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70" r:id="rId3"/>
    <p:sldId id="257" r:id="rId4"/>
    <p:sldId id="259" r:id="rId5"/>
    <p:sldId id="258" r:id="rId6"/>
    <p:sldId id="262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644F-D3B2-44F2-AD6D-0912A024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674" y="3196206"/>
            <a:ext cx="7766936" cy="200159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Algerian" panose="04020705040A02060702" pitchFamily="82" charset="0"/>
              </a:rPr>
              <a:t>INTELLIGENT ALERT SYSTEM FOR  FOREST TRIBAL PEOPLE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2AF8-110B-46FF-A2A3-4CD691D40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8796" y="260059"/>
            <a:ext cx="4865615" cy="2843867"/>
          </a:xfrm>
        </p:spPr>
        <p:txBody>
          <a:bodyPr>
            <a:noAutofit/>
          </a:bodyPr>
          <a:lstStyle/>
          <a:p>
            <a:r>
              <a:rPr lang="en-US" sz="1300" b="1" i="1" dirty="0">
                <a:solidFill>
                  <a:schemeClr val="tx1"/>
                </a:solidFill>
              </a:rPr>
              <a:t>Submitted by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u="sng" dirty="0">
                <a:solidFill>
                  <a:schemeClr val="tx1"/>
                </a:solidFill>
              </a:rPr>
              <a:t>TEAM – 19(ML Interns – 4</a:t>
            </a:r>
            <a:r>
              <a:rPr lang="en-US" sz="1300" b="1" u="sng" baseline="30000" dirty="0">
                <a:solidFill>
                  <a:schemeClr val="tx1"/>
                </a:solidFill>
              </a:rPr>
              <a:t>TH</a:t>
            </a:r>
            <a:r>
              <a:rPr lang="en-US" sz="1300" b="1" u="sng" dirty="0">
                <a:solidFill>
                  <a:schemeClr val="tx1"/>
                </a:solidFill>
              </a:rPr>
              <a:t> May, 2020)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                                                SRAVIKA JULOORI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                                      SINGAM CHANDANA REDDY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                                     RAJKAMAL GOUD VUTUKURI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                                                    BIPIN GANJI</a:t>
            </a:r>
            <a:endParaRPr lang="en-IN" sz="1300" b="1" dirty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                                              RAHUL TEJA </a:t>
            </a:r>
            <a:r>
              <a:rPr lang="en-US" sz="1200" b="1" dirty="0">
                <a:solidFill>
                  <a:srgbClr val="FF0000"/>
                </a:solidFill>
              </a:rPr>
              <a:t>                                     </a:t>
            </a:r>
            <a:endParaRPr lang="en-IN" sz="1200" dirty="0">
              <a:solidFill>
                <a:srgbClr val="FF0000"/>
              </a:solidFill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2534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F8BC-31B9-455A-8EF9-85A9BBFC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2" y="1781668"/>
            <a:ext cx="9169256" cy="32428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/>
              <a:t>To be sure advances in hardware (high resolution cameras), storage, parallel processing architectures will enable even greater leaps in the functionality of this </a:t>
            </a:r>
            <a:r>
              <a:rPr lang="en-US" sz="2200" b="1" dirty="0"/>
              <a:t>Intelligent Alert System</a:t>
            </a:r>
            <a:r>
              <a:rPr lang="en-US" sz="2200" dirty="0"/>
              <a:t> thereby reducing human-wildlife conflict.</a:t>
            </a:r>
            <a:endParaRPr lang="en-IN" sz="2200" dirty="0"/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However the field of Artificial Intelligence will remains in its infancy.</a:t>
            </a:r>
            <a:endParaRPr lang="en-IN" sz="2200" dirty="0"/>
          </a:p>
          <a:p>
            <a:pPr>
              <a:buFont typeface="Wingdings" pitchFamily="2" charset="2"/>
              <a:buChar char="ü"/>
            </a:pPr>
            <a:endParaRPr lang="en-IN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05245-AF33-4F3E-B18D-CB3A11EF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SCOPE: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0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DD01-493A-4A6E-9F78-2EE714CD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1602559"/>
            <a:ext cx="10427516" cy="3930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We conclude that the computing world has a lot to gain from neural networks as it offers more natural interaction with the real world.</a:t>
            </a:r>
          </a:p>
          <a:p>
            <a:pPr marL="0" indent="0" algn="just">
              <a:buNone/>
            </a:pPr>
            <a:r>
              <a:rPr lang="en-US" sz="2400" dirty="0"/>
              <a:t>	Biodiversity is our life. If the Biodiversity got lost at this rate then in near future, the survival of human being will be threatened. </a:t>
            </a:r>
          </a:p>
          <a:p>
            <a:pPr marL="0" indent="0" algn="just">
              <a:buNone/>
            </a:pPr>
            <a:r>
              <a:rPr lang="en-US" sz="2400"/>
              <a:t>             Hence </a:t>
            </a:r>
            <a:r>
              <a:rPr lang="en-US" sz="2400" dirty="0"/>
              <a:t>the world needs many more applications like this with evolving technologies for human safety and to conserve biodiversity.</a:t>
            </a:r>
            <a:endParaRPr lang="en-IN" sz="2400" dirty="0"/>
          </a:p>
          <a:p>
            <a:pPr marL="0" indent="0" algn="just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D8BAC-78B1-456C-8ACD-DCD245F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19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976" y="2139894"/>
            <a:ext cx="6761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	THANK YOU </a:t>
            </a:r>
          </a:p>
          <a:p>
            <a:r>
              <a:rPr lang="en-US" sz="5000" dirty="0"/>
              <a:t>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440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227" y="587229"/>
            <a:ext cx="6610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LIFE OF TRIBALS!</a:t>
            </a:r>
          </a:p>
        </p:txBody>
      </p:sp>
      <p:pic>
        <p:nvPicPr>
          <p:cNvPr id="1026" name="Picture 2" descr="C:\Users\Sravika\Downloads\t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21" y="1221067"/>
            <a:ext cx="2390513" cy="1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avika\Downloads\t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2" y="1202782"/>
            <a:ext cx="2857500" cy="190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ravika\Downloads\t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092" y="3282203"/>
            <a:ext cx="1819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avika\Downloads\tr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9" y="3854019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ravika\Downloads\tr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58" y="390285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ravika\Downloads\tr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9" y="1407733"/>
            <a:ext cx="2724150" cy="178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0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300C-AE1B-4D0A-88E9-A4E270D4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1"/>
            <a:ext cx="8796604" cy="1940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B98F-2889-474E-8B37-2401E3A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1" y="570451"/>
            <a:ext cx="11176932" cy="2491530"/>
          </a:xfrm>
        </p:spPr>
        <p:txBody>
          <a:bodyPr>
            <a:normAutofit/>
          </a:bodyPr>
          <a:lstStyle/>
          <a:p>
            <a:r>
              <a:rPr lang="en-IN" dirty="0"/>
              <a:t>SO DO YOU THINK THEY ARE SAFE FROM WILD SPECIES ENTERING THEIR HABITATS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798" y="3430773"/>
            <a:ext cx="80114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</a:rPr>
              <a:t>The answer would definitely </a:t>
            </a:r>
          </a:p>
          <a:p>
            <a:r>
              <a:rPr lang="en-US" sz="3400" b="1" dirty="0">
                <a:solidFill>
                  <a:schemeClr val="accent2"/>
                </a:solidFill>
              </a:rPr>
              <a:t>					be NO!</a:t>
            </a:r>
          </a:p>
        </p:txBody>
      </p:sp>
    </p:spTree>
    <p:extLst>
      <p:ext uri="{BB962C8B-B14F-4D97-AF65-F5344CB8AC3E}">
        <p14:creationId xmlns:p14="http://schemas.microsoft.com/office/powerpoint/2010/main" val="32226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A1C4-E3D7-472E-9B60-9E4AFC87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9" y="1518407"/>
            <a:ext cx="11635530" cy="4608755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sz="2000" dirty="0"/>
              <a:t>There is a high level of human–wildlife conflict </a:t>
            </a:r>
            <a:endParaRPr lang="en-IN" sz="2000" dirty="0"/>
          </a:p>
          <a:p>
            <a:pPr lvl="0" algn="just">
              <a:buFont typeface="Wingdings" pitchFamily="2" charset="2"/>
              <a:buChar char="q"/>
            </a:pPr>
            <a:r>
              <a:rPr lang="en-US" sz="2000" dirty="0"/>
              <a:t>The local people would have less </a:t>
            </a:r>
            <a:r>
              <a:rPr lang="en-US" sz="2000" dirty="0" err="1"/>
              <a:t>favourable</a:t>
            </a:r>
            <a:r>
              <a:rPr lang="en-US" sz="2000" dirty="0"/>
              <a:t> attitudes towards problematic wild animals. </a:t>
            </a:r>
            <a:endParaRPr lang="en-IN" sz="20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The major types of human−wildlife conflict are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			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42AB2-BF5F-4A0C-A6B1-178A0D5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37564"/>
            <a:ext cx="6788867" cy="66273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1029" name="Picture 5" descr="C:\Users\Sravika\Downloads\ra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91" y="2933307"/>
            <a:ext cx="3790951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ravika\Downloads\an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4" b="13792"/>
          <a:stretch/>
        </p:blipFill>
        <p:spPr bwMode="auto">
          <a:xfrm>
            <a:off x="813732" y="3036116"/>
            <a:ext cx="3758268" cy="23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oject\raid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92" y="4133459"/>
            <a:ext cx="37909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504" y="575846"/>
            <a:ext cx="26997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13702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6879-D0C4-45AE-9792-54E273F6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68" y="1468073"/>
            <a:ext cx="9865453" cy="46580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/>
              <a:t>	Here we came up with a solution an “</a:t>
            </a:r>
            <a:r>
              <a:rPr lang="en-US" sz="2000" b="1" dirty="0"/>
              <a:t>Intelligent Alert System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 	This Intelligent alert system for forest tribal people model is based on neural networks (CNN) incorporated with an alerting system.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E542-F575-44BD-B1DF-FFFAD32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87" y="788565"/>
            <a:ext cx="8747312" cy="1040235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  <a:r>
              <a:rPr lang="en-US" dirty="0"/>
              <a:t>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24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4E85-02D8-4DEA-B55C-03873F29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5" y="1065403"/>
            <a:ext cx="8755528" cy="679508"/>
          </a:xfrm>
        </p:spPr>
        <p:txBody>
          <a:bodyPr/>
          <a:lstStyle/>
          <a:p>
            <a:r>
              <a:rPr lang="en-US" b="1" dirty="0"/>
              <a:t>BLOCK DIAGRAM: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9242-2F93-45A6-9D3B-CF62BDD5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170"/>
            <a:ext cx="10346422" cy="897622"/>
          </a:xfrm>
        </p:spPr>
        <p:txBody>
          <a:bodyPr>
            <a:normAutofit/>
          </a:bodyPr>
          <a:lstStyle/>
          <a:p>
            <a:r>
              <a:rPr lang="en-US" sz="3500" b="1" u="sng" dirty="0"/>
              <a:t>THEORITICAL ANALYSIS: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B0F35-E836-414B-9CBF-8BBA414CEA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10" y="1551963"/>
            <a:ext cx="7803405" cy="4655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094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97B80-0804-4A9B-8463-D244136506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0" y="1492214"/>
            <a:ext cx="6226080" cy="450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5C27B-9EC2-4FC7-BE30-0FB15E8C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FLOWCHART: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4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F471-6207-4218-A823-3D17610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6" y="1696825"/>
            <a:ext cx="9200561" cy="45515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ADVANTAGES:</a:t>
            </a:r>
            <a:endParaRPr lang="en-IN" sz="2400" dirty="0"/>
          </a:p>
          <a:p>
            <a:pPr lvl="0">
              <a:buFont typeface="Wingdings" pitchFamily="2" charset="2"/>
              <a:buChar char="ü"/>
            </a:pPr>
            <a:r>
              <a:rPr lang="en-US" sz="2000" dirty="0"/>
              <a:t>Low cost</a:t>
            </a:r>
            <a:endParaRPr lang="en-IN" sz="2000" dirty="0"/>
          </a:p>
          <a:p>
            <a:pPr lvl="0">
              <a:buFont typeface="Wingdings" pitchFamily="2" charset="2"/>
              <a:buChar char="ü"/>
            </a:pPr>
            <a:r>
              <a:rPr lang="en-US" sz="2000" dirty="0"/>
              <a:t>No need for manual guarding </a:t>
            </a:r>
            <a:endParaRPr lang="en-IN" sz="2000" dirty="0"/>
          </a:p>
          <a:p>
            <a:pPr lvl="0">
              <a:buFont typeface="Wingdings" pitchFamily="2" charset="2"/>
              <a:buChar char="ü"/>
            </a:pPr>
            <a:r>
              <a:rPr lang="en-US" sz="2000" dirty="0"/>
              <a:t>Can ensure 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no crop raiding 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no loss of domestic life due to livestock predation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decrease the risk of livestock diseases </a:t>
            </a:r>
            <a:endParaRPr lang="en-IN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Safeguarding human life and wildlife as well.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0CCE9-5466-4430-91D9-C0264743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ADVANTAGES &amp; 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53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CC21-6B68-47B2-94F9-93950866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4" y="1008670"/>
            <a:ext cx="8870623" cy="3864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DISADVANTAGES:</a:t>
            </a:r>
          </a:p>
          <a:p>
            <a:pPr marL="0" indent="0">
              <a:buNone/>
            </a:pPr>
            <a:endParaRPr lang="en-US" sz="2800" b="1" dirty="0"/>
          </a:p>
          <a:p>
            <a:pPr lvl="0">
              <a:buFont typeface="Wingdings" pitchFamily="2" charset="2"/>
              <a:buChar char="§"/>
            </a:pPr>
            <a:r>
              <a:rPr lang="en-US" sz="2400" dirty="0"/>
              <a:t>Blurred detections may not work properly.</a:t>
            </a:r>
            <a:endParaRPr lang="en-IN" sz="2400" dirty="0"/>
          </a:p>
          <a:p>
            <a:pPr lvl="0">
              <a:buFont typeface="Wingdings" pitchFamily="2" charset="2"/>
              <a:buChar char="§"/>
            </a:pPr>
            <a:r>
              <a:rPr lang="en-US" sz="2400" dirty="0"/>
              <a:t>Not everyone may have facility to access mobile/device. </a:t>
            </a:r>
            <a:endParaRPr lang="en-IN" sz="2400" dirty="0"/>
          </a:p>
          <a:p>
            <a:pPr lvl="0">
              <a:buFont typeface="Wingdings" pitchFamily="2" charset="2"/>
              <a:buChar char="§"/>
            </a:pPr>
            <a:r>
              <a:rPr lang="en-US" sz="2400" dirty="0"/>
              <a:t>Limited sample size.</a:t>
            </a:r>
            <a:endParaRPr lang="en-IN" sz="2400" dirty="0"/>
          </a:p>
          <a:p>
            <a:pPr lvl="0">
              <a:buFont typeface="Wingdings" pitchFamily="2" charset="2"/>
              <a:buChar char="§"/>
            </a:pPr>
            <a:r>
              <a:rPr lang="en-US" sz="2400" dirty="0"/>
              <a:t>Disturbance effects.</a:t>
            </a:r>
            <a:endParaRPr lang="en-IN" sz="2400" dirty="0"/>
          </a:p>
          <a:p>
            <a:pPr lvl="0">
              <a:buFont typeface="Wingdings" pitchFamily="2" charset="2"/>
              <a:buChar char="§"/>
            </a:pPr>
            <a:r>
              <a:rPr lang="en-US" sz="2400" dirty="0"/>
              <a:t>Technical failures.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1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368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Georgia</vt:lpstr>
      <vt:lpstr>Verdana</vt:lpstr>
      <vt:lpstr>Wingdings</vt:lpstr>
      <vt:lpstr>Wingdings 2</vt:lpstr>
      <vt:lpstr>Wingdings 3</vt:lpstr>
      <vt:lpstr>Concourse</vt:lpstr>
      <vt:lpstr>INTELLIGENT ALERT SYSTEM FOR  FOREST TRIBAL PEOPLE </vt:lpstr>
      <vt:lpstr>PowerPoint Presentation</vt:lpstr>
      <vt:lpstr>SO DO YOU THINK THEY ARE SAFE FROM WILD SPECIES ENTERING THEIR HABITATS ?</vt:lpstr>
      <vt:lpstr> </vt:lpstr>
      <vt:lpstr>SOLUTION!!!</vt:lpstr>
      <vt:lpstr>THEORITICAL ANALYSIS:</vt:lpstr>
      <vt:lpstr>FLOWCHART:</vt:lpstr>
      <vt:lpstr>ADVANTAGES &amp; DISADVANTAGES</vt:lpstr>
      <vt:lpstr>PowerPoint Presentation</vt:lpstr>
      <vt:lpstr>FUTURE SCOPE: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ALERT SYSTEM FOR  FOREST TRIBAL PEOPLE </dc:title>
  <dc:creator>chandana reddy</dc:creator>
  <cp:lastModifiedBy>chandana reddy</cp:lastModifiedBy>
  <cp:revision>17</cp:revision>
  <dcterms:created xsi:type="dcterms:W3CDTF">2020-06-01T11:33:16Z</dcterms:created>
  <dcterms:modified xsi:type="dcterms:W3CDTF">2020-06-02T21:21:38Z</dcterms:modified>
</cp:coreProperties>
</file>