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7" r:id="rId21"/>
    <p:sldId id="275" r:id="rId22"/>
    <p:sldId id="278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2583-6014-128A-6881-E7E956DA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1F0F2-9D9C-DBFD-DDC0-2683EA2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8633-52F1-4136-827E-3E6565B2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4F54-64D3-B71B-64E6-F0A4AC7F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6B99-FDA4-EAC7-D6F4-DA719CD9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69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ABB7-493B-B79B-0BB8-288E0283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95AF0-4C7C-64E9-077A-F09ED1F42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E9B04-86C4-290C-8DC3-A2F96087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9E5A-1B05-12B6-D314-9445B070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5BBCB-AB7F-16DD-70D6-319F8151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23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46931-4240-D90F-F0B7-B94FE58C2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76114-64D4-5B32-AFBD-86AE6F546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6E2C-D2A4-B96C-58B7-D628C458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20DE-5453-4F30-F5DB-3A0C9082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962E-086B-65CA-4E21-696369F7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02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E557-0804-7803-E18A-149A821B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EEB2-26F7-BB20-168E-E6FF06F6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354E0-F3CF-FF3C-F864-D992DB55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0BCF-EBA4-2171-E7C1-CAC775A9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9C00-8682-960A-D23E-C9706EBE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82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4B8A-B787-29AE-E245-9B988061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AD2B3-0B20-4700-5158-050FF9DC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0F0A-CE0F-B5DE-B889-A88E4D8C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CDC0B-6366-71A6-7A90-6E96707D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D98D-9968-E9E8-7871-945BC567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72F3-39EB-9324-580E-5A6C66BC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0EAD-DF46-28E5-A099-E17E5091C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58129-9AA7-A7F7-F12A-6B4B6BCBE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DBBA1-561A-2596-25C5-97D11119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33A38-FB2B-6086-699A-E2C1296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B396B-7162-322B-F904-7453B47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12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416E-4402-3004-C13C-18814337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3846-379F-DBEC-2872-25C0A298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AE4E1-6652-5E63-491E-21F688E4B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DB5E1-702D-F57D-9FCF-B7E12EA39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3E6E-A8C3-2D56-1100-BB65B695D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5DB5A-89FC-1C9B-DA1F-7420A06C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8FB79-021A-B3E7-462F-8C32EE43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E0F5A-7F24-2D6D-2E73-B88368C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8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9ED1-D3B6-2052-5002-954812BE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1BC2B-8637-561D-E5D1-63EC752F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86A09-BBF0-6D26-289E-E6671646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B3741-1BB6-B4AC-E092-90A5442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35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15D49-3710-A106-3D10-7C2FFB1F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58628-AAC1-D9E0-0CA3-0A74FDD8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21499-6584-FEF6-DEDD-D63DE797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26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0C6F-0C87-5673-5AA5-C3C3DE98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02DB-2896-F8FD-AA30-AE90E225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D1639-8DF9-54A3-9CA2-B8D786486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ED8F5-2BDF-0D81-7759-6AFFD95A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4BB94-1956-57D0-00BE-C655FCF4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2762-DC78-1EBF-FE40-FDDF61BF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9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3020-B525-7C12-7C36-C0F6F66E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71B1-A220-4358-BB17-70A220C4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B869D-D4FA-44CB-081E-F09676D5A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CC093-31D6-9920-44FD-5C055E3D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4C13A-4372-3890-2AF5-34564334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0E660-B264-9D61-A762-C954DBF7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1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C0043-CCC3-4A7B-E9E1-E6ED1F06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7EF40-7ABB-AACA-7114-83EE9916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BC85-72D4-937C-8F14-9F707ABF4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B71B-A3E4-4F3F-84B3-18D6BD461B30}" type="datetimeFigureOut">
              <a:rPr lang="en-SG" smtClean="0"/>
              <a:t>11/8/2025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ECE3-3F7A-A59B-B15A-884470ABD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8389-B011-CCC0-0146-872C34CAE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DCB0-0A85-4681-A92D-BE3566D0087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15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github.com/en/copilot/how-tos/configure-custom-instructions/add-repository-instructions#creating-a-repository-custom-instructions-fil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8442DA-F17A-E26A-DA9B-35F466D5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1538023"/>
            <a:ext cx="1209843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7DBA4-5469-CAB5-1F3B-95FAC337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1137918"/>
            <a:ext cx="1075522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6E320-946D-F0EA-D57B-C8AC1E2F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5" y="338978"/>
            <a:ext cx="6233628" cy="2942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B9AF3-06A4-55F6-1005-7AC7D798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66" y="2599765"/>
            <a:ext cx="7610487" cy="36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9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DC873E-6ED6-1A9F-3655-2E8C96DB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0" y="600635"/>
            <a:ext cx="11487368" cy="60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7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CEF9A3-B600-F9FB-5D04-1FFD5076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58" y="523470"/>
            <a:ext cx="563006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5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67F35-B9C2-76A8-984D-C2BAF3BB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1399892"/>
            <a:ext cx="7800267" cy="3192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A7FD97-CC96-3EC2-23D6-73FA2CEB7519}"/>
              </a:ext>
            </a:extLst>
          </p:cNvPr>
          <p:cNvSpPr txBox="1"/>
          <p:nvPr/>
        </p:nvSpPr>
        <p:spPr>
          <a:xfrm>
            <a:off x="1137545" y="878541"/>
            <a:ext cx="201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Setup process</a:t>
            </a:r>
          </a:p>
        </p:txBody>
      </p:sp>
    </p:spTree>
    <p:extLst>
      <p:ext uri="{BB962C8B-B14F-4D97-AF65-F5344CB8AC3E}">
        <p14:creationId xmlns:p14="http://schemas.microsoft.com/office/powerpoint/2010/main" val="270131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17F1E-D6C2-78B2-E8B9-623F45A0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42" y="763107"/>
            <a:ext cx="927864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4B4814-A725-591C-A021-6565FEAD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4" y="1092916"/>
            <a:ext cx="11483115" cy="46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4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A8FF0-5247-36DB-43CD-4563B20E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8" y="896471"/>
            <a:ext cx="11320596" cy="52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3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DB39E-5F1E-40A3-0B1B-1E3A2D96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349755"/>
            <a:ext cx="8405438" cy="625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0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8CDD66-8B9D-89D2-5900-DDA537D7010A}"/>
              </a:ext>
            </a:extLst>
          </p:cNvPr>
          <p:cNvSpPr txBox="1"/>
          <p:nvPr/>
        </p:nvSpPr>
        <p:spPr>
          <a:xfrm>
            <a:off x="842682" y="493059"/>
            <a:ext cx="909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Improving Copilot </a:t>
            </a:r>
            <a:r>
              <a:rPr lang="en-SG" dirty="0" err="1"/>
              <a:t>Environemnt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45134-F971-B119-3664-4F71C8C6D083}"/>
              </a:ext>
            </a:extLst>
          </p:cNvPr>
          <p:cNvSpPr txBox="1"/>
          <p:nvPr/>
        </p:nvSpPr>
        <p:spPr>
          <a:xfrm>
            <a:off x="842682" y="10300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i="0" dirty="0">
                <a:effectLst/>
                <a:latin typeface="ui-monospace"/>
              </a:rPr>
              <a:t>.</a:t>
            </a:r>
            <a:r>
              <a:rPr lang="en-SG" b="1" i="0" dirty="0" err="1">
                <a:effectLst/>
                <a:latin typeface="ui-monospace"/>
              </a:rPr>
              <a:t>github</a:t>
            </a:r>
            <a:r>
              <a:rPr lang="en-SG" b="1" i="0" dirty="0">
                <a:effectLst/>
                <a:latin typeface="ui-monospace"/>
              </a:rPr>
              <a:t>/workflows/copilot-setup-</a:t>
            </a:r>
            <a:r>
              <a:rPr lang="en-SG" b="1" i="0" dirty="0" err="1">
                <a:effectLst/>
                <a:latin typeface="ui-monospace"/>
              </a:rPr>
              <a:t>steps.yml</a:t>
            </a:r>
            <a:endParaRPr lang="en-SG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E287ED-CEF9-2BE6-C9D6-D1967722A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75" y="1495326"/>
            <a:ext cx="6178778" cy="4517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D15CD2-62CD-3D4E-EF5A-5B251520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61" y="2438400"/>
            <a:ext cx="5596072" cy="235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56ED2-1FD6-C06B-32B9-32015374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894996"/>
            <a:ext cx="1180312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4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AF3234-94B6-035D-1A4B-DFAED5A97125}"/>
              </a:ext>
            </a:extLst>
          </p:cNvPr>
          <p:cNvSpPr txBox="1"/>
          <p:nvPr/>
        </p:nvSpPr>
        <p:spPr>
          <a:xfrm>
            <a:off x="1111624" y="474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SG" b="1" i="0" u="none" strike="noStrike" dirty="0">
                <a:solidFill>
                  <a:srgbClr val="E6EDF3"/>
                </a:solidFill>
                <a:effectLst/>
                <a:latin typeface="-apple-system"/>
                <a:hlinkClick r:id="rId2"/>
              </a:rPr>
              <a:t>custom instructions</a:t>
            </a:r>
            <a:endParaRPr lang="en-SG" b="1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FEFDE-1410-F116-24DC-7216B3DC3DCF}"/>
              </a:ext>
            </a:extLst>
          </p:cNvPr>
          <p:cNvSpPr txBox="1"/>
          <p:nvPr/>
        </p:nvSpPr>
        <p:spPr>
          <a:xfrm>
            <a:off x="968188" y="1254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i="0" dirty="0">
                <a:effectLst/>
                <a:latin typeface="ui-monospace"/>
              </a:rPr>
              <a:t>.</a:t>
            </a:r>
            <a:r>
              <a:rPr lang="en-SG" b="1" i="0" dirty="0" err="1">
                <a:effectLst/>
                <a:latin typeface="ui-monospace"/>
              </a:rPr>
              <a:t>github</a:t>
            </a:r>
            <a:r>
              <a:rPr lang="en-SG" b="1" i="0" dirty="0">
                <a:effectLst/>
                <a:latin typeface="ui-monospace"/>
              </a:rPr>
              <a:t>/copilot-instructions.md</a:t>
            </a:r>
            <a:endParaRPr lang="en-SG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966AE8-9898-3B6C-2CB8-A9F1A46D4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089" y="290611"/>
            <a:ext cx="5118847" cy="989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7F1EE5-BF45-CC41-8CD9-CB336E2E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35" y="1926271"/>
            <a:ext cx="8249801" cy="4296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BEAB24-765E-5252-FD35-6D2BFB0B8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967" y="2269643"/>
            <a:ext cx="7563897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0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3E66F-3CDF-9374-98BF-910AEC69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21" y="932331"/>
            <a:ext cx="9487197" cy="46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8D5C45-DF65-50FF-E662-7E44C3E0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49" y="986119"/>
            <a:ext cx="9889101" cy="42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6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029142-C27A-844C-CC37-C9E2544F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104311"/>
            <a:ext cx="8735644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BAF2-F6F4-185D-62B2-22D458EE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32F171-C47F-CB12-C60C-8BB4D8E19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279327"/>
              </p:ext>
            </p:extLst>
          </p:nvPr>
        </p:nvGraphicFramePr>
        <p:xfrm>
          <a:off x="838199" y="1825625"/>
          <a:ext cx="976704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672">
                  <a:extLst>
                    <a:ext uri="{9D8B030D-6E8A-4147-A177-3AD203B41FA5}">
                      <a16:colId xmlns:a16="http://schemas.microsoft.com/office/drawing/2014/main" val="383564276"/>
                    </a:ext>
                  </a:extLst>
                </a:gridCol>
                <a:gridCol w="2841811">
                  <a:extLst>
                    <a:ext uri="{9D8B030D-6E8A-4147-A177-3AD203B41FA5}">
                      <a16:colId xmlns:a16="http://schemas.microsoft.com/office/drawing/2014/main" val="4093961255"/>
                    </a:ext>
                  </a:extLst>
                </a:gridCol>
                <a:gridCol w="2142566">
                  <a:extLst>
                    <a:ext uri="{9D8B030D-6E8A-4147-A177-3AD203B41FA5}">
                      <a16:colId xmlns:a16="http://schemas.microsoft.com/office/drawing/2014/main" val="2468760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Time to raise 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Enhance benefit list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Minor 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12m 44s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Enhance the dashboard benefit list to add search, sort &amp; pagination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Additional Functionalities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16m 25s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17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Upgrade angular framework to latest 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Tech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31m 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658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Create Manage Year Page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New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16m 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2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4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C1F1C-0FA4-2C4F-7256-D92A654A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956"/>
            <a:ext cx="12192000" cy="629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1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40320-84BE-54E2-20BF-BFC4CEA8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490127"/>
            <a:ext cx="11279174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38FDF-E6C0-5F0C-3F6D-9D410356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21" y="0"/>
            <a:ext cx="8852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20D63-37B2-51EA-1E0F-A87639C5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1823813"/>
            <a:ext cx="869753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3804D-16AD-03DF-57D0-B755D98E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8" y="0"/>
            <a:ext cx="10780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6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C4375-7730-079C-F554-E1222145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5" y="0"/>
            <a:ext cx="12007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8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CAD38D-E775-D5FC-9AD4-8616FC6F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819050"/>
            <a:ext cx="894522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6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69</Words>
  <Application>Microsoft Office PowerPoint</Application>
  <PresentationFormat>Widescreen</PresentationFormat>
  <Paragraphs>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Singa A</dc:creator>
  <cp:lastModifiedBy>Singa A</cp:lastModifiedBy>
  <cp:revision>5</cp:revision>
  <dcterms:created xsi:type="dcterms:W3CDTF">2025-08-11T13:09:04Z</dcterms:created>
  <dcterms:modified xsi:type="dcterms:W3CDTF">2025-08-12T13:58:41Z</dcterms:modified>
</cp:coreProperties>
</file>