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421E5-A030-3182-92CC-A02FF0286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28553-B57D-EEDF-19B4-46117F6A6A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F0563F-89E2-5ED0-17C3-EB19CCCC5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99916-E4B0-BDAF-73C8-E2B8073E7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EB3AC-8E03-A028-4262-733030A1A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5961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4106D-FCF7-1E2D-27A5-6D2A8C55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9843A-0334-6A72-CB46-CA87EE9540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54443-F1A4-D370-ACDF-F5B1694A3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28EB2-1D9D-C344-F6A3-FDA7114AE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C58CC-1A50-E830-2F56-9F1354FA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1763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18BFC-9079-34B4-3DE6-2AF9EA230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96E3E-C8E2-321C-AB76-56DEB5A1F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EA56A-858A-E6AF-3B1D-721FB9088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E208F-83B6-C8A1-4D81-DFBE2E464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5BD144-A40F-EC62-7FC1-B474175C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802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B5B11-D788-93C1-61DD-94FB95222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3B043-5290-A204-6DF2-0212B3206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E159F-5F84-2998-A869-915DDA91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44AA4-C5D4-7FB1-511E-DFB17EC2E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4A77-2393-5258-C931-0E4A90973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293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BDD07-0882-B0C3-CE2C-7C386F056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8797D-A462-139C-4AFF-5E30C01197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2C3B-80C3-B067-2BEA-DF600196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C58D6-8E24-7DE3-0697-BEC355A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487E3-967B-64B3-65E7-59A1DA2C8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3430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BA9F8-1E80-DA2A-4932-41F1C3322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652F7-FB72-B76E-B857-E60AAF87B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E9AC49-53E7-22C5-DDE2-844951F698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12A9-848B-E214-71F3-42B50B333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07A517-B15D-5B2D-5CEF-6D61B7C41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46265-BC5A-6EDB-C84D-4894C435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103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605B-4E1C-2AAC-CEC8-EC366622D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E55B4-7A74-5E1E-29FB-4A61B3518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E52ED-BDE2-D07A-7C8C-A56B80A88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2C12CC-2919-EAE6-8606-D4F5D65AE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A01164-ACE2-DD0A-6FC0-E37AA2DC3C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B5E808-3197-B6C5-810E-A7A4CE82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8988AD-8A93-6A14-BBF4-680B312FD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8C6C2F-4C99-BE5D-430A-4BF8BAE0A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30528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CBCA7-F789-DDCD-F430-AC2E6AF7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8045AA-7809-E514-AD57-BF9FAE6DF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5C19B5-9AC4-F2B7-4E1D-94165096C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A985C9-6F17-F2C9-795F-748CBE5B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6952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496E6F-BD77-48F0-B5B1-60B6D5C75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AAD25-D2F6-7CA2-7F97-B0DE5367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1A84B-0805-29A9-91A7-AFA2E9179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9756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A10C6-71C8-6569-02B4-A33F44C4B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0A01C-74DF-D6F5-24E1-6EE3D02C6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9E8C46-8876-B69A-EA46-903ADC627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620AD4-826B-0D09-1BCD-6FB6CC2C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46D03D-7431-A640-5FDB-E66B0950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68C15-3A95-B8C9-F3AA-A19E3511A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69209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0FFE2-3D70-742B-B7A6-74AD20DED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0D67EC-C824-8BCD-C61C-41C746A21E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B72558-D5BD-DB58-6B65-CD8A9F215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9ED0C-C049-64DA-8FE2-33CB1AFA2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CCFB0-3206-2B7C-ABC5-D1D1147B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2E926-DBB2-2F69-9DE6-D2FC33C0A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44085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8ACC00-60DB-B9AC-CEED-333013F0F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D65B3-019E-E518-7E5E-ECD07C15A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1283A0-1F45-2405-FCA3-6DB4980A1A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E2585-F481-4E06-85E9-88D6188A8371}" type="datetimeFigureOut">
              <a:rPr lang="en-SG" smtClean="0"/>
              <a:t>21/7/2024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EA947-CCB8-F3DA-B5B0-DBA95291FA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7F2D2-C24E-8222-2136-1B26BF86EF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81CB8-5AC0-4CF2-B682-66E84071139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55695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1AB34CE-8803-2602-E44D-65F365D6A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392" y="1416424"/>
            <a:ext cx="8853538" cy="48210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64F3FD-E98C-8D50-F5A0-31F7929F7F0A}"/>
              </a:ext>
            </a:extLst>
          </p:cNvPr>
          <p:cNvSpPr txBox="1"/>
          <p:nvPr/>
        </p:nvSpPr>
        <p:spPr>
          <a:xfrm>
            <a:off x="1201271" y="842682"/>
            <a:ext cx="4036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Insert to a new file from the co-pilot chat</a:t>
            </a:r>
          </a:p>
        </p:txBody>
      </p:sp>
    </p:spTree>
    <p:extLst>
      <p:ext uri="{BB962C8B-B14F-4D97-AF65-F5344CB8AC3E}">
        <p14:creationId xmlns:p14="http://schemas.microsoft.com/office/powerpoint/2010/main" val="2848359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F3756-4255-CDF2-DB4F-8BBEECFF6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Asking question about normal vs workspace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2A6B362-550D-3221-9C10-02AD0939B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5386" y="1825625"/>
            <a:ext cx="6441227" cy="4351338"/>
          </a:xfrm>
        </p:spPr>
      </p:pic>
    </p:spTree>
    <p:extLst>
      <p:ext uri="{BB962C8B-B14F-4D97-AF65-F5344CB8AC3E}">
        <p14:creationId xmlns:p14="http://schemas.microsoft.com/office/powerpoint/2010/main" val="23040194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F131-8B74-5429-130A-4DF14571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6589-51FE-3E8F-6849-A66D1844D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410326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21F5FC0-96E1-E829-3532-1573FCC81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402" y="1519597"/>
            <a:ext cx="7363853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3EED412-7565-D835-A31A-CE5B80AD37D8}"/>
              </a:ext>
            </a:extLst>
          </p:cNvPr>
          <p:cNvSpPr txBox="1"/>
          <p:nvPr/>
        </p:nvSpPr>
        <p:spPr>
          <a:xfrm>
            <a:off x="1228165" y="941294"/>
            <a:ext cx="1780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Chat participants</a:t>
            </a:r>
          </a:p>
        </p:txBody>
      </p:sp>
    </p:spTree>
    <p:extLst>
      <p:ext uri="{BB962C8B-B14F-4D97-AF65-F5344CB8AC3E}">
        <p14:creationId xmlns:p14="http://schemas.microsoft.com/office/powerpoint/2010/main" val="235875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EF0FADE-5CDE-1CBF-36CA-9A1AD1059423}"/>
              </a:ext>
            </a:extLst>
          </p:cNvPr>
          <p:cNvSpPr txBox="1"/>
          <p:nvPr/>
        </p:nvSpPr>
        <p:spPr>
          <a:xfrm>
            <a:off x="779929" y="753035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Smart Actions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081838-F3D3-858B-9E4D-FE7B30FEF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88" y="1322081"/>
            <a:ext cx="7268589" cy="30484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49C1949-ADE0-92EA-B177-713C1C51ABA2}"/>
              </a:ext>
            </a:extLst>
          </p:cNvPr>
          <p:cNvSpPr txBox="1"/>
          <p:nvPr/>
        </p:nvSpPr>
        <p:spPr>
          <a:xfrm>
            <a:off x="865988" y="4692588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https://code.visualstudio.com/docs/copilot/getting-started-chat</a:t>
            </a:r>
          </a:p>
        </p:txBody>
      </p:sp>
    </p:spTree>
    <p:extLst>
      <p:ext uri="{BB962C8B-B14F-4D97-AF65-F5344CB8AC3E}">
        <p14:creationId xmlns:p14="http://schemas.microsoft.com/office/powerpoint/2010/main" val="2851941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2BE397-3F97-FEB2-93A7-F5E77E1EBF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47" y="1326823"/>
            <a:ext cx="6649378" cy="3343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11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DF4F-5841-6F87-D4A2-94EE3CCB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 err="1"/>
              <a:t>Github</a:t>
            </a:r>
            <a:r>
              <a:rPr lang="en-SG" dirty="0"/>
              <a:t> Co-Pilot 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316FF-DBBF-AF63-34AE-7A5C3C3B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AI Pair Programmer -  helps write code faster there by increase productivity</a:t>
            </a:r>
          </a:p>
          <a:p>
            <a:r>
              <a:rPr lang="en-SG" dirty="0"/>
              <a:t>Code Completion, Context Aware suggestions</a:t>
            </a:r>
          </a:p>
        </p:txBody>
      </p:sp>
    </p:spTree>
    <p:extLst>
      <p:ext uri="{BB962C8B-B14F-4D97-AF65-F5344CB8AC3E}">
        <p14:creationId xmlns:p14="http://schemas.microsoft.com/office/powerpoint/2010/main" val="238415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E06C3-CAB6-24E3-2BBD-96EAA40F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Context aware suggestions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2AB2D60-DC25-EF8A-F81F-77CF184448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70754" y="1825625"/>
            <a:ext cx="8850492" cy="4351338"/>
          </a:xfrm>
        </p:spPr>
      </p:pic>
    </p:spTree>
    <p:extLst>
      <p:ext uri="{BB962C8B-B14F-4D97-AF65-F5344CB8AC3E}">
        <p14:creationId xmlns:p14="http://schemas.microsoft.com/office/powerpoint/2010/main" val="39411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25D5-453C-8517-6F0D-93227BD71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FB28E-22A2-1C9D-8703-E7F3DD74F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E8F09E-3C49-804F-9A58-28C159DC0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217" y="681037"/>
            <a:ext cx="7811590" cy="4915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224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7DBBB-A7C2-53C4-B315-E166C7AB3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Ctrl +I prompt to create form</a:t>
            </a:r>
          </a:p>
        </p:txBody>
      </p:sp>
    </p:spTree>
    <p:extLst>
      <p:ext uri="{BB962C8B-B14F-4D97-AF65-F5344CB8AC3E}">
        <p14:creationId xmlns:p14="http://schemas.microsoft.com/office/powerpoint/2010/main" val="2792366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9CCA-D72B-B804-F3F3-1E4CA7979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Open </a:t>
            </a:r>
            <a:r>
              <a:rPr lang="en-SG" dirty="0" err="1"/>
              <a:t>github</a:t>
            </a:r>
            <a:r>
              <a:rPr lang="en-SG" dirty="0"/>
              <a:t> co-pilot chat to create html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6399A-E8EE-E5A9-4A10-4610A15F2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Talk about context and file updates.</a:t>
            </a:r>
          </a:p>
        </p:txBody>
      </p:sp>
    </p:spTree>
    <p:extLst>
      <p:ext uri="{BB962C8B-B14F-4D97-AF65-F5344CB8AC3E}">
        <p14:creationId xmlns:p14="http://schemas.microsoft.com/office/powerpoint/2010/main" val="25605150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1063</TotalTime>
  <Words>77</Words>
  <Application>Microsoft Office PowerPoint</Application>
  <PresentationFormat>Widescreen</PresentationFormat>
  <Paragraphs>12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Github Co-Pilot Introductions</vt:lpstr>
      <vt:lpstr>Context aware suggestions</vt:lpstr>
      <vt:lpstr>PowerPoint Presentation</vt:lpstr>
      <vt:lpstr>Ctrl +I prompt to create form</vt:lpstr>
      <vt:lpstr>Open github co-pilot chat to create html</vt:lpstr>
      <vt:lpstr>Asking question about normal vs workspace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Singa A</dc:creator>
  <cp:lastModifiedBy>Singa A</cp:lastModifiedBy>
  <cp:revision>3</cp:revision>
  <dcterms:created xsi:type="dcterms:W3CDTF">2024-07-14T11:06:15Z</dcterms:created>
  <dcterms:modified xsi:type="dcterms:W3CDTF">2024-07-22T00:57:30Z</dcterms:modified>
</cp:coreProperties>
</file>