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99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A611-29FF-A305-F4D4-E478E2048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862DB-6F30-2E33-ACC1-11A9F1D5D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191E-25E3-9358-D633-5C680FEE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2379-4A00-4DA9-80CA-B58F6F85C1D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55A7-AB7A-C63C-5B80-81A8AF2B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0CA2-39C1-F750-3C30-53E2988F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BF22-C282-4889-AFC1-E71F1179A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94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534C-E2D0-4912-398E-D99C3AD0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1DDEB-B0EB-1790-F70C-9CD7063F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D475-EAC6-1D75-799B-1AB5ED5E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2379-4A00-4DA9-80CA-B58F6F85C1D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2A1A-A4A3-6672-6717-4D19B06F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C03F-B446-FC7F-6C03-5F308713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BF22-C282-4889-AFC1-E71F1179A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3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39077-31E3-6E61-AFE5-6459659AA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B43C4-4EF3-E322-F5F8-261C55543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1E87-70F1-0E4E-A490-4ADE9062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2379-4A00-4DA9-80CA-B58F6F85C1D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366A-8025-E45F-E56F-DE26BD2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1EFCF-F45D-26B3-C5B6-DE53626E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BF22-C282-4889-AFC1-E71F1179A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6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300-D86B-C23D-36A6-0AEC6D17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8687-7659-5DB1-7E38-50D26CDD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A812-2432-9738-7278-CD466226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2379-4A00-4DA9-80CA-B58F6F85C1D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19D1-5D8C-CFE9-F173-BD2FD062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5BA1-D706-75DB-4C02-42484AEF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BF22-C282-4889-AFC1-E71F1179A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96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B46A-7A2B-AFF8-7E7E-31F0F464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C9A1-B200-981D-EE61-1AAA18E09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7EEA-4E25-044A-7313-60E4B641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2379-4A00-4DA9-80CA-B58F6F85C1D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3F6E-78E0-65F4-51AD-09DB36A5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1162-A3BF-3F56-D01B-EDCC3158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BF22-C282-4889-AFC1-E71F1179A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265C-6119-6720-F517-C308772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0B58-673C-8331-62EC-A3BCACA37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7AD4D-2BA0-3E51-B5D9-057B0A522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94D8A-46E4-7233-75EF-C0A51F4E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2379-4A00-4DA9-80CA-B58F6F85C1D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7C0E9-09DB-325C-3FCE-B522A500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91B87-6C27-4A6A-34CC-83338FF7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BF22-C282-4889-AFC1-E71F1179A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70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13E0-B1DD-3AE8-BA8F-77D819D9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5692C-A10A-2C1C-B0DF-CF3659382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66542-C6B1-A5BA-DD15-7297EB50A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0A1B0-46CD-82FE-0CA7-608499F8A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1FD5-D5CF-EEF5-8DA6-A482F1844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72AF9-FE4A-E15C-2C39-EEDC4535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2379-4A00-4DA9-80CA-B58F6F85C1D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22386-8EFA-357D-F7BA-9FB5EED2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45104-4506-0848-393E-4BCE710A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BF22-C282-4889-AFC1-E71F1179A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3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F209-6520-E7FB-EFAA-E61785B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8CAA1-C0D1-1F11-3778-237CD2E4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2379-4A00-4DA9-80CA-B58F6F85C1D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3C141-A563-D995-FA76-13201A00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76FD2-022C-4355-03D0-A5C63E75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BF22-C282-4889-AFC1-E71F1179A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99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D575B-9468-37D4-485C-7857E41C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2379-4A00-4DA9-80CA-B58F6F85C1D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9470C-CA7A-17BA-3A15-68622975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E8DF5-B3BC-A70E-F794-3CB5DF7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BF22-C282-4889-AFC1-E71F1179A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57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57FF-F983-D7CB-01C3-59251DA2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C8F8-4B21-7E7B-97ED-67BEC2CEC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D2CD6-6568-D767-1861-0276A2FAE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3DE85-0D10-61BF-60CC-36F602B8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2379-4A00-4DA9-80CA-B58F6F85C1D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27465-E9E0-4874-7012-D01CB199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AC21C-D682-FBA1-47E6-B7BD4218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BF22-C282-4889-AFC1-E71F1179A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36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5BE1-CB4D-112D-336A-EDAF2684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1173B-CF10-D8E8-C097-CEF8E7EC6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9C078-911E-1901-D0A6-9DBE525D8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4F721-0604-7778-EEDD-3A017F04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2379-4A00-4DA9-80CA-B58F6F85C1D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6B6B5-EE01-EEE7-2CB3-81BEAB23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E4A33-6DA1-466B-2B12-9B28987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BF22-C282-4889-AFC1-E71F1179A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8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24C1B-8F54-E44B-42BC-C31E043E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37BCD-3AF1-43A6-495E-E364E246F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0F2E-6F56-920C-60EE-7335D008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2379-4A00-4DA9-80CA-B58F6F85C1D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9815-DDE7-F85A-947B-C2968B5E9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7909-3ED4-83E6-5D9B-883F575DF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BF22-C282-4889-AFC1-E71F1179A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00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6FAC-8B01-CB8F-E60F-B0DCA5255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BD391-907C-8F3A-0984-676F339C1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08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DED6-99D2-7F96-EE2F-5942F21C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Science Packages</a:t>
            </a:r>
          </a:p>
        </p:txBody>
      </p:sp>
      <p:pic>
        <p:nvPicPr>
          <p:cNvPr id="1026" name="Picture 2" descr="Key Python Packages for Data Science | Basic Python Packages">
            <a:extLst>
              <a:ext uri="{FF2B5EF4-FFF2-40B4-BE49-F238E27FC236}">
                <a16:creationId xmlns:a16="http://schemas.microsoft.com/office/drawing/2014/main" id="{3DA667C5-F1D0-1F94-B28F-0034B3B6B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0222" y="1863801"/>
            <a:ext cx="9251555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1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Packages</vt:lpstr>
      <vt:lpstr>Data Science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Packages</dc:title>
  <dc:creator>Singaravelan .G</dc:creator>
  <cp:lastModifiedBy>Singaravelan .G</cp:lastModifiedBy>
  <cp:revision>1</cp:revision>
  <dcterms:created xsi:type="dcterms:W3CDTF">2022-10-17T14:40:31Z</dcterms:created>
  <dcterms:modified xsi:type="dcterms:W3CDTF">2022-10-17T14:41:57Z</dcterms:modified>
</cp:coreProperties>
</file>