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8B25C5-C731-4A75-9724-2A0F2715C6D2}" v="13" dt="2022-10-18T12:59:36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CCEEE-DFC1-65DD-9541-7E1418D3D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Linear Regression Formula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23E0648-BF4A-412D-4240-426CED5CF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520764"/>
            <a:ext cx="6780700" cy="381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55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Linear Regression Formula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2022-10-18T12:58:09Z</dcterms:created>
  <dcterms:modified xsi:type="dcterms:W3CDTF">2022-10-18T13:00:12Z</dcterms:modified>
</cp:coreProperties>
</file>