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73" r:id="rId3"/>
    <p:sldId id="275" r:id="rId4"/>
    <p:sldId id="263" r:id="rId5"/>
    <p:sldId id="258" r:id="rId6"/>
    <p:sldId id="259" r:id="rId7"/>
    <p:sldId id="260" r:id="rId8"/>
    <p:sldId id="261" r:id="rId9"/>
    <p:sldId id="262" r:id="rId10"/>
    <p:sldId id="276" r:id="rId11"/>
    <p:sldId id="264" r:id="rId12"/>
    <p:sldId id="265" r:id="rId13"/>
    <p:sldId id="277" r:id="rId14"/>
    <p:sldId id="266" r:id="rId15"/>
    <p:sldId id="267" r:id="rId16"/>
    <p:sldId id="268" r:id="rId17"/>
    <p:sldId id="269" r:id="rId18"/>
    <p:sldId id="278" r:id="rId19"/>
    <p:sldId id="272" r:id="rId20"/>
    <p:sldId id="270" r:id="rId21"/>
    <p:sldId id="271" r:id="rId22"/>
    <p:sldId id="279" r:id="rId23"/>
    <p:sldId id="274" r:id="rId24"/>
    <p:sldId id="280" r:id="rId25"/>
    <p:sldId id="282" r:id="rId26"/>
    <p:sldId id="281" r:id="rId27"/>
    <p:sldId id="283" r:id="rId28"/>
    <p:sldId id="285" r:id="rId29"/>
    <p:sldId id="284" r:id="rId30"/>
    <p:sldId id="286" r:id="rId31"/>
    <p:sldId id="287" r:id="rId32"/>
    <p:sldId id="288" r:id="rId33"/>
    <p:sldId id="289" r:id="rId34"/>
    <p:sldId id="290" r:id="rId35"/>
    <p:sldId id="291" r:id="rId36"/>
    <p:sldId id="292" r:id="rId37"/>
    <p:sldId id="296" r:id="rId38"/>
    <p:sldId id="293" r:id="rId39"/>
    <p:sldId id="294" r:id="rId40"/>
    <p:sldId id="295" r:id="rId41"/>
  </p:sldIdLst>
  <p:sldSz cx="12192000" cy="6858000"/>
  <p:notesSz cx="6858000" cy="9144000"/>
  <p:defaultText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vesh\Desktop\caschoo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vesh\Desktop\caschool.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avesh\Desktop\caschoo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Scatterplot of TestScore vs Student-Teacher ratio (California School District Data </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001"/>
        </a:p>
      </c:txPr>
    </c:title>
    <c:autoTitleDeleted val="0"/>
    <c:plotArea>
      <c:layout/>
      <c:scatterChart>
        <c:scatterStyle val="lineMarker"/>
        <c:varyColors val="0"/>
        <c:ser>
          <c:idx val="0"/>
          <c:order val="0"/>
          <c:tx>
            <c:strRef>
              <c:f>Table4.1!$C$1</c:f>
              <c:strCache>
                <c:ptCount val="1"/>
                <c:pt idx="0">
                  <c:v>testscr</c:v>
                </c:pt>
              </c:strCache>
            </c:strRef>
          </c:tx>
          <c:spPr>
            <a:ln w="28575" cap="rnd">
              <a:noFill/>
              <a:round/>
            </a:ln>
            <a:effectLst/>
          </c:spPr>
          <c:marker>
            <c:symbol val="circle"/>
            <c:size val="5"/>
            <c:spPr>
              <a:solidFill>
                <a:schemeClr val="accent1"/>
              </a:solidFill>
              <a:ln w="9525">
                <a:solidFill>
                  <a:schemeClr val="accent1"/>
                </a:solidFill>
              </a:ln>
              <a:effectLst/>
            </c:spPr>
          </c:marker>
          <c:xVal>
            <c:numRef>
              <c:f>Table4.1!$B$2:$B$421</c:f>
              <c:numCache>
                <c:formatCode>General</c:formatCode>
                <c:ptCount val="420"/>
                <c:pt idx="0">
                  <c:v>17.889909744262695</c:v>
                </c:pt>
                <c:pt idx="1">
                  <c:v>21.524663925170898</c:v>
                </c:pt>
                <c:pt idx="2">
                  <c:v>18.697225570678711</c:v>
                </c:pt>
                <c:pt idx="3">
                  <c:v>17.357143402099609</c:v>
                </c:pt>
                <c:pt idx="4">
                  <c:v>18.671329498291016</c:v>
                </c:pt>
                <c:pt idx="5">
                  <c:v>21.40625</c:v>
                </c:pt>
                <c:pt idx="6">
                  <c:v>19.5</c:v>
                </c:pt>
                <c:pt idx="7">
                  <c:v>20.89411735534668</c:v>
                </c:pt>
                <c:pt idx="8">
                  <c:v>19.947368621826172</c:v>
                </c:pt>
                <c:pt idx="9">
                  <c:v>20.80555534362793</c:v>
                </c:pt>
                <c:pt idx="10">
                  <c:v>21.238094329833984</c:v>
                </c:pt>
                <c:pt idx="11">
                  <c:v>21</c:v>
                </c:pt>
                <c:pt idx="12">
                  <c:v>20.600000381469727</c:v>
                </c:pt>
                <c:pt idx="13">
                  <c:v>20.008216857910156</c:v>
                </c:pt>
                <c:pt idx="14">
                  <c:v>18.027778625488281</c:v>
                </c:pt>
                <c:pt idx="15">
                  <c:v>20.251960754394531</c:v>
                </c:pt>
                <c:pt idx="16">
                  <c:v>16.977869033813477</c:v>
                </c:pt>
                <c:pt idx="17">
                  <c:v>16.509803771972656</c:v>
                </c:pt>
                <c:pt idx="18">
                  <c:v>22.704023361206055</c:v>
                </c:pt>
                <c:pt idx="19">
                  <c:v>19.911111831665039</c:v>
                </c:pt>
                <c:pt idx="20">
                  <c:v>18.333333969116211</c:v>
                </c:pt>
                <c:pt idx="21">
                  <c:v>22.619047164916992</c:v>
                </c:pt>
                <c:pt idx="22">
                  <c:v>19.448276519775391</c:v>
                </c:pt>
                <c:pt idx="23">
                  <c:v>25.052631378173828</c:v>
                </c:pt>
                <c:pt idx="24">
                  <c:v>20.675437927246094</c:v>
                </c:pt>
                <c:pt idx="25">
                  <c:v>18.682352066040039</c:v>
                </c:pt>
                <c:pt idx="26">
                  <c:v>22.845529556274414</c:v>
                </c:pt>
                <c:pt idx="27">
                  <c:v>19.266666412353516</c:v>
                </c:pt>
                <c:pt idx="28">
                  <c:v>19.25</c:v>
                </c:pt>
                <c:pt idx="29">
                  <c:v>20.545454025268555</c:v>
                </c:pt>
                <c:pt idx="30">
                  <c:v>20.606966018676758</c:v>
                </c:pt>
                <c:pt idx="31">
                  <c:v>21.072681427001953</c:v>
                </c:pt>
                <c:pt idx="32">
                  <c:v>21.53581428527832</c:v>
                </c:pt>
                <c:pt idx="33">
                  <c:v>19.903999328613281</c:v>
                </c:pt>
                <c:pt idx="34">
                  <c:v>21.194068908691406</c:v>
                </c:pt>
                <c:pt idx="35">
                  <c:v>21.865354537963867</c:v>
                </c:pt>
                <c:pt idx="36">
                  <c:v>18.329645156860352</c:v>
                </c:pt>
                <c:pt idx="37">
                  <c:v>16.228570938110352</c:v>
                </c:pt>
                <c:pt idx="38">
                  <c:v>19.178571701049805</c:v>
                </c:pt>
                <c:pt idx="39">
                  <c:v>20.277366638183594</c:v>
                </c:pt>
                <c:pt idx="40">
                  <c:v>22.986137390136719</c:v>
                </c:pt>
                <c:pt idx="41">
                  <c:v>20.44444465637207</c:v>
                </c:pt>
                <c:pt idx="42">
                  <c:v>19.820846557617188</c:v>
                </c:pt>
                <c:pt idx="43">
                  <c:v>23.205223083496094</c:v>
                </c:pt>
                <c:pt idx="44">
                  <c:v>19.2669677734375</c:v>
                </c:pt>
                <c:pt idx="45">
                  <c:v>23.301887512207031</c:v>
                </c:pt>
                <c:pt idx="46">
                  <c:v>21.188285827636719</c:v>
                </c:pt>
                <c:pt idx="47">
                  <c:v>20.871795654296875</c:v>
                </c:pt>
                <c:pt idx="48">
                  <c:v>19.017494201660156</c:v>
                </c:pt>
                <c:pt idx="49">
                  <c:v>21.919380187988281</c:v>
                </c:pt>
                <c:pt idx="50">
                  <c:v>20.101238250732422</c:v>
                </c:pt>
                <c:pt idx="51">
                  <c:v>21.476511001586914</c:v>
                </c:pt>
                <c:pt idx="52">
                  <c:v>20.065788269042969</c:v>
                </c:pt>
                <c:pt idx="53">
                  <c:v>20.375095367431641</c:v>
                </c:pt>
                <c:pt idx="54">
                  <c:v>22.446481704711914</c:v>
                </c:pt>
                <c:pt idx="55">
                  <c:v>22.895238876342773</c:v>
                </c:pt>
                <c:pt idx="56">
                  <c:v>20.497970581054688</c:v>
                </c:pt>
                <c:pt idx="57">
                  <c:v>20</c:v>
                </c:pt>
                <c:pt idx="58">
                  <c:v>22.256580352783203</c:v>
                </c:pt>
                <c:pt idx="59">
                  <c:v>21.564363479614258</c:v>
                </c:pt>
                <c:pt idx="60">
                  <c:v>19.477371215820313</c:v>
                </c:pt>
                <c:pt idx="61">
                  <c:v>17.670021057128906</c:v>
                </c:pt>
                <c:pt idx="62">
                  <c:v>21.947561264038086</c:v>
                </c:pt>
                <c:pt idx="63">
                  <c:v>21.783393859863281</c:v>
                </c:pt>
                <c:pt idx="64">
                  <c:v>19.139999389648438</c:v>
                </c:pt>
                <c:pt idx="65">
                  <c:v>18.110496520996094</c:v>
                </c:pt>
                <c:pt idx="66">
                  <c:v>20.682424545288086</c:v>
                </c:pt>
                <c:pt idx="67">
                  <c:v>22.623607635498047</c:v>
                </c:pt>
                <c:pt idx="68">
                  <c:v>21.7864990234375</c:v>
                </c:pt>
                <c:pt idx="69">
                  <c:v>18.582931518554688</c:v>
                </c:pt>
                <c:pt idx="70">
                  <c:v>21.545454025268555</c:v>
                </c:pt>
                <c:pt idx="71">
                  <c:v>21.152891159057617</c:v>
                </c:pt>
                <c:pt idx="72">
                  <c:v>16.633333206176758</c:v>
                </c:pt>
                <c:pt idx="73">
                  <c:v>21.144382476806641</c:v>
                </c:pt>
                <c:pt idx="74">
                  <c:v>19.781818389892578</c:v>
                </c:pt>
                <c:pt idx="75">
                  <c:v>18.983728408813477</c:v>
                </c:pt>
                <c:pt idx="76">
                  <c:v>17.667667388916016</c:v>
                </c:pt>
                <c:pt idx="77">
                  <c:v>17.75499153137207</c:v>
                </c:pt>
                <c:pt idx="78">
                  <c:v>15.272727012634277</c:v>
                </c:pt>
                <c:pt idx="79">
                  <c:v>14</c:v>
                </c:pt>
                <c:pt idx="80">
                  <c:v>20.596134185791016</c:v>
                </c:pt>
                <c:pt idx="81">
                  <c:v>16.311687469482422</c:v>
                </c:pt>
                <c:pt idx="82">
                  <c:v>21.127962112426758</c:v>
                </c:pt>
                <c:pt idx="83">
                  <c:v>17.488012313842773</c:v>
                </c:pt>
                <c:pt idx="84">
                  <c:v>17.88679313659668</c:v>
                </c:pt>
                <c:pt idx="85">
                  <c:v>19.306758880615234</c:v>
                </c:pt>
                <c:pt idx="86">
                  <c:v>20.892307281494141</c:v>
                </c:pt>
                <c:pt idx="87">
                  <c:v>21.286838531494141</c:v>
                </c:pt>
                <c:pt idx="88">
                  <c:v>20.195598602294922</c:v>
                </c:pt>
                <c:pt idx="89">
                  <c:v>24.950000762939453</c:v>
                </c:pt>
                <c:pt idx="90">
                  <c:v>18.130434036254883</c:v>
                </c:pt>
                <c:pt idx="91">
                  <c:v>20</c:v>
                </c:pt>
                <c:pt idx="92">
                  <c:v>18.729509353637695</c:v>
                </c:pt>
                <c:pt idx="93">
                  <c:v>18.25</c:v>
                </c:pt>
                <c:pt idx="94">
                  <c:v>18.992568969726563</c:v>
                </c:pt>
                <c:pt idx="95">
                  <c:v>19.887641906738281</c:v>
                </c:pt>
                <c:pt idx="96">
                  <c:v>19.378948211669922</c:v>
                </c:pt>
                <c:pt idx="97">
                  <c:v>20.46258544921875</c:v>
                </c:pt>
                <c:pt idx="98">
                  <c:v>22.291572570800781</c:v>
                </c:pt>
                <c:pt idx="99">
                  <c:v>20.704738616943359</c:v>
                </c:pt>
                <c:pt idx="100">
                  <c:v>19.060052871704102</c:v>
                </c:pt>
                <c:pt idx="101">
                  <c:v>20.23246955871582</c:v>
                </c:pt>
                <c:pt idx="102">
                  <c:v>19.690122604370117</c:v>
                </c:pt>
                <c:pt idx="103">
                  <c:v>20.362539291381836</c:v>
                </c:pt>
                <c:pt idx="104">
                  <c:v>19.754222869873047</c:v>
                </c:pt>
                <c:pt idx="105">
                  <c:v>19.379766464233398</c:v>
                </c:pt>
                <c:pt idx="106">
                  <c:v>22.92350959777832</c:v>
                </c:pt>
                <c:pt idx="107">
                  <c:v>19.373397827148438</c:v>
                </c:pt>
                <c:pt idx="108">
                  <c:v>19.155155181884766</c:v>
                </c:pt>
                <c:pt idx="109">
                  <c:v>21.299999237060547</c:v>
                </c:pt>
                <c:pt idx="110">
                  <c:v>18.303571701049805</c:v>
                </c:pt>
                <c:pt idx="111">
                  <c:v>21.079256057739258</c:v>
                </c:pt>
                <c:pt idx="112">
                  <c:v>18.791208267211914</c:v>
                </c:pt>
                <c:pt idx="113">
                  <c:v>19.626617431640625</c:v>
                </c:pt>
                <c:pt idx="114">
                  <c:v>19.590164184570313</c:v>
                </c:pt>
                <c:pt idx="115">
                  <c:v>20.871871948242188</c:v>
                </c:pt>
                <c:pt idx="116">
                  <c:v>21.115001678466797</c:v>
                </c:pt>
                <c:pt idx="117">
                  <c:v>20.08452033996582</c:v>
                </c:pt>
                <c:pt idx="118">
                  <c:v>19.910488128662109</c:v>
                </c:pt>
                <c:pt idx="119">
                  <c:v>17.812850952148438</c:v>
                </c:pt>
                <c:pt idx="120">
                  <c:v>18.133333206176758</c:v>
                </c:pt>
                <c:pt idx="121">
                  <c:v>19.222211837768555</c:v>
                </c:pt>
                <c:pt idx="122">
                  <c:v>18.660715103149414</c:v>
                </c:pt>
                <c:pt idx="123">
                  <c:v>19.600000381469727</c:v>
                </c:pt>
                <c:pt idx="124">
                  <c:v>19.283842086791992</c:v>
                </c:pt>
                <c:pt idx="125">
                  <c:v>22.818181991577148</c:v>
                </c:pt>
                <c:pt idx="126">
                  <c:v>18.809219360351563</c:v>
                </c:pt>
                <c:pt idx="127">
                  <c:v>21.373632431030273</c:v>
                </c:pt>
                <c:pt idx="128">
                  <c:v>20.020408630371094</c:v>
                </c:pt>
                <c:pt idx="129">
                  <c:v>21.498615264892578</c:v>
                </c:pt>
                <c:pt idx="130">
                  <c:v>15.428571701049805</c:v>
                </c:pt>
                <c:pt idx="131">
                  <c:v>22.399999618530273</c:v>
                </c:pt>
                <c:pt idx="132">
                  <c:v>20.127086639404297</c:v>
                </c:pt>
                <c:pt idx="133">
                  <c:v>19.037975311279297</c:v>
                </c:pt>
                <c:pt idx="134">
                  <c:v>17.342157363891602</c:v>
                </c:pt>
                <c:pt idx="135">
                  <c:v>17.018632888793945</c:v>
                </c:pt>
                <c:pt idx="136">
                  <c:v>20.799999237060547</c:v>
                </c:pt>
                <c:pt idx="137">
                  <c:v>21.153846740722656</c:v>
                </c:pt>
                <c:pt idx="138">
                  <c:v>18.458333969116211</c:v>
                </c:pt>
                <c:pt idx="139">
                  <c:v>19.14082145690918</c:v>
                </c:pt>
                <c:pt idx="140">
                  <c:v>19.407657623291016</c:v>
                </c:pt>
                <c:pt idx="141">
                  <c:v>19.568964004516602</c:v>
                </c:pt>
                <c:pt idx="142">
                  <c:v>21.501199722290039</c:v>
                </c:pt>
                <c:pt idx="143">
                  <c:v>17.529411315917969</c:v>
                </c:pt>
                <c:pt idx="144">
                  <c:v>16.430171966552734</c:v>
                </c:pt>
                <c:pt idx="145">
                  <c:v>19.796539306640625</c:v>
                </c:pt>
                <c:pt idx="146">
                  <c:v>17.186134338378906</c:v>
                </c:pt>
                <c:pt idx="147">
                  <c:v>17.615894317626953</c:v>
                </c:pt>
                <c:pt idx="148">
                  <c:v>20.125371932983398</c:v>
                </c:pt>
                <c:pt idx="149">
                  <c:v>22.166666030883789</c:v>
                </c:pt>
                <c:pt idx="150">
                  <c:v>19.961538314819336</c:v>
                </c:pt>
                <c:pt idx="151">
                  <c:v>19.039451599121094</c:v>
                </c:pt>
                <c:pt idx="152">
                  <c:v>15.224359512329102</c:v>
                </c:pt>
                <c:pt idx="153">
                  <c:v>21.144750595092773</c:v>
                </c:pt>
                <c:pt idx="154">
                  <c:v>19.643899917602539</c:v>
                </c:pt>
                <c:pt idx="155">
                  <c:v>21.048688888549805</c:v>
                </c:pt>
                <c:pt idx="156">
                  <c:v>20.175437927246094</c:v>
                </c:pt>
                <c:pt idx="157">
                  <c:v>21.391304016113281</c:v>
                </c:pt>
                <c:pt idx="158">
                  <c:v>20.008325576782227</c:v>
                </c:pt>
                <c:pt idx="159">
                  <c:v>20.291372299194336</c:v>
                </c:pt>
                <c:pt idx="160">
                  <c:v>17.666666030883789</c:v>
                </c:pt>
                <c:pt idx="161">
                  <c:v>18.220550537109375</c:v>
                </c:pt>
                <c:pt idx="162">
                  <c:v>20.271001815795898</c:v>
                </c:pt>
                <c:pt idx="163">
                  <c:v>20.198945999145508</c:v>
                </c:pt>
                <c:pt idx="164">
                  <c:v>21.384244918823242</c:v>
                </c:pt>
                <c:pt idx="165">
                  <c:v>20.973684310913086</c:v>
                </c:pt>
                <c:pt idx="166">
                  <c:v>20</c:v>
                </c:pt>
                <c:pt idx="167">
                  <c:v>17.153284072875977</c:v>
                </c:pt>
                <c:pt idx="168">
                  <c:v>22.349771499633789</c:v>
                </c:pt>
                <c:pt idx="169">
                  <c:v>22.170070648193359</c:v>
                </c:pt>
                <c:pt idx="170">
                  <c:v>18.181818008422852</c:v>
                </c:pt>
                <c:pt idx="171">
                  <c:v>18.957143783569336</c:v>
                </c:pt>
                <c:pt idx="172">
                  <c:v>19.745330810546875</c:v>
                </c:pt>
                <c:pt idx="173">
                  <c:v>16.426229476928711</c:v>
                </c:pt>
                <c:pt idx="174">
                  <c:v>16.625396728515625</c:v>
                </c:pt>
                <c:pt idx="175">
                  <c:v>16.381767272949219</c:v>
                </c:pt>
                <c:pt idx="176">
                  <c:v>20.07415771484375</c:v>
                </c:pt>
                <c:pt idx="177">
                  <c:v>17.995443344116211</c:v>
                </c:pt>
                <c:pt idx="178">
                  <c:v>19.391304016113281</c:v>
                </c:pt>
                <c:pt idx="179">
                  <c:v>16.428571701049805</c:v>
                </c:pt>
                <c:pt idx="180">
                  <c:v>16.729486465454102</c:v>
                </c:pt>
                <c:pt idx="181">
                  <c:v>24.4134521484375</c:v>
                </c:pt>
                <c:pt idx="182">
                  <c:v>18.264150619506836</c:v>
                </c:pt>
                <c:pt idx="183">
                  <c:v>18.955041885375977</c:v>
                </c:pt>
                <c:pt idx="184">
                  <c:v>21.038961410522461</c:v>
                </c:pt>
                <c:pt idx="185">
                  <c:v>20.740739822387695</c:v>
                </c:pt>
                <c:pt idx="186">
                  <c:v>18.100000381469727</c:v>
                </c:pt>
                <c:pt idx="187">
                  <c:v>19.846153259277344</c:v>
                </c:pt>
                <c:pt idx="188">
                  <c:v>21.600000381469727</c:v>
                </c:pt>
                <c:pt idx="189">
                  <c:v>22.442420959472656</c:v>
                </c:pt>
                <c:pt idx="190">
                  <c:v>23.014375686645508</c:v>
                </c:pt>
                <c:pt idx="191">
                  <c:v>17.748918533325195</c:v>
                </c:pt>
                <c:pt idx="192">
                  <c:v>18.286640167236328</c:v>
                </c:pt>
                <c:pt idx="193">
                  <c:v>19.26544189453125</c:v>
                </c:pt>
                <c:pt idx="194">
                  <c:v>22.666666030883789</c:v>
                </c:pt>
                <c:pt idx="195">
                  <c:v>19.294116973876953</c:v>
                </c:pt>
                <c:pt idx="196">
                  <c:v>17.363636016845703</c:v>
                </c:pt>
                <c:pt idx="197">
                  <c:v>19.821428298950195</c:v>
                </c:pt>
                <c:pt idx="198">
                  <c:v>20.433778762817383</c:v>
                </c:pt>
                <c:pt idx="199">
                  <c:v>21.037208557128906</c:v>
                </c:pt>
                <c:pt idx="200">
                  <c:v>19.924623489379883</c:v>
                </c:pt>
                <c:pt idx="201">
                  <c:v>19.009857177734375</c:v>
                </c:pt>
                <c:pt idx="202">
                  <c:v>23.822221755981445</c:v>
                </c:pt>
                <c:pt idx="203">
                  <c:v>19.369085311889648</c:v>
                </c:pt>
                <c:pt idx="204">
                  <c:v>19.828571319580078</c:v>
                </c:pt>
                <c:pt idx="205">
                  <c:v>15.258854866027832</c:v>
                </c:pt>
                <c:pt idx="206">
                  <c:v>17.161291122436523</c:v>
                </c:pt>
                <c:pt idx="207">
                  <c:v>21.813333511352539</c:v>
                </c:pt>
                <c:pt idx="208">
                  <c:v>19.074712753295898</c:v>
                </c:pt>
                <c:pt idx="209">
                  <c:v>25.785123825073242</c:v>
                </c:pt>
                <c:pt idx="210">
                  <c:v>18.212614059448242</c:v>
                </c:pt>
                <c:pt idx="211">
                  <c:v>18.16606330871582</c:v>
                </c:pt>
                <c:pt idx="212">
                  <c:v>16.972972869873047</c:v>
                </c:pt>
                <c:pt idx="213">
                  <c:v>21.500873565673828</c:v>
                </c:pt>
                <c:pt idx="214">
                  <c:v>20.600000381469727</c:v>
                </c:pt>
                <c:pt idx="215">
                  <c:v>16.990291595458984</c:v>
                </c:pt>
                <c:pt idx="216">
                  <c:v>20.779544830322266</c:v>
                </c:pt>
                <c:pt idx="217">
                  <c:v>15.512466430664063</c:v>
                </c:pt>
                <c:pt idx="218">
                  <c:v>19.88505744934082</c:v>
                </c:pt>
                <c:pt idx="219">
                  <c:v>21.398822784423828</c:v>
                </c:pt>
                <c:pt idx="220">
                  <c:v>20.497512817382813</c:v>
                </c:pt>
                <c:pt idx="221">
                  <c:v>19.363758087158203</c:v>
                </c:pt>
                <c:pt idx="222">
                  <c:v>17.659574508666992</c:v>
                </c:pt>
                <c:pt idx="223">
                  <c:v>21.017955780029297</c:v>
                </c:pt>
                <c:pt idx="224">
                  <c:v>19.055648803710938</c:v>
                </c:pt>
                <c:pt idx="225">
                  <c:v>22.538461685180664</c:v>
                </c:pt>
                <c:pt idx="226">
                  <c:v>21.107872009277344</c:v>
                </c:pt>
                <c:pt idx="227">
                  <c:v>20.051353454589844</c:v>
                </c:pt>
                <c:pt idx="228">
                  <c:v>14.201763153076172</c:v>
                </c:pt>
                <c:pt idx="229">
                  <c:v>18.47686767578125</c:v>
                </c:pt>
                <c:pt idx="230">
                  <c:v>18.635416030883789</c:v>
                </c:pt>
                <c:pt idx="231">
                  <c:v>20.945945739746094</c:v>
                </c:pt>
                <c:pt idx="232">
                  <c:v>21.085481643676758</c:v>
                </c:pt>
                <c:pt idx="233">
                  <c:v>18.692880630493164</c:v>
                </c:pt>
                <c:pt idx="234">
                  <c:v>20.868078231811523</c:v>
                </c:pt>
                <c:pt idx="235">
                  <c:v>19.825576782226563</c:v>
                </c:pt>
                <c:pt idx="236">
                  <c:v>19.75</c:v>
                </c:pt>
                <c:pt idx="237">
                  <c:v>19.5</c:v>
                </c:pt>
                <c:pt idx="238">
                  <c:v>18.390804290771484</c:v>
                </c:pt>
                <c:pt idx="239">
                  <c:v>18.786764144897461</c:v>
                </c:pt>
                <c:pt idx="240">
                  <c:v>19.770179748535156</c:v>
                </c:pt>
                <c:pt idx="241">
                  <c:v>19.333333969116211</c:v>
                </c:pt>
                <c:pt idx="242">
                  <c:v>21.463916778564453</c:v>
                </c:pt>
                <c:pt idx="243">
                  <c:v>23.084922790527344</c:v>
                </c:pt>
                <c:pt idx="244">
                  <c:v>21.062992095947266</c:v>
                </c:pt>
                <c:pt idx="245">
                  <c:v>18.686868667602539</c:v>
                </c:pt>
                <c:pt idx="246">
                  <c:v>20.770235061645508</c:v>
                </c:pt>
                <c:pt idx="247">
                  <c:v>19.30555534362793</c:v>
                </c:pt>
                <c:pt idx="248">
                  <c:v>20.132802963256836</c:v>
                </c:pt>
                <c:pt idx="249">
                  <c:v>20.669635772705078</c:v>
                </c:pt>
                <c:pt idx="250">
                  <c:v>22.281553268432617</c:v>
                </c:pt>
                <c:pt idx="251">
                  <c:v>20.600271224975586</c:v>
                </c:pt>
                <c:pt idx="252">
                  <c:v>20.827339172363281</c:v>
                </c:pt>
                <c:pt idx="253">
                  <c:v>19.224924087524414</c:v>
                </c:pt>
                <c:pt idx="254">
                  <c:v>17.654769897460938</c:v>
                </c:pt>
                <c:pt idx="255">
                  <c:v>17</c:v>
                </c:pt>
                <c:pt idx="256">
                  <c:v>16.49772834777832</c:v>
                </c:pt>
                <c:pt idx="257">
                  <c:v>19.782608032226563</c:v>
                </c:pt>
                <c:pt idx="258">
                  <c:v>22.302158355712891</c:v>
                </c:pt>
                <c:pt idx="259">
                  <c:v>17.730770111083984</c:v>
                </c:pt>
                <c:pt idx="260">
                  <c:v>20.448360443115234</c:v>
                </c:pt>
                <c:pt idx="261">
                  <c:v>20.371694564819336</c:v>
                </c:pt>
                <c:pt idx="262">
                  <c:v>20.164787292480469</c:v>
                </c:pt>
                <c:pt idx="263">
                  <c:v>21.615377426147461</c:v>
                </c:pt>
                <c:pt idx="264">
                  <c:v>20.561428070068359</c:v>
                </c:pt>
                <c:pt idx="265">
                  <c:v>19.955511093139648</c:v>
                </c:pt>
                <c:pt idx="266">
                  <c:v>21.183870315551758</c:v>
                </c:pt>
                <c:pt idx="267">
                  <c:v>18.810422897338867</c:v>
                </c:pt>
                <c:pt idx="268">
                  <c:v>20.57838249206543</c:v>
                </c:pt>
                <c:pt idx="269">
                  <c:v>18.324607849121094</c:v>
                </c:pt>
                <c:pt idx="270">
                  <c:v>18.820627212524414</c:v>
                </c:pt>
                <c:pt idx="271">
                  <c:v>20.816326141357422</c:v>
                </c:pt>
                <c:pt idx="272">
                  <c:v>20</c:v>
                </c:pt>
                <c:pt idx="273">
                  <c:v>19.681818008422852</c:v>
                </c:pt>
                <c:pt idx="274">
                  <c:v>19.390176773071289</c:v>
                </c:pt>
                <c:pt idx="275">
                  <c:v>20.927318572998047</c:v>
                </c:pt>
                <c:pt idx="276">
                  <c:v>19.944366455078125</c:v>
                </c:pt>
                <c:pt idx="277">
                  <c:v>20.791093826293945</c:v>
                </c:pt>
                <c:pt idx="278">
                  <c:v>19.20353889465332</c:v>
                </c:pt>
                <c:pt idx="279">
                  <c:v>19.024391174316406</c:v>
                </c:pt>
                <c:pt idx="280">
                  <c:v>17.620578765869141</c:v>
                </c:pt>
                <c:pt idx="281">
                  <c:v>20.237154006958008</c:v>
                </c:pt>
                <c:pt idx="282">
                  <c:v>19.293739318847656</c:v>
                </c:pt>
                <c:pt idx="283">
                  <c:v>18.829980850219727</c:v>
                </c:pt>
                <c:pt idx="284">
                  <c:v>20.339492797851563</c:v>
                </c:pt>
                <c:pt idx="285">
                  <c:v>19.228996276855469</c:v>
                </c:pt>
                <c:pt idx="286">
                  <c:v>17.891304016113281</c:v>
                </c:pt>
                <c:pt idx="287">
                  <c:v>19.518810272216797</c:v>
                </c:pt>
                <c:pt idx="288">
                  <c:v>19.084506988525391</c:v>
                </c:pt>
                <c:pt idx="289">
                  <c:v>19.935483932495117</c:v>
                </c:pt>
                <c:pt idx="290">
                  <c:v>18.873256683349609</c:v>
                </c:pt>
                <c:pt idx="291">
                  <c:v>20.14178466796875</c:v>
                </c:pt>
                <c:pt idx="292">
                  <c:v>23.556371688842773</c:v>
                </c:pt>
                <c:pt idx="293">
                  <c:v>21.464788436889648</c:v>
                </c:pt>
                <c:pt idx="294">
                  <c:v>19.191011428833008</c:v>
                </c:pt>
                <c:pt idx="295">
                  <c:v>20.130800247192383</c:v>
                </c:pt>
                <c:pt idx="296">
                  <c:v>25.799999237060547</c:v>
                </c:pt>
                <c:pt idx="297">
                  <c:v>18.777740478515625</c:v>
                </c:pt>
                <c:pt idx="298">
                  <c:v>19.10981559753418</c:v>
                </c:pt>
                <c:pt idx="299">
                  <c:v>19.701086044311523</c:v>
                </c:pt>
                <c:pt idx="300">
                  <c:v>18.615942001342773</c:v>
                </c:pt>
                <c:pt idx="301">
                  <c:v>20.997211456298828</c:v>
                </c:pt>
                <c:pt idx="302">
                  <c:v>20</c:v>
                </c:pt>
                <c:pt idx="303">
                  <c:v>20.983251571655273</c:v>
                </c:pt>
                <c:pt idx="304">
                  <c:v>21.642623901367188</c:v>
                </c:pt>
                <c:pt idx="305">
                  <c:v>20.029672622680664</c:v>
                </c:pt>
                <c:pt idx="306">
                  <c:v>19.811397552490234</c:v>
                </c:pt>
                <c:pt idx="307">
                  <c:v>18</c:v>
                </c:pt>
                <c:pt idx="308">
                  <c:v>19.358108520507813</c:v>
                </c:pt>
                <c:pt idx="309">
                  <c:v>20.179121017456055</c:v>
                </c:pt>
                <c:pt idx="310">
                  <c:v>21.119863510131836</c:v>
                </c:pt>
                <c:pt idx="311">
                  <c:v>23.389736175537109</c:v>
                </c:pt>
                <c:pt idx="312">
                  <c:v>22.181818008422852</c:v>
                </c:pt>
                <c:pt idx="313">
                  <c:v>19.942827224731445</c:v>
                </c:pt>
                <c:pt idx="314">
                  <c:v>17.78825569152832</c:v>
                </c:pt>
                <c:pt idx="315">
                  <c:v>14.70588207244873</c:v>
                </c:pt>
                <c:pt idx="316">
                  <c:v>19.040767669677734</c:v>
                </c:pt>
                <c:pt idx="317">
                  <c:v>20.89195442199707</c:v>
                </c:pt>
                <c:pt idx="318">
                  <c:v>19.838506698608398</c:v>
                </c:pt>
                <c:pt idx="319">
                  <c:v>19.52191162109375</c:v>
                </c:pt>
                <c:pt idx="320">
                  <c:v>20.68621826171875</c:v>
                </c:pt>
                <c:pt idx="321">
                  <c:v>18.181818008422852</c:v>
                </c:pt>
                <c:pt idx="322">
                  <c:v>18.892242431640625</c:v>
                </c:pt>
                <c:pt idx="323">
                  <c:v>24.888889312744141</c:v>
                </c:pt>
                <c:pt idx="324">
                  <c:v>18.580644607543945</c:v>
                </c:pt>
                <c:pt idx="325">
                  <c:v>18.040000915527344</c:v>
                </c:pt>
                <c:pt idx="326">
                  <c:v>17.733989715576172</c:v>
                </c:pt>
                <c:pt idx="327">
                  <c:v>21.454545974731445</c:v>
                </c:pt>
                <c:pt idx="328">
                  <c:v>19.923425674438477</c:v>
                </c:pt>
                <c:pt idx="329">
                  <c:v>20.339420318603516</c:v>
                </c:pt>
                <c:pt idx="330">
                  <c:v>22.546075820922852</c:v>
                </c:pt>
                <c:pt idx="331">
                  <c:v>21.103443145751953</c:v>
                </c:pt>
                <c:pt idx="332">
                  <c:v>18.197425842285156</c:v>
                </c:pt>
                <c:pt idx="333">
                  <c:v>20.107681274414063</c:v>
                </c:pt>
                <c:pt idx="334">
                  <c:v>19.159835815429688</c:v>
                </c:pt>
                <c:pt idx="335">
                  <c:v>19.545454025268555</c:v>
                </c:pt>
                <c:pt idx="336">
                  <c:v>20.888889312744141</c:v>
                </c:pt>
                <c:pt idx="337">
                  <c:v>18.391502380371094</c:v>
                </c:pt>
                <c:pt idx="338">
                  <c:v>19.179903030395508</c:v>
                </c:pt>
                <c:pt idx="339">
                  <c:v>19.397706985473633</c:v>
                </c:pt>
                <c:pt idx="340">
                  <c:v>21.678272247314453</c:v>
                </c:pt>
                <c:pt idx="341">
                  <c:v>19.288888931274414</c:v>
                </c:pt>
                <c:pt idx="342">
                  <c:v>20.349273681640625</c:v>
                </c:pt>
                <c:pt idx="343">
                  <c:v>20.964160919189453</c:v>
                </c:pt>
                <c:pt idx="344">
                  <c:v>19.460390090942383</c:v>
                </c:pt>
                <c:pt idx="345">
                  <c:v>19.285715103149414</c:v>
                </c:pt>
                <c:pt idx="346">
                  <c:v>20.919794082641602</c:v>
                </c:pt>
                <c:pt idx="347">
                  <c:v>20.900213241577148</c:v>
                </c:pt>
                <c:pt idx="348">
                  <c:v>20.595745086669922</c:v>
                </c:pt>
                <c:pt idx="349">
                  <c:v>19.375</c:v>
                </c:pt>
                <c:pt idx="350">
                  <c:v>19.951223373413086</c:v>
                </c:pt>
                <c:pt idx="351">
                  <c:v>18.849733352661133</c:v>
                </c:pt>
                <c:pt idx="352">
                  <c:v>18.117870330810547</c:v>
                </c:pt>
                <c:pt idx="353">
                  <c:v>19.183408737182617</c:v>
                </c:pt>
                <c:pt idx="354">
                  <c:v>22</c:v>
                </c:pt>
                <c:pt idx="355">
                  <c:v>21.584157943725586</c:v>
                </c:pt>
                <c:pt idx="356">
                  <c:v>20.388889312744141</c:v>
                </c:pt>
                <c:pt idx="357">
                  <c:v>16.293102264404297</c:v>
                </c:pt>
                <c:pt idx="358">
                  <c:v>18.277782440185547</c:v>
                </c:pt>
                <c:pt idx="359">
                  <c:v>19.374715805053711</c:v>
                </c:pt>
                <c:pt idx="360">
                  <c:v>18.909090042114258</c:v>
                </c:pt>
                <c:pt idx="361">
                  <c:v>16.406925201416016</c:v>
                </c:pt>
                <c:pt idx="362">
                  <c:v>15.591397285461426</c:v>
                </c:pt>
                <c:pt idx="363">
                  <c:v>18.706941604614258</c:v>
                </c:pt>
                <c:pt idx="364">
                  <c:v>18.329853057861328</c:v>
                </c:pt>
                <c:pt idx="365">
                  <c:v>17.902351379394531</c:v>
                </c:pt>
                <c:pt idx="366">
                  <c:v>18.911565780639648</c:v>
                </c:pt>
                <c:pt idx="367">
                  <c:v>20.324966430664063</c:v>
                </c:pt>
                <c:pt idx="368">
                  <c:v>20.024568557739258</c:v>
                </c:pt>
                <c:pt idx="369">
                  <c:v>24</c:v>
                </c:pt>
                <c:pt idx="370">
                  <c:v>17.607843399047852</c:v>
                </c:pt>
                <c:pt idx="371">
                  <c:v>19.348533630371094</c:v>
                </c:pt>
                <c:pt idx="372">
                  <c:v>19.678464889526367</c:v>
                </c:pt>
                <c:pt idx="373">
                  <c:v>18.728605270385742</c:v>
                </c:pt>
                <c:pt idx="374">
                  <c:v>15.882352828979492</c:v>
                </c:pt>
                <c:pt idx="375">
                  <c:v>20.054912567138672</c:v>
                </c:pt>
                <c:pt idx="376">
                  <c:v>17.988252639770508</c:v>
                </c:pt>
                <c:pt idx="377">
                  <c:v>16.966293334960938</c:v>
                </c:pt>
                <c:pt idx="378">
                  <c:v>19.239374160766602</c:v>
                </c:pt>
                <c:pt idx="379">
                  <c:v>19.195858001708984</c:v>
                </c:pt>
                <c:pt idx="380">
                  <c:v>19.599061965942383</c:v>
                </c:pt>
                <c:pt idx="381">
                  <c:v>20.543478012084961</c:v>
                </c:pt>
                <c:pt idx="382">
                  <c:v>18.588483810424805</c:v>
                </c:pt>
                <c:pt idx="383">
                  <c:v>15.604186058044434</c:v>
                </c:pt>
                <c:pt idx="384">
                  <c:v>15.29304027557373</c:v>
                </c:pt>
                <c:pt idx="385">
                  <c:v>17.655366897583008</c:v>
                </c:pt>
                <c:pt idx="386">
                  <c:v>17.579761505126953</c:v>
                </c:pt>
                <c:pt idx="387">
                  <c:v>22.333333969116211</c:v>
                </c:pt>
                <c:pt idx="388">
                  <c:v>18.75</c:v>
                </c:pt>
                <c:pt idx="389">
                  <c:v>18.102409362792969</c:v>
                </c:pt>
                <c:pt idx="390">
                  <c:v>20.256410598754883</c:v>
                </c:pt>
                <c:pt idx="391">
                  <c:v>18.802074432373047</c:v>
                </c:pt>
                <c:pt idx="392">
                  <c:v>18.772304534912109</c:v>
                </c:pt>
                <c:pt idx="393">
                  <c:v>20.405210494995117</c:v>
                </c:pt>
                <c:pt idx="394">
                  <c:v>18.650793075561523</c:v>
                </c:pt>
                <c:pt idx="395">
                  <c:v>20.707071304321289</c:v>
                </c:pt>
                <c:pt idx="396">
                  <c:v>22</c:v>
                </c:pt>
                <c:pt idx="397">
                  <c:v>17.699775695800781</c:v>
                </c:pt>
                <c:pt idx="398">
                  <c:v>21.48328971862793</c:v>
                </c:pt>
                <c:pt idx="399">
                  <c:v>16.701030731201172</c:v>
                </c:pt>
                <c:pt idx="400">
                  <c:v>19.575672149658203</c:v>
                </c:pt>
                <c:pt idx="401">
                  <c:v>17.258064270019531</c:v>
                </c:pt>
                <c:pt idx="402">
                  <c:v>17.375255584716797</c:v>
                </c:pt>
                <c:pt idx="403">
                  <c:v>17.349311828613281</c:v>
                </c:pt>
                <c:pt idx="404">
                  <c:v>16.262285232543945</c:v>
                </c:pt>
                <c:pt idx="405">
                  <c:v>17.700454711914063</c:v>
                </c:pt>
                <c:pt idx="406">
                  <c:v>20.128814697265625</c:v>
                </c:pt>
                <c:pt idx="407">
                  <c:v>18.26539421081543</c:v>
                </c:pt>
                <c:pt idx="408">
                  <c:v>14.542136192321777</c:v>
                </c:pt>
                <c:pt idx="409">
                  <c:v>19.152610778808594</c:v>
                </c:pt>
                <c:pt idx="410">
                  <c:v>17.365741729736328</c:v>
                </c:pt>
                <c:pt idx="411">
                  <c:v>15.138984680175781</c:v>
                </c:pt>
                <c:pt idx="412">
                  <c:v>17.842660903930664</c:v>
                </c:pt>
                <c:pt idx="413">
                  <c:v>15.407041549682617</c:v>
                </c:pt>
                <c:pt idx="414">
                  <c:v>18.865339279174805</c:v>
                </c:pt>
                <c:pt idx="415">
                  <c:v>16.47413444519043</c:v>
                </c:pt>
                <c:pt idx="416">
                  <c:v>17.862625122070313</c:v>
                </c:pt>
                <c:pt idx="417">
                  <c:v>21.885856628417969</c:v>
                </c:pt>
                <c:pt idx="418">
                  <c:v>20.200000762939453</c:v>
                </c:pt>
                <c:pt idx="419">
                  <c:v>19.036401748657227</c:v>
                </c:pt>
              </c:numCache>
            </c:numRef>
          </c:xVal>
          <c:yVal>
            <c:numRef>
              <c:f>Table4.1!$C$2:$C$421</c:f>
              <c:numCache>
                <c:formatCode>General</c:formatCode>
                <c:ptCount val="420"/>
                <c:pt idx="0">
                  <c:v>690.79998779296875</c:v>
                </c:pt>
                <c:pt idx="1">
                  <c:v>661.20001220703125</c:v>
                </c:pt>
                <c:pt idx="2">
                  <c:v>643.5999755859375</c:v>
                </c:pt>
                <c:pt idx="3">
                  <c:v>647.70001220703125</c:v>
                </c:pt>
                <c:pt idx="4">
                  <c:v>640.8499755859375</c:v>
                </c:pt>
                <c:pt idx="5">
                  <c:v>605.550048828125</c:v>
                </c:pt>
                <c:pt idx="6">
                  <c:v>606.75</c:v>
                </c:pt>
                <c:pt idx="7">
                  <c:v>609</c:v>
                </c:pt>
                <c:pt idx="8">
                  <c:v>612.5</c:v>
                </c:pt>
                <c:pt idx="9">
                  <c:v>612.6500244140625</c:v>
                </c:pt>
                <c:pt idx="10">
                  <c:v>615.75</c:v>
                </c:pt>
                <c:pt idx="11">
                  <c:v>616.29998779296875</c:v>
                </c:pt>
                <c:pt idx="12">
                  <c:v>616.29998779296875</c:v>
                </c:pt>
                <c:pt idx="13">
                  <c:v>616.29998779296875</c:v>
                </c:pt>
                <c:pt idx="14">
                  <c:v>616.45001220703125</c:v>
                </c:pt>
                <c:pt idx="15">
                  <c:v>617.3499755859375</c:v>
                </c:pt>
                <c:pt idx="16">
                  <c:v>618.050048828125</c:v>
                </c:pt>
                <c:pt idx="17">
                  <c:v>618.300048828125</c:v>
                </c:pt>
                <c:pt idx="18">
                  <c:v>619.79998779296875</c:v>
                </c:pt>
                <c:pt idx="19">
                  <c:v>620.29998779296875</c:v>
                </c:pt>
                <c:pt idx="20">
                  <c:v>620.5</c:v>
                </c:pt>
                <c:pt idx="21">
                  <c:v>621.4000244140625</c:v>
                </c:pt>
                <c:pt idx="22">
                  <c:v>621.75</c:v>
                </c:pt>
                <c:pt idx="23">
                  <c:v>622.050048828125</c:v>
                </c:pt>
                <c:pt idx="24">
                  <c:v>622.5999755859375</c:v>
                </c:pt>
                <c:pt idx="25">
                  <c:v>623.0999755859375</c:v>
                </c:pt>
                <c:pt idx="26">
                  <c:v>623.20001220703125</c:v>
                </c:pt>
                <c:pt idx="27">
                  <c:v>623.45001220703125</c:v>
                </c:pt>
                <c:pt idx="28">
                  <c:v>623.5999755859375</c:v>
                </c:pt>
                <c:pt idx="29">
                  <c:v>624.1500244140625</c:v>
                </c:pt>
                <c:pt idx="30">
                  <c:v>624.550048828125</c:v>
                </c:pt>
                <c:pt idx="31">
                  <c:v>624.95001220703125</c:v>
                </c:pt>
                <c:pt idx="32">
                  <c:v>625.29998779296875</c:v>
                </c:pt>
                <c:pt idx="33">
                  <c:v>625.8499755859375</c:v>
                </c:pt>
                <c:pt idx="34">
                  <c:v>626.0999755859375</c:v>
                </c:pt>
                <c:pt idx="35">
                  <c:v>626.800048828125</c:v>
                </c:pt>
                <c:pt idx="36">
                  <c:v>626.9000244140625</c:v>
                </c:pt>
                <c:pt idx="37">
                  <c:v>627.0999755859375</c:v>
                </c:pt>
                <c:pt idx="38">
                  <c:v>627.25</c:v>
                </c:pt>
                <c:pt idx="39">
                  <c:v>627.29998779296875</c:v>
                </c:pt>
                <c:pt idx="40">
                  <c:v>628.25</c:v>
                </c:pt>
                <c:pt idx="41">
                  <c:v>628.4000244140625</c:v>
                </c:pt>
                <c:pt idx="42">
                  <c:v>628.550048828125</c:v>
                </c:pt>
                <c:pt idx="43">
                  <c:v>628.6500244140625</c:v>
                </c:pt>
                <c:pt idx="44">
                  <c:v>628.75</c:v>
                </c:pt>
                <c:pt idx="45">
                  <c:v>629.800048828125</c:v>
                </c:pt>
                <c:pt idx="46">
                  <c:v>630.3499755859375</c:v>
                </c:pt>
                <c:pt idx="47">
                  <c:v>630.4000244140625</c:v>
                </c:pt>
                <c:pt idx="48">
                  <c:v>630.54998779296875</c:v>
                </c:pt>
                <c:pt idx="49">
                  <c:v>630.54998779296875</c:v>
                </c:pt>
                <c:pt idx="50">
                  <c:v>631.050048828125</c:v>
                </c:pt>
                <c:pt idx="51">
                  <c:v>631.4000244140625</c:v>
                </c:pt>
                <c:pt idx="52">
                  <c:v>631.8499755859375</c:v>
                </c:pt>
                <c:pt idx="53">
                  <c:v>631.9000244140625</c:v>
                </c:pt>
                <c:pt idx="54">
                  <c:v>631.95001220703125</c:v>
                </c:pt>
                <c:pt idx="55">
                  <c:v>632</c:v>
                </c:pt>
                <c:pt idx="56">
                  <c:v>632.20001220703125</c:v>
                </c:pt>
                <c:pt idx="57">
                  <c:v>632.25</c:v>
                </c:pt>
                <c:pt idx="58">
                  <c:v>632.449951171875</c:v>
                </c:pt>
                <c:pt idx="59">
                  <c:v>632.8499755859375</c:v>
                </c:pt>
                <c:pt idx="60">
                  <c:v>632.95001220703125</c:v>
                </c:pt>
                <c:pt idx="61">
                  <c:v>633.04998779296875</c:v>
                </c:pt>
                <c:pt idx="62">
                  <c:v>633.1500244140625</c:v>
                </c:pt>
                <c:pt idx="63">
                  <c:v>633.6500244140625</c:v>
                </c:pt>
                <c:pt idx="64">
                  <c:v>633.9000244140625</c:v>
                </c:pt>
                <c:pt idx="65">
                  <c:v>634</c:v>
                </c:pt>
                <c:pt idx="66">
                  <c:v>634.050048828125</c:v>
                </c:pt>
                <c:pt idx="67">
                  <c:v>634.0999755859375</c:v>
                </c:pt>
                <c:pt idx="68">
                  <c:v>634.0999755859375</c:v>
                </c:pt>
                <c:pt idx="69">
                  <c:v>634.1500244140625</c:v>
                </c:pt>
                <c:pt idx="70">
                  <c:v>634.199951171875</c:v>
                </c:pt>
                <c:pt idx="71">
                  <c:v>634.4000244140625</c:v>
                </c:pt>
                <c:pt idx="72">
                  <c:v>634.54998779296875</c:v>
                </c:pt>
                <c:pt idx="73">
                  <c:v>634.70001220703125</c:v>
                </c:pt>
                <c:pt idx="74">
                  <c:v>634.9000244140625</c:v>
                </c:pt>
                <c:pt idx="75">
                  <c:v>634.949951171875</c:v>
                </c:pt>
                <c:pt idx="76">
                  <c:v>635.04998779296875</c:v>
                </c:pt>
                <c:pt idx="77">
                  <c:v>635.199951171875</c:v>
                </c:pt>
                <c:pt idx="78">
                  <c:v>635.45001220703125</c:v>
                </c:pt>
                <c:pt idx="79">
                  <c:v>635.5999755859375</c:v>
                </c:pt>
                <c:pt idx="80">
                  <c:v>635.5999755859375</c:v>
                </c:pt>
                <c:pt idx="81">
                  <c:v>635.75</c:v>
                </c:pt>
                <c:pt idx="82">
                  <c:v>635.95001220703125</c:v>
                </c:pt>
                <c:pt idx="83">
                  <c:v>636.0999755859375</c:v>
                </c:pt>
                <c:pt idx="84">
                  <c:v>636.5</c:v>
                </c:pt>
                <c:pt idx="85">
                  <c:v>636.5999755859375</c:v>
                </c:pt>
                <c:pt idx="86">
                  <c:v>636.699951171875</c:v>
                </c:pt>
                <c:pt idx="87">
                  <c:v>636.9000244140625</c:v>
                </c:pt>
                <c:pt idx="88">
                  <c:v>636.95001220703125</c:v>
                </c:pt>
                <c:pt idx="89">
                  <c:v>637</c:v>
                </c:pt>
                <c:pt idx="90">
                  <c:v>637.0999755859375</c:v>
                </c:pt>
                <c:pt idx="91">
                  <c:v>637.3499755859375</c:v>
                </c:pt>
                <c:pt idx="92">
                  <c:v>637.6500244140625</c:v>
                </c:pt>
                <c:pt idx="93">
                  <c:v>637.949951171875</c:v>
                </c:pt>
                <c:pt idx="94">
                  <c:v>637.95001220703125</c:v>
                </c:pt>
                <c:pt idx="95">
                  <c:v>638</c:v>
                </c:pt>
                <c:pt idx="96">
                  <c:v>638.20001220703125</c:v>
                </c:pt>
                <c:pt idx="97">
                  <c:v>638.300048828125</c:v>
                </c:pt>
                <c:pt idx="98">
                  <c:v>638.300048828125</c:v>
                </c:pt>
                <c:pt idx="99">
                  <c:v>638.3499755859375</c:v>
                </c:pt>
                <c:pt idx="100">
                  <c:v>638.54998779296875</c:v>
                </c:pt>
                <c:pt idx="101">
                  <c:v>638.70001220703125</c:v>
                </c:pt>
                <c:pt idx="102">
                  <c:v>639.25</c:v>
                </c:pt>
                <c:pt idx="103">
                  <c:v>639.300048828125</c:v>
                </c:pt>
                <c:pt idx="104">
                  <c:v>639.3499755859375</c:v>
                </c:pt>
                <c:pt idx="105">
                  <c:v>639.5</c:v>
                </c:pt>
                <c:pt idx="106">
                  <c:v>639.75</c:v>
                </c:pt>
                <c:pt idx="107">
                  <c:v>639.79998779296875</c:v>
                </c:pt>
                <c:pt idx="108">
                  <c:v>639.8499755859375</c:v>
                </c:pt>
                <c:pt idx="109">
                  <c:v>639.9000244140625</c:v>
                </c:pt>
                <c:pt idx="110">
                  <c:v>640.0999755859375</c:v>
                </c:pt>
                <c:pt idx="111">
                  <c:v>640.1500244140625</c:v>
                </c:pt>
                <c:pt idx="112">
                  <c:v>640.5</c:v>
                </c:pt>
                <c:pt idx="113">
                  <c:v>640.75</c:v>
                </c:pt>
                <c:pt idx="114">
                  <c:v>640.9000244140625</c:v>
                </c:pt>
                <c:pt idx="115">
                  <c:v>641.0999755859375</c:v>
                </c:pt>
                <c:pt idx="116">
                  <c:v>641.449951171875</c:v>
                </c:pt>
                <c:pt idx="117">
                  <c:v>641.449951171875</c:v>
                </c:pt>
                <c:pt idx="118">
                  <c:v>641.54998779296875</c:v>
                </c:pt>
                <c:pt idx="119">
                  <c:v>641.800048828125</c:v>
                </c:pt>
                <c:pt idx="120">
                  <c:v>642.199951171875</c:v>
                </c:pt>
                <c:pt idx="121">
                  <c:v>642.20001220703125</c:v>
                </c:pt>
                <c:pt idx="122">
                  <c:v>642.4000244140625</c:v>
                </c:pt>
                <c:pt idx="123">
                  <c:v>642.75</c:v>
                </c:pt>
                <c:pt idx="124">
                  <c:v>643.04998779296875</c:v>
                </c:pt>
                <c:pt idx="125">
                  <c:v>643.199951171875</c:v>
                </c:pt>
                <c:pt idx="126">
                  <c:v>643.25</c:v>
                </c:pt>
                <c:pt idx="127">
                  <c:v>643.4000244140625</c:v>
                </c:pt>
                <c:pt idx="128">
                  <c:v>643.4000244140625</c:v>
                </c:pt>
                <c:pt idx="129">
                  <c:v>643.5</c:v>
                </c:pt>
                <c:pt idx="130">
                  <c:v>643.5</c:v>
                </c:pt>
                <c:pt idx="131">
                  <c:v>643.699951171875</c:v>
                </c:pt>
                <c:pt idx="132">
                  <c:v>643.70001220703125</c:v>
                </c:pt>
                <c:pt idx="133">
                  <c:v>644.199951171875</c:v>
                </c:pt>
                <c:pt idx="134">
                  <c:v>644.20001220703125</c:v>
                </c:pt>
                <c:pt idx="135">
                  <c:v>644.4000244140625</c:v>
                </c:pt>
                <c:pt idx="136">
                  <c:v>644.45001220703125</c:v>
                </c:pt>
                <c:pt idx="137">
                  <c:v>644.45001220703125</c:v>
                </c:pt>
                <c:pt idx="138">
                  <c:v>644.5</c:v>
                </c:pt>
                <c:pt idx="139">
                  <c:v>644.54998779296875</c:v>
                </c:pt>
                <c:pt idx="140">
                  <c:v>644.699951171875</c:v>
                </c:pt>
                <c:pt idx="141">
                  <c:v>644.95001220703125</c:v>
                </c:pt>
                <c:pt idx="142">
                  <c:v>645.0999755859375</c:v>
                </c:pt>
                <c:pt idx="143">
                  <c:v>645.25</c:v>
                </c:pt>
                <c:pt idx="144">
                  <c:v>645.54998779296875</c:v>
                </c:pt>
                <c:pt idx="145">
                  <c:v>645.550048828125</c:v>
                </c:pt>
                <c:pt idx="146">
                  <c:v>645.5999755859375</c:v>
                </c:pt>
                <c:pt idx="147">
                  <c:v>645.75</c:v>
                </c:pt>
                <c:pt idx="148">
                  <c:v>645.75</c:v>
                </c:pt>
                <c:pt idx="149">
                  <c:v>646</c:v>
                </c:pt>
                <c:pt idx="150">
                  <c:v>646.20001220703125</c:v>
                </c:pt>
                <c:pt idx="151">
                  <c:v>646.3499755859375</c:v>
                </c:pt>
                <c:pt idx="152">
                  <c:v>646.4000244140625</c:v>
                </c:pt>
                <c:pt idx="153">
                  <c:v>646.5</c:v>
                </c:pt>
                <c:pt idx="154">
                  <c:v>646.54998779296875</c:v>
                </c:pt>
                <c:pt idx="155">
                  <c:v>646.70001220703125</c:v>
                </c:pt>
                <c:pt idx="156">
                  <c:v>646.9000244140625</c:v>
                </c:pt>
                <c:pt idx="157">
                  <c:v>646.949951171875</c:v>
                </c:pt>
                <c:pt idx="158">
                  <c:v>647.04998779296875</c:v>
                </c:pt>
                <c:pt idx="159">
                  <c:v>647.25</c:v>
                </c:pt>
                <c:pt idx="160">
                  <c:v>647.29998779296875</c:v>
                </c:pt>
                <c:pt idx="161">
                  <c:v>647.5999755859375</c:v>
                </c:pt>
                <c:pt idx="162">
                  <c:v>647.5999755859375</c:v>
                </c:pt>
                <c:pt idx="163">
                  <c:v>648</c:v>
                </c:pt>
                <c:pt idx="164">
                  <c:v>648.20001220703125</c:v>
                </c:pt>
                <c:pt idx="165">
                  <c:v>648.25</c:v>
                </c:pt>
                <c:pt idx="166">
                  <c:v>648.3499755859375</c:v>
                </c:pt>
                <c:pt idx="167">
                  <c:v>648.70001220703125</c:v>
                </c:pt>
                <c:pt idx="168">
                  <c:v>648.949951171875</c:v>
                </c:pt>
                <c:pt idx="169">
                  <c:v>649.1500244140625</c:v>
                </c:pt>
                <c:pt idx="170">
                  <c:v>649.300048828125</c:v>
                </c:pt>
                <c:pt idx="171">
                  <c:v>649.5</c:v>
                </c:pt>
                <c:pt idx="172">
                  <c:v>649.699951171875</c:v>
                </c:pt>
                <c:pt idx="173">
                  <c:v>649.8499755859375</c:v>
                </c:pt>
                <c:pt idx="174">
                  <c:v>650.449951171875</c:v>
                </c:pt>
                <c:pt idx="175">
                  <c:v>650.54998779296875</c:v>
                </c:pt>
                <c:pt idx="176">
                  <c:v>650.5999755859375</c:v>
                </c:pt>
                <c:pt idx="177">
                  <c:v>650.6500244140625</c:v>
                </c:pt>
                <c:pt idx="178">
                  <c:v>650.9000244140625</c:v>
                </c:pt>
                <c:pt idx="179">
                  <c:v>650.9000244140625</c:v>
                </c:pt>
                <c:pt idx="180">
                  <c:v>651.1500244140625</c:v>
                </c:pt>
                <c:pt idx="181">
                  <c:v>651.20001220703125</c:v>
                </c:pt>
                <c:pt idx="182">
                  <c:v>651.3499755859375</c:v>
                </c:pt>
                <c:pt idx="183">
                  <c:v>651.4000244140625</c:v>
                </c:pt>
                <c:pt idx="184">
                  <c:v>651.45001220703125</c:v>
                </c:pt>
                <c:pt idx="185">
                  <c:v>651.800048828125</c:v>
                </c:pt>
                <c:pt idx="186">
                  <c:v>651.8499755859375</c:v>
                </c:pt>
                <c:pt idx="187">
                  <c:v>651.9000244140625</c:v>
                </c:pt>
                <c:pt idx="188">
                  <c:v>652</c:v>
                </c:pt>
                <c:pt idx="189">
                  <c:v>652.0999755859375</c:v>
                </c:pt>
                <c:pt idx="190">
                  <c:v>652.0999755859375</c:v>
                </c:pt>
                <c:pt idx="191">
                  <c:v>652.29998779296875</c:v>
                </c:pt>
                <c:pt idx="192">
                  <c:v>652.300048828125</c:v>
                </c:pt>
                <c:pt idx="193">
                  <c:v>652.3499755859375</c:v>
                </c:pt>
                <c:pt idx="194">
                  <c:v>652.4000244140625</c:v>
                </c:pt>
                <c:pt idx="195">
                  <c:v>652.4000244140625</c:v>
                </c:pt>
                <c:pt idx="196">
                  <c:v>652.5</c:v>
                </c:pt>
                <c:pt idx="197">
                  <c:v>652.8499755859375</c:v>
                </c:pt>
                <c:pt idx="198">
                  <c:v>653.0999755859375</c:v>
                </c:pt>
                <c:pt idx="199">
                  <c:v>653.4000244140625</c:v>
                </c:pt>
                <c:pt idx="200">
                  <c:v>653.5</c:v>
                </c:pt>
                <c:pt idx="201">
                  <c:v>653.54998779296875</c:v>
                </c:pt>
                <c:pt idx="202">
                  <c:v>653.550048828125</c:v>
                </c:pt>
                <c:pt idx="203">
                  <c:v>653.699951171875</c:v>
                </c:pt>
                <c:pt idx="204">
                  <c:v>653.79998779296875</c:v>
                </c:pt>
                <c:pt idx="205">
                  <c:v>653.8499755859375</c:v>
                </c:pt>
                <c:pt idx="206">
                  <c:v>653.949951171875</c:v>
                </c:pt>
                <c:pt idx="207">
                  <c:v>654.0999755859375</c:v>
                </c:pt>
                <c:pt idx="208">
                  <c:v>654.199951171875</c:v>
                </c:pt>
                <c:pt idx="209">
                  <c:v>654.199951171875</c:v>
                </c:pt>
                <c:pt idx="210">
                  <c:v>654.29998779296875</c:v>
                </c:pt>
                <c:pt idx="211">
                  <c:v>654.5999755859375</c:v>
                </c:pt>
                <c:pt idx="212">
                  <c:v>654.8499755859375</c:v>
                </c:pt>
                <c:pt idx="213">
                  <c:v>654.8499755859375</c:v>
                </c:pt>
                <c:pt idx="214">
                  <c:v>654.9000244140625</c:v>
                </c:pt>
                <c:pt idx="215">
                  <c:v>655.04998779296875</c:v>
                </c:pt>
                <c:pt idx="216">
                  <c:v>655.050048828125</c:v>
                </c:pt>
                <c:pt idx="217">
                  <c:v>655.050048828125</c:v>
                </c:pt>
                <c:pt idx="218">
                  <c:v>655.199951171875</c:v>
                </c:pt>
                <c:pt idx="219">
                  <c:v>655.300048828125</c:v>
                </c:pt>
                <c:pt idx="220">
                  <c:v>655.3499755859375</c:v>
                </c:pt>
                <c:pt idx="221">
                  <c:v>655.3499755859375</c:v>
                </c:pt>
                <c:pt idx="222">
                  <c:v>655.4000244140625</c:v>
                </c:pt>
                <c:pt idx="223">
                  <c:v>655.54998779296875</c:v>
                </c:pt>
                <c:pt idx="224">
                  <c:v>655.699951171875</c:v>
                </c:pt>
                <c:pt idx="225">
                  <c:v>655.79998779296875</c:v>
                </c:pt>
                <c:pt idx="226">
                  <c:v>655.8499755859375</c:v>
                </c:pt>
                <c:pt idx="227">
                  <c:v>656.4000244140625</c:v>
                </c:pt>
                <c:pt idx="228">
                  <c:v>656.5</c:v>
                </c:pt>
                <c:pt idx="229">
                  <c:v>656.550048828125</c:v>
                </c:pt>
                <c:pt idx="230">
                  <c:v>656.6500244140625</c:v>
                </c:pt>
                <c:pt idx="231">
                  <c:v>656.70001220703125</c:v>
                </c:pt>
                <c:pt idx="232">
                  <c:v>656.800048828125</c:v>
                </c:pt>
                <c:pt idx="233">
                  <c:v>656.800048828125</c:v>
                </c:pt>
                <c:pt idx="234">
                  <c:v>657</c:v>
                </c:pt>
                <c:pt idx="235">
                  <c:v>657</c:v>
                </c:pt>
                <c:pt idx="236">
                  <c:v>657.1500244140625</c:v>
                </c:pt>
                <c:pt idx="237">
                  <c:v>657.4000244140625</c:v>
                </c:pt>
                <c:pt idx="238">
                  <c:v>657.5</c:v>
                </c:pt>
                <c:pt idx="239">
                  <c:v>657.550048828125</c:v>
                </c:pt>
                <c:pt idx="240">
                  <c:v>657.6500244140625</c:v>
                </c:pt>
                <c:pt idx="241">
                  <c:v>657.75</c:v>
                </c:pt>
                <c:pt idx="242">
                  <c:v>657.79998779296875</c:v>
                </c:pt>
                <c:pt idx="243">
                  <c:v>657.9000244140625</c:v>
                </c:pt>
                <c:pt idx="244">
                  <c:v>658</c:v>
                </c:pt>
                <c:pt idx="245">
                  <c:v>658.3499755859375</c:v>
                </c:pt>
                <c:pt idx="246">
                  <c:v>658.5999755859375</c:v>
                </c:pt>
                <c:pt idx="247">
                  <c:v>658.79998779296875</c:v>
                </c:pt>
                <c:pt idx="248">
                  <c:v>659.050048828125</c:v>
                </c:pt>
                <c:pt idx="249">
                  <c:v>659.1500244140625</c:v>
                </c:pt>
                <c:pt idx="250">
                  <c:v>659.3499755859375</c:v>
                </c:pt>
                <c:pt idx="251">
                  <c:v>659.4000244140625</c:v>
                </c:pt>
                <c:pt idx="252">
                  <c:v>659.4000244140625</c:v>
                </c:pt>
                <c:pt idx="253">
                  <c:v>659.79998779296875</c:v>
                </c:pt>
                <c:pt idx="254">
                  <c:v>659.9000244140625</c:v>
                </c:pt>
                <c:pt idx="255">
                  <c:v>660.050048828125</c:v>
                </c:pt>
                <c:pt idx="256">
                  <c:v>660.0999755859375</c:v>
                </c:pt>
                <c:pt idx="257">
                  <c:v>660.199951171875</c:v>
                </c:pt>
                <c:pt idx="258">
                  <c:v>660.29998779296875</c:v>
                </c:pt>
                <c:pt idx="259">
                  <c:v>660.75</c:v>
                </c:pt>
                <c:pt idx="260">
                  <c:v>660.949951171875</c:v>
                </c:pt>
                <c:pt idx="261">
                  <c:v>661.3499755859375</c:v>
                </c:pt>
                <c:pt idx="262">
                  <c:v>661.45001220703125</c:v>
                </c:pt>
                <c:pt idx="263">
                  <c:v>661.5999755859375</c:v>
                </c:pt>
                <c:pt idx="264">
                  <c:v>661.5999755859375</c:v>
                </c:pt>
                <c:pt idx="265">
                  <c:v>661.8499755859375</c:v>
                </c:pt>
                <c:pt idx="266">
                  <c:v>661.8499755859375</c:v>
                </c:pt>
                <c:pt idx="267">
                  <c:v>661.8499755859375</c:v>
                </c:pt>
                <c:pt idx="268">
                  <c:v>661.9000244140625</c:v>
                </c:pt>
                <c:pt idx="269">
                  <c:v>661.9000244140625</c:v>
                </c:pt>
                <c:pt idx="270">
                  <c:v>661.95001220703125</c:v>
                </c:pt>
                <c:pt idx="271">
                  <c:v>662.4000244140625</c:v>
                </c:pt>
                <c:pt idx="272">
                  <c:v>662.4000244140625</c:v>
                </c:pt>
                <c:pt idx="273">
                  <c:v>662.45001220703125</c:v>
                </c:pt>
                <c:pt idx="274">
                  <c:v>662.5</c:v>
                </c:pt>
                <c:pt idx="275">
                  <c:v>662.550048828125</c:v>
                </c:pt>
                <c:pt idx="276">
                  <c:v>662.550048828125</c:v>
                </c:pt>
                <c:pt idx="277">
                  <c:v>662.6500244140625</c:v>
                </c:pt>
                <c:pt idx="278">
                  <c:v>662.70001220703125</c:v>
                </c:pt>
                <c:pt idx="279">
                  <c:v>662.75</c:v>
                </c:pt>
                <c:pt idx="280">
                  <c:v>662.9000244140625</c:v>
                </c:pt>
                <c:pt idx="281">
                  <c:v>663.3499755859375</c:v>
                </c:pt>
                <c:pt idx="282">
                  <c:v>663.449951171875</c:v>
                </c:pt>
                <c:pt idx="283">
                  <c:v>663.5</c:v>
                </c:pt>
                <c:pt idx="284">
                  <c:v>663.8499755859375</c:v>
                </c:pt>
                <c:pt idx="285">
                  <c:v>663.8499755859375</c:v>
                </c:pt>
                <c:pt idx="286">
                  <c:v>663.9000244140625</c:v>
                </c:pt>
                <c:pt idx="287">
                  <c:v>664</c:v>
                </c:pt>
                <c:pt idx="288">
                  <c:v>664</c:v>
                </c:pt>
                <c:pt idx="289">
                  <c:v>664.1500244140625</c:v>
                </c:pt>
                <c:pt idx="290">
                  <c:v>664.1500244140625</c:v>
                </c:pt>
                <c:pt idx="291">
                  <c:v>664.29998779296875</c:v>
                </c:pt>
                <c:pt idx="292">
                  <c:v>664.4000244140625</c:v>
                </c:pt>
                <c:pt idx="293">
                  <c:v>664.449951171875</c:v>
                </c:pt>
                <c:pt idx="294">
                  <c:v>664.70001220703125</c:v>
                </c:pt>
                <c:pt idx="295">
                  <c:v>664.75</c:v>
                </c:pt>
                <c:pt idx="296">
                  <c:v>664.949951171875</c:v>
                </c:pt>
                <c:pt idx="297">
                  <c:v>664.95001220703125</c:v>
                </c:pt>
                <c:pt idx="298">
                  <c:v>665.0999755859375</c:v>
                </c:pt>
                <c:pt idx="299">
                  <c:v>665.20001220703125</c:v>
                </c:pt>
                <c:pt idx="300">
                  <c:v>665.3499755859375</c:v>
                </c:pt>
                <c:pt idx="301">
                  <c:v>665.6500244140625</c:v>
                </c:pt>
                <c:pt idx="302">
                  <c:v>665.9000244140625</c:v>
                </c:pt>
                <c:pt idx="303">
                  <c:v>665.95001220703125</c:v>
                </c:pt>
                <c:pt idx="304">
                  <c:v>666</c:v>
                </c:pt>
                <c:pt idx="305">
                  <c:v>666.050048828125</c:v>
                </c:pt>
                <c:pt idx="306">
                  <c:v>666.0999755859375</c:v>
                </c:pt>
                <c:pt idx="307">
                  <c:v>666.1500244140625</c:v>
                </c:pt>
                <c:pt idx="308">
                  <c:v>666.1500244140625</c:v>
                </c:pt>
                <c:pt idx="309">
                  <c:v>666.449951171875</c:v>
                </c:pt>
                <c:pt idx="310">
                  <c:v>666.550048828125</c:v>
                </c:pt>
                <c:pt idx="311">
                  <c:v>666.5999755859375</c:v>
                </c:pt>
                <c:pt idx="312">
                  <c:v>666.6500244140625</c:v>
                </c:pt>
                <c:pt idx="313">
                  <c:v>666.6500244140625</c:v>
                </c:pt>
                <c:pt idx="314">
                  <c:v>666.699951171875</c:v>
                </c:pt>
                <c:pt idx="315">
                  <c:v>666.8499755859375</c:v>
                </c:pt>
                <c:pt idx="316">
                  <c:v>666.8499755859375</c:v>
                </c:pt>
                <c:pt idx="317">
                  <c:v>667.1500244140625</c:v>
                </c:pt>
                <c:pt idx="318">
                  <c:v>667.199951171875</c:v>
                </c:pt>
                <c:pt idx="319">
                  <c:v>667.45001220703125</c:v>
                </c:pt>
                <c:pt idx="320">
                  <c:v>667.45001220703125</c:v>
                </c:pt>
                <c:pt idx="321">
                  <c:v>667.5999755859375</c:v>
                </c:pt>
                <c:pt idx="322">
                  <c:v>668</c:v>
                </c:pt>
                <c:pt idx="323">
                  <c:v>668.0999755859375</c:v>
                </c:pt>
                <c:pt idx="324">
                  <c:v>668.4000244140625</c:v>
                </c:pt>
                <c:pt idx="325">
                  <c:v>668.5999755859375</c:v>
                </c:pt>
                <c:pt idx="326">
                  <c:v>668.6500244140625</c:v>
                </c:pt>
                <c:pt idx="327">
                  <c:v>668.79998779296875</c:v>
                </c:pt>
                <c:pt idx="328">
                  <c:v>668.9000244140625</c:v>
                </c:pt>
                <c:pt idx="329">
                  <c:v>668.95001220703125</c:v>
                </c:pt>
                <c:pt idx="330">
                  <c:v>669.0999755859375</c:v>
                </c:pt>
                <c:pt idx="331">
                  <c:v>669.300048828125</c:v>
                </c:pt>
                <c:pt idx="332">
                  <c:v>669.300048828125</c:v>
                </c:pt>
                <c:pt idx="333">
                  <c:v>669.3499755859375</c:v>
                </c:pt>
                <c:pt idx="334">
                  <c:v>669.3499755859375</c:v>
                </c:pt>
                <c:pt idx="335">
                  <c:v>669.79998779296875</c:v>
                </c:pt>
                <c:pt idx="336">
                  <c:v>669.8499755859375</c:v>
                </c:pt>
                <c:pt idx="337">
                  <c:v>669.95001220703125</c:v>
                </c:pt>
                <c:pt idx="338">
                  <c:v>670</c:v>
                </c:pt>
                <c:pt idx="339">
                  <c:v>670.699951171875</c:v>
                </c:pt>
                <c:pt idx="340">
                  <c:v>671.25</c:v>
                </c:pt>
                <c:pt idx="341">
                  <c:v>671.29998779296875</c:v>
                </c:pt>
                <c:pt idx="342">
                  <c:v>671.5999755859375</c:v>
                </c:pt>
                <c:pt idx="343">
                  <c:v>671.5999755859375</c:v>
                </c:pt>
                <c:pt idx="344">
                  <c:v>671.6500244140625</c:v>
                </c:pt>
                <c:pt idx="345">
                  <c:v>671.699951171875</c:v>
                </c:pt>
                <c:pt idx="346">
                  <c:v>671.75</c:v>
                </c:pt>
                <c:pt idx="347">
                  <c:v>671.9000244140625</c:v>
                </c:pt>
                <c:pt idx="348">
                  <c:v>671.9000244140625</c:v>
                </c:pt>
                <c:pt idx="349">
                  <c:v>671.949951171875</c:v>
                </c:pt>
                <c:pt idx="350">
                  <c:v>672.04998779296875</c:v>
                </c:pt>
                <c:pt idx="351">
                  <c:v>672.050048828125</c:v>
                </c:pt>
                <c:pt idx="352">
                  <c:v>672.29998779296875</c:v>
                </c:pt>
                <c:pt idx="353">
                  <c:v>672.3499755859375</c:v>
                </c:pt>
                <c:pt idx="354">
                  <c:v>672.45001220703125</c:v>
                </c:pt>
                <c:pt idx="355">
                  <c:v>672.550048828125</c:v>
                </c:pt>
                <c:pt idx="356">
                  <c:v>672.699951171875</c:v>
                </c:pt>
                <c:pt idx="357">
                  <c:v>673.04998779296875</c:v>
                </c:pt>
                <c:pt idx="358">
                  <c:v>673.25</c:v>
                </c:pt>
                <c:pt idx="359">
                  <c:v>673.29998779296875</c:v>
                </c:pt>
                <c:pt idx="360">
                  <c:v>673.54998779296875</c:v>
                </c:pt>
                <c:pt idx="361">
                  <c:v>673.54998779296875</c:v>
                </c:pt>
                <c:pt idx="362">
                  <c:v>673.9000244140625</c:v>
                </c:pt>
                <c:pt idx="363">
                  <c:v>674.25</c:v>
                </c:pt>
                <c:pt idx="364">
                  <c:v>675.4000244140625</c:v>
                </c:pt>
                <c:pt idx="365">
                  <c:v>675.70001220703125</c:v>
                </c:pt>
                <c:pt idx="366">
                  <c:v>676.1500244140625</c:v>
                </c:pt>
                <c:pt idx="367">
                  <c:v>676.54998779296875</c:v>
                </c:pt>
                <c:pt idx="368">
                  <c:v>676.5999755859375</c:v>
                </c:pt>
                <c:pt idx="369">
                  <c:v>676.8499755859375</c:v>
                </c:pt>
                <c:pt idx="370">
                  <c:v>676.949951171875</c:v>
                </c:pt>
                <c:pt idx="371">
                  <c:v>677.25</c:v>
                </c:pt>
                <c:pt idx="372">
                  <c:v>677.95001220703125</c:v>
                </c:pt>
                <c:pt idx="373">
                  <c:v>678.050048828125</c:v>
                </c:pt>
                <c:pt idx="374">
                  <c:v>678.4000244140625</c:v>
                </c:pt>
                <c:pt idx="375">
                  <c:v>678.79998779296875</c:v>
                </c:pt>
                <c:pt idx="376">
                  <c:v>679.4000244140625</c:v>
                </c:pt>
                <c:pt idx="377">
                  <c:v>679.5</c:v>
                </c:pt>
                <c:pt idx="378">
                  <c:v>679.6500244140625</c:v>
                </c:pt>
                <c:pt idx="379">
                  <c:v>679.75</c:v>
                </c:pt>
                <c:pt idx="380">
                  <c:v>679.800048828125</c:v>
                </c:pt>
                <c:pt idx="381">
                  <c:v>680.050048828125</c:v>
                </c:pt>
                <c:pt idx="382">
                  <c:v>680.45001220703125</c:v>
                </c:pt>
                <c:pt idx="383">
                  <c:v>681.29998779296875</c:v>
                </c:pt>
                <c:pt idx="384">
                  <c:v>681.29998779296875</c:v>
                </c:pt>
                <c:pt idx="385">
                  <c:v>681.5999755859375</c:v>
                </c:pt>
                <c:pt idx="386">
                  <c:v>681.9000244140625</c:v>
                </c:pt>
                <c:pt idx="387">
                  <c:v>682.1500244140625</c:v>
                </c:pt>
                <c:pt idx="388">
                  <c:v>682.45001220703125</c:v>
                </c:pt>
                <c:pt idx="389">
                  <c:v>682.54998779296875</c:v>
                </c:pt>
                <c:pt idx="390">
                  <c:v>682.6500244140625</c:v>
                </c:pt>
                <c:pt idx="391">
                  <c:v>683.3499755859375</c:v>
                </c:pt>
                <c:pt idx="392">
                  <c:v>683.4000244140625</c:v>
                </c:pt>
                <c:pt idx="393">
                  <c:v>684.300048828125</c:v>
                </c:pt>
                <c:pt idx="394">
                  <c:v>684.3499755859375</c:v>
                </c:pt>
                <c:pt idx="395">
                  <c:v>684.800048828125</c:v>
                </c:pt>
                <c:pt idx="396">
                  <c:v>684.95001220703125</c:v>
                </c:pt>
                <c:pt idx="397">
                  <c:v>686.050048828125</c:v>
                </c:pt>
                <c:pt idx="398">
                  <c:v>686.699951171875</c:v>
                </c:pt>
                <c:pt idx="399">
                  <c:v>687.54998779296875</c:v>
                </c:pt>
                <c:pt idx="400">
                  <c:v>689.0999755859375</c:v>
                </c:pt>
                <c:pt idx="401">
                  <c:v>691.04998779296875</c:v>
                </c:pt>
                <c:pt idx="402">
                  <c:v>691.3499755859375</c:v>
                </c:pt>
                <c:pt idx="403">
                  <c:v>691.9000244140625</c:v>
                </c:pt>
                <c:pt idx="404">
                  <c:v>693.95001220703125</c:v>
                </c:pt>
                <c:pt idx="405">
                  <c:v>694.25</c:v>
                </c:pt>
                <c:pt idx="406">
                  <c:v>694.800048828125</c:v>
                </c:pt>
                <c:pt idx="407">
                  <c:v>695.199951171875</c:v>
                </c:pt>
                <c:pt idx="408">
                  <c:v>695.29998779296875</c:v>
                </c:pt>
                <c:pt idx="409">
                  <c:v>696.550048828125</c:v>
                </c:pt>
                <c:pt idx="410">
                  <c:v>698.199951171875</c:v>
                </c:pt>
                <c:pt idx="411">
                  <c:v>698.25</c:v>
                </c:pt>
                <c:pt idx="412">
                  <c:v>698.449951171875</c:v>
                </c:pt>
                <c:pt idx="413">
                  <c:v>699.0999755859375</c:v>
                </c:pt>
                <c:pt idx="414">
                  <c:v>700.300048828125</c:v>
                </c:pt>
                <c:pt idx="415">
                  <c:v>704.300048828125</c:v>
                </c:pt>
                <c:pt idx="416">
                  <c:v>706.75</c:v>
                </c:pt>
                <c:pt idx="417">
                  <c:v>645</c:v>
                </c:pt>
                <c:pt idx="418">
                  <c:v>672.20001220703125</c:v>
                </c:pt>
                <c:pt idx="419">
                  <c:v>655.75</c:v>
                </c:pt>
              </c:numCache>
            </c:numRef>
          </c:yVal>
          <c:smooth val="0"/>
          <c:extLst>
            <c:ext xmlns:c16="http://schemas.microsoft.com/office/drawing/2014/chart" uri="{C3380CC4-5D6E-409C-BE32-E72D297353CC}">
              <c16:uniqueId val="{00000000-BF37-4380-A451-869B6061DE2F}"/>
            </c:ext>
          </c:extLst>
        </c:ser>
        <c:dLbls>
          <c:showLegendKey val="0"/>
          <c:showVal val="0"/>
          <c:showCatName val="0"/>
          <c:showSerName val="0"/>
          <c:showPercent val="0"/>
          <c:showBubbleSize val="0"/>
        </c:dLbls>
        <c:axId val="1585612944"/>
        <c:axId val="1510010624"/>
      </c:scatterChart>
      <c:valAx>
        <c:axId val="1585612944"/>
        <c:scaling>
          <c:orientation val="minMax"/>
          <c:max val="30"/>
          <c:min val="1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Student -teacher ratio</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001"/>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001"/>
          </a:p>
        </c:txPr>
        <c:crossAx val="1510010624"/>
        <c:crosses val="autoZero"/>
        <c:crossBetween val="midCat"/>
      </c:valAx>
      <c:valAx>
        <c:axId val="151001062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Test score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001"/>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001"/>
          </a:p>
        </c:txPr>
        <c:crossAx val="15856129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001"/>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Scatterplot of TestScore vs Student-Teacher ratio (California School District Data </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001"/>
        </a:p>
      </c:txPr>
    </c:title>
    <c:autoTitleDeleted val="0"/>
    <c:plotArea>
      <c:layout>
        <c:manualLayout>
          <c:layoutTarget val="inner"/>
          <c:xMode val="edge"/>
          <c:yMode val="edge"/>
          <c:x val="6.3705792677854603E-2"/>
          <c:y val="8.4365316869318543E-2"/>
          <c:w val="0.91099410184421614"/>
          <c:h val="0.82850564542053162"/>
        </c:manualLayout>
      </c:layout>
      <c:scatterChart>
        <c:scatterStyle val="lineMarker"/>
        <c:varyColors val="0"/>
        <c:ser>
          <c:idx val="0"/>
          <c:order val="0"/>
          <c:tx>
            <c:strRef>
              <c:f>Table4.1!$C$1</c:f>
              <c:strCache>
                <c:ptCount val="1"/>
                <c:pt idx="0">
                  <c:v>testscr</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rgbClr val="FF0000"/>
                </a:solidFill>
                <a:prstDash val="solid"/>
              </a:ln>
              <a:effectLst/>
            </c:spPr>
            <c:trendlineType val="linear"/>
            <c:dispRSqr val="0"/>
            <c:dispEq val="0"/>
          </c:trendline>
          <c:xVal>
            <c:numRef>
              <c:f>Table4.1!$B$2:$B$421</c:f>
              <c:numCache>
                <c:formatCode>General</c:formatCode>
                <c:ptCount val="420"/>
                <c:pt idx="0">
                  <c:v>17.889909744262695</c:v>
                </c:pt>
                <c:pt idx="1">
                  <c:v>21.524663925170898</c:v>
                </c:pt>
                <c:pt idx="2">
                  <c:v>18.697225570678711</c:v>
                </c:pt>
                <c:pt idx="3">
                  <c:v>17.357143402099609</c:v>
                </c:pt>
                <c:pt idx="4">
                  <c:v>18.671329498291016</c:v>
                </c:pt>
                <c:pt idx="5">
                  <c:v>21.40625</c:v>
                </c:pt>
                <c:pt idx="6">
                  <c:v>19.5</c:v>
                </c:pt>
                <c:pt idx="7">
                  <c:v>20.89411735534668</c:v>
                </c:pt>
                <c:pt idx="8">
                  <c:v>19.947368621826172</c:v>
                </c:pt>
                <c:pt idx="9">
                  <c:v>20.80555534362793</c:v>
                </c:pt>
                <c:pt idx="10">
                  <c:v>21.238094329833984</c:v>
                </c:pt>
                <c:pt idx="11">
                  <c:v>21</c:v>
                </c:pt>
                <c:pt idx="12">
                  <c:v>20.600000381469727</c:v>
                </c:pt>
                <c:pt idx="13">
                  <c:v>20.008216857910156</c:v>
                </c:pt>
                <c:pt idx="14">
                  <c:v>18.027778625488281</c:v>
                </c:pt>
                <c:pt idx="15">
                  <c:v>20.251960754394531</c:v>
                </c:pt>
                <c:pt idx="16">
                  <c:v>16.977869033813477</c:v>
                </c:pt>
                <c:pt idx="17">
                  <c:v>16.509803771972656</c:v>
                </c:pt>
                <c:pt idx="18">
                  <c:v>22.704023361206055</c:v>
                </c:pt>
                <c:pt idx="19">
                  <c:v>19.911111831665039</c:v>
                </c:pt>
                <c:pt idx="20">
                  <c:v>18.333333969116211</c:v>
                </c:pt>
                <c:pt idx="21">
                  <c:v>22.619047164916992</c:v>
                </c:pt>
                <c:pt idx="22">
                  <c:v>19.448276519775391</c:v>
                </c:pt>
                <c:pt idx="23">
                  <c:v>25.052631378173828</c:v>
                </c:pt>
                <c:pt idx="24">
                  <c:v>20.675437927246094</c:v>
                </c:pt>
                <c:pt idx="25">
                  <c:v>18.682352066040039</c:v>
                </c:pt>
                <c:pt idx="26">
                  <c:v>22.845529556274414</c:v>
                </c:pt>
                <c:pt idx="27">
                  <c:v>19.266666412353516</c:v>
                </c:pt>
                <c:pt idx="28">
                  <c:v>19.25</c:v>
                </c:pt>
                <c:pt idx="29">
                  <c:v>20.545454025268555</c:v>
                </c:pt>
                <c:pt idx="30">
                  <c:v>20.606966018676758</c:v>
                </c:pt>
                <c:pt idx="31">
                  <c:v>21.072681427001953</c:v>
                </c:pt>
                <c:pt idx="32">
                  <c:v>21.53581428527832</c:v>
                </c:pt>
                <c:pt idx="33">
                  <c:v>19.903999328613281</c:v>
                </c:pt>
                <c:pt idx="34">
                  <c:v>21.194068908691406</c:v>
                </c:pt>
                <c:pt idx="35">
                  <c:v>21.865354537963867</c:v>
                </c:pt>
                <c:pt idx="36">
                  <c:v>18.329645156860352</c:v>
                </c:pt>
                <c:pt idx="37">
                  <c:v>16.228570938110352</c:v>
                </c:pt>
                <c:pt idx="38">
                  <c:v>19.178571701049805</c:v>
                </c:pt>
                <c:pt idx="39">
                  <c:v>20.277366638183594</c:v>
                </c:pt>
                <c:pt idx="40">
                  <c:v>22.986137390136719</c:v>
                </c:pt>
                <c:pt idx="41">
                  <c:v>20.44444465637207</c:v>
                </c:pt>
                <c:pt idx="42">
                  <c:v>19.820846557617188</c:v>
                </c:pt>
                <c:pt idx="43">
                  <c:v>23.205223083496094</c:v>
                </c:pt>
                <c:pt idx="44">
                  <c:v>19.2669677734375</c:v>
                </c:pt>
                <c:pt idx="45">
                  <c:v>23.301887512207031</c:v>
                </c:pt>
                <c:pt idx="46">
                  <c:v>21.188285827636719</c:v>
                </c:pt>
                <c:pt idx="47">
                  <c:v>20.871795654296875</c:v>
                </c:pt>
                <c:pt idx="48">
                  <c:v>19.017494201660156</c:v>
                </c:pt>
                <c:pt idx="49">
                  <c:v>21.919380187988281</c:v>
                </c:pt>
                <c:pt idx="50">
                  <c:v>20.101238250732422</c:v>
                </c:pt>
                <c:pt idx="51">
                  <c:v>21.476511001586914</c:v>
                </c:pt>
                <c:pt idx="52">
                  <c:v>20.065788269042969</c:v>
                </c:pt>
                <c:pt idx="53">
                  <c:v>20.375095367431641</c:v>
                </c:pt>
                <c:pt idx="54">
                  <c:v>22.446481704711914</c:v>
                </c:pt>
                <c:pt idx="55">
                  <c:v>22.895238876342773</c:v>
                </c:pt>
                <c:pt idx="56">
                  <c:v>20.497970581054688</c:v>
                </c:pt>
                <c:pt idx="57">
                  <c:v>20</c:v>
                </c:pt>
                <c:pt idx="58">
                  <c:v>22.256580352783203</c:v>
                </c:pt>
                <c:pt idx="59">
                  <c:v>21.564363479614258</c:v>
                </c:pt>
                <c:pt idx="60">
                  <c:v>19.477371215820313</c:v>
                </c:pt>
                <c:pt idx="61">
                  <c:v>17.670021057128906</c:v>
                </c:pt>
                <c:pt idx="62">
                  <c:v>21.947561264038086</c:v>
                </c:pt>
                <c:pt idx="63">
                  <c:v>21.783393859863281</c:v>
                </c:pt>
                <c:pt idx="64">
                  <c:v>19.139999389648438</c:v>
                </c:pt>
                <c:pt idx="65">
                  <c:v>18.110496520996094</c:v>
                </c:pt>
                <c:pt idx="66">
                  <c:v>20.682424545288086</c:v>
                </c:pt>
                <c:pt idx="67">
                  <c:v>22.623607635498047</c:v>
                </c:pt>
                <c:pt idx="68">
                  <c:v>21.7864990234375</c:v>
                </c:pt>
                <c:pt idx="69">
                  <c:v>18.582931518554688</c:v>
                </c:pt>
                <c:pt idx="70">
                  <c:v>21.545454025268555</c:v>
                </c:pt>
                <c:pt idx="71">
                  <c:v>21.152891159057617</c:v>
                </c:pt>
                <c:pt idx="72">
                  <c:v>16.633333206176758</c:v>
                </c:pt>
                <c:pt idx="73">
                  <c:v>21.144382476806641</c:v>
                </c:pt>
                <c:pt idx="74">
                  <c:v>19.781818389892578</c:v>
                </c:pt>
                <c:pt idx="75">
                  <c:v>18.983728408813477</c:v>
                </c:pt>
                <c:pt idx="76">
                  <c:v>17.667667388916016</c:v>
                </c:pt>
                <c:pt idx="77">
                  <c:v>17.75499153137207</c:v>
                </c:pt>
                <c:pt idx="78">
                  <c:v>15.272727012634277</c:v>
                </c:pt>
                <c:pt idx="79">
                  <c:v>14</c:v>
                </c:pt>
                <c:pt idx="80">
                  <c:v>20.596134185791016</c:v>
                </c:pt>
                <c:pt idx="81">
                  <c:v>16.311687469482422</c:v>
                </c:pt>
                <c:pt idx="82">
                  <c:v>21.127962112426758</c:v>
                </c:pt>
                <c:pt idx="83">
                  <c:v>17.488012313842773</c:v>
                </c:pt>
                <c:pt idx="84">
                  <c:v>17.88679313659668</c:v>
                </c:pt>
                <c:pt idx="85">
                  <c:v>19.306758880615234</c:v>
                </c:pt>
                <c:pt idx="86">
                  <c:v>20.892307281494141</c:v>
                </c:pt>
                <c:pt idx="87">
                  <c:v>21.286838531494141</c:v>
                </c:pt>
                <c:pt idx="88">
                  <c:v>20.195598602294922</c:v>
                </c:pt>
                <c:pt idx="89">
                  <c:v>24.950000762939453</c:v>
                </c:pt>
                <c:pt idx="90">
                  <c:v>18.130434036254883</c:v>
                </c:pt>
                <c:pt idx="91">
                  <c:v>20</c:v>
                </c:pt>
                <c:pt idx="92">
                  <c:v>18.729509353637695</c:v>
                </c:pt>
                <c:pt idx="93">
                  <c:v>18.25</c:v>
                </c:pt>
                <c:pt idx="94">
                  <c:v>18.992568969726563</c:v>
                </c:pt>
                <c:pt idx="95">
                  <c:v>19.887641906738281</c:v>
                </c:pt>
                <c:pt idx="96">
                  <c:v>19.378948211669922</c:v>
                </c:pt>
                <c:pt idx="97">
                  <c:v>20.46258544921875</c:v>
                </c:pt>
                <c:pt idx="98">
                  <c:v>22.291572570800781</c:v>
                </c:pt>
                <c:pt idx="99">
                  <c:v>20.704738616943359</c:v>
                </c:pt>
                <c:pt idx="100">
                  <c:v>19.060052871704102</c:v>
                </c:pt>
                <c:pt idx="101">
                  <c:v>20.23246955871582</c:v>
                </c:pt>
                <c:pt idx="102">
                  <c:v>19.690122604370117</c:v>
                </c:pt>
                <c:pt idx="103">
                  <c:v>20.362539291381836</c:v>
                </c:pt>
                <c:pt idx="104">
                  <c:v>19.754222869873047</c:v>
                </c:pt>
                <c:pt idx="105">
                  <c:v>19.379766464233398</c:v>
                </c:pt>
                <c:pt idx="106">
                  <c:v>22.92350959777832</c:v>
                </c:pt>
                <c:pt idx="107">
                  <c:v>19.373397827148438</c:v>
                </c:pt>
                <c:pt idx="108">
                  <c:v>19.155155181884766</c:v>
                </c:pt>
                <c:pt idx="109">
                  <c:v>21.299999237060547</c:v>
                </c:pt>
                <c:pt idx="110">
                  <c:v>18.303571701049805</c:v>
                </c:pt>
                <c:pt idx="111">
                  <c:v>21.079256057739258</c:v>
                </c:pt>
                <c:pt idx="112">
                  <c:v>18.791208267211914</c:v>
                </c:pt>
                <c:pt idx="113">
                  <c:v>19.626617431640625</c:v>
                </c:pt>
                <c:pt idx="114">
                  <c:v>19.590164184570313</c:v>
                </c:pt>
                <c:pt idx="115">
                  <c:v>20.871871948242188</c:v>
                </c:pt>
                <c:pt idx="116">
                  <c:v>21.115001678466797</c:v>
                </c:pt>
                <c:pt idx="117">
                  <c:v>20.08452033996582</c:v>
                </c:pt>
                <c:pt idx="118">
                  <c:v>19.910488128662109</c:v>
                </c:pt>
                <c:pt idx="119">
                  <c:v>17.812850952148438</c:v>
                </c:pt>
                <c:pt idx="120">
                  <c:v>18.133333206176758</c:v>
                </c:pt>
                <c:pt idx="121">
                  <c:v>19.222211837768555</c:v>
                </c:pt>
                <c:pt idx="122">
                  <c:v>18.660715103149414</c:v>
                </c:pt>
                <c:pt idx="123">
                  <c:v>19.600000381469727</c:v>
                </c:pt>
                <c:pt idx="124">
                  <c:v>19.283842086791992</c:v>
                </c:pt>
                <c:pt idx="125">
                  <c:v>22.818181991577148</c:v>
                </c:pt>
                <c:pt idx="126">
                  <c:v>18.809219360351563</c:v>
                </c:pt>
                <c:pt idx="127">
                  <c:v>21.373632431030273</c:v>
                </c:pt>
                <c:pt idx="128">
                  <c:v>20.020408630371094</c:v>
                </c:pt>
                <c:pt idx="129">
                  <c:v>21.498615264892578</c:v>
                </c:pt>
                <c:pt idx="130">
                  <c:v>15.428571701049805</c:v>
                </c:pt>
                <c:pt idx="131">
                  <c:v>22.399999618530273</c:v>
                </c:pt>
                <c:pt idx="132">
                  <c:v>20.127086639404297</c:v>
                </c:pt>
                <c:pt idx="133">
                  <c:v>19.037975311279297</c:v>
                </c:pt>
                <c:pt idx="134">
                  <c:v>17.342157363891602</c:v>
                </c:pt>
                <c:pt idx="135">
                  <c:v>17.018632888793945</c:v>
                </c:pt>
                <c:pt idx="136">
                  <c:v>20.799999237060547</c:v>
                </c:pt>
                <c:pt idx="137">
                  <c:v>21.153846740722656</c:v>
                </c:pt>
                <c:pt idx="138">
                  <c:v>18.458333969116211</c:v>
                </c:pt>
                <c:pt idx="139">
                  <c:v>19.14082145690918</c:v>
                </c:pt>
                <c:pt idx="140">
                  <c:v>19.407657623291016</c:v>
                </c:pt>
                <c:pt idx="141">
                  <c:v>19.568964004516602</c:v>
                </c:pt>
                <c:pt idx="142">
                  <c:v>21.501199722290039</c:v>
                </c:pt>
                <c:pt idx="143">
                  <c:v>17.529411315917969</c:v>
                </c:pt>
                <c:pt idx="144">
                  <c:v>16.430171966552734</c:v>
                </c:pt>
                <c:pt idx="145">
                  <c:v>19.796539306640625</c:v>
                </c:pt>
                <c:pt idx="146">
                  <c:v>17.186134338378906</c:v>
                </c:pt>
                <c:pt idx="147">
                  <c:v>17.615894317626953</c:v>
                </c:pt>
                <c:pt idx="148">
                  <c:v>20.125371932983398</c:v>
                </c:pt>
                <c:pt idx="149">
                  <c:v>22.166666030883789</c:v>
                </c:pt>
                <c:pt idx="150">
                  <c:v>19.961538314819336</c:v>
                </c:pt>
                <c:pt idx="151">
                  <c:v>19.039451599121094</c:v>
                </c:pt>
                <c:pt idx="152">
                  <c:v>15.224359512329102</c:v>
                </c:pt>
                <c:pt idx="153">
                  <c:v>21.144750595092773</c:v>
                </c:pt>
                <c:pt idx="154">
                  <c:v>19.643899917602539</c:v>
                </c:pt>
                <c:pt idx="155">
                  <c:v>21.048688888549805</c:v>
                </c:pt>
                <c:pt idx="156">
                  <c:v>20.175437927246094</c:v>
                </c:pt>
                <c:pt idx="157">
                  <c:v>21.391304016113281</c:v>
                </c:pt>
                <c:pt idx="158">
                  <c:v>20.008325576782227</c:v>
                </c:pt>
                <c:pt idx="159">
                  <c:v>20.291372299194336</c:v>
                </c:pt>
                <c:pt idx="160">
                  <c:v>17.666666030883789</c:v>
                </c:pt>
                <c:pt idx="161">
                  <c:v>18.220550537109375</c:v>
                </c:pt>
                <c:pt idx="162">
                  <c:v>20.271001815795898</c:v>
                </c:pt>
                <c:pt idx="163">
                  <c:v>20.198945999145508</c:v>
                </c:pt>
                <c:pt idx="164">
                  <c:v>21.384244918823242</c:v>
                </c:pt>
                <c:pt idx="165">
                  <c:v>20.973684310913086</c:v>
                </c:pt>
                <c:pt idx="166">
                  <c:v>20</c:v>
                </c:pt>
                <c:pt idx="167">
                  <c:v>17.153284072875977</c:v>
                </c:pt>
                <c:pt idx="168">
                  <c:v>22.349771499633789</c:v>
                </c:pt>
                <c:pt idx="169">
                  <c:v>22.170070648193359</c:v>
                </c:pt>
                <c:pt idx="170">
                  <c:v>18.181818008422852</c:v>
                </c:pt>
                <c:pt idx="171">
                  <c:v>18.957143783569336</c:v>
                </c:pt>
                <c:pt idx="172">
                  <c:v>19.745330810546875</c:v>
                </c:pt>
                <c:pt idx="173">
                  <c:v>16.426229476928711</c:v>
                </c:pt>
                <c:pt idx="174">
                  <c:v>16.625396728515625</c:v>
                </c:pt>
                <c:pt idx="175">
                  <c:v>16.381767272949219</c:v>
                </c:pt>
                <c:pt idx="176">
                  <c:v>20.07415771484375</c:v>
                </c:pt>
                <c:pt idx="177">
                  <c:v>17.995443344116211</c:v>
                </c:pt>
                <c:pt idx="178">
                  <c:v>19.391304016113281</c:v>
                </c:pt>
                <c:pt idx="179">
                  <c:v>16.428571701049805</c:v>
                </c:pt>
                <c:pt idx="180">
                  <c:v>16.729486465454102</c:v>
                </c:pt>
                <c:pt idx="181">
                  <c:v>24.4134521484375</c:v>
                </c:pt>
                <c:pt idx="182">
                  <c:v>18.264150619506836</c:v>
                </c:pt>
                <c:pt idx="183">
                  <c:v>18.955041885375977</c:v>
                </c:pt>
                <c:pt idx="184">
                  <c:v>21.038961410522461</c:v>
                </c:pt>
                <c:pt idx="185">
                  <c:v>20.740739822387695</c:v>
                </c:pt>
                <c:pt idx="186">
                  <c:v>18.100000381469727</c:v>
                </c:pt>
                <c:pt idx="187">
                  <c:v>19.846153259277344</c:v>
                </c:pt>
                <c:pt idx="188">
                  <c:v>21.600000381469727</c:v>
                </c:pt>
                <c:pt idx="189">
                  <c:v>22.442420959472656</c:v>
                </c:pt>
                <c:pt idx="190">
                  <c:v>23.014375686645508</c:v>
                </c:pt>
                <c:pt idx="191">
                  <c:v>17.748918533325195</c:v>
                </c:pt>
                <c:pt idx="192">
                  <c:v>18.286640167236328</c:v>
                </c:pt>
                <c:pt idx="193">
                  <c:v>19.26544189453125</c:v>
                </c:pt>
                <c:pt idx="194">
                  <c:v>22.666666030883789</c:v>
                </c:pt>
                <c:pt idx="195">
                  <c:v>19.294116973876953</c:v>
                </c:pt>
                <c:pt idx="196">
                  <c:v>17.363636016845703</c:v>
                </c:pt>
                <c:pt idx="197">
                  <c:v>19.821428298950195</c:v>
                </c:pt>
                <c:pt idx="198">
                  <c:v>20.433778762817383</c:v>
                </c:pt>
                <c:pt idx="199">
                  <c:v>21.037208557128906</c:v>
                </c:pt>
                <c:pt idx="200">
                  <c:v>19.924623489379883</c:v>
                </c:pt>
                <c:pt idx="201">
                  <c:v>19.009857177734375</c:v>
                </c:pt>
                <c:pt idx="202">
                  <c:v>23.822221755981445</c:v>
                </c:pt>
                <c:pt idx="203">
                  <c:v>19.369085311889648</c:v>
                </c:pt>
                <c:pt idx="204">
                  <c:v>19.828571319580078</c:v>
                </c:pt>
                <c:pt idx="205">
                  <c:v>15.258854866027832</c:v>
                </c:pt>
                <c:pt idx="206">
                  <c:v>17.161291122436523</c:v>
                </c:pt>
                <c:pt idx="207">
                  <c:v>21.813333511352539</c:v>
                </c:pt>
                <c:pt idx="208">
                  <c:v>19.074712753295898</c:v>
                </c:pt>
                <c:pt idx="209">
                  <c:v>25.785123825073242</c:v>
                </c:pt>
                <c:pt idx="210">
                  <c:v>18.212614059448242</c:v>
                </c:pt>
                <c:pt idx="211">
                  <c:v>18.16606330871582</c:v>
                </c:pt>
                <c:pt idx="212">
                  <c:v>16.972972869873047</c:v>
                </c:pt>
                <c:pt idx="213">
                  <c:v>21.500873565673828</c:v>
                </c:pt>
                <c:pt idx="214">
                  <c:v>20.600000381469727</c:v>
                </c:pt>
                <c:pt idx="215">
                  <c:v>16.990291595458984</c:v>
                </c:pt>
                <c:pt idx="216">
                  <c:v>20.779544830322266</c:v>
                </c:pt>
                <c:pt idx="217">
                  <c:v>15.512466430664063</c:v>
                </c:pt>
                <c:pt idx="218">
                  <c:v>19.88505744934082</c:v>
                </c:pt>
                <c:pt idx="219">
                  <c:v>21.398822784423828</c:v>
                </c:pt>
                <c:pt idx="220">
                  <c:v>20.497512817382813</c:v>
                </c:pt>
                <c:pt idx="221">
                  <c:v>19.363758087158203</c:v>
                </c:pt>
                <c:pt idx="222">
                  <c:v>17.659574508666992</c:v>
                </c:pt>
                <c:pt idx="223">
                  <c:v>21.017955780029297</c:v>
                </c:pt>
                <c:pt idx="224">
                  <c:v>19.055648803710938</c:v>
                </c:pt>
                <c:pt idx="225">
                  <c:v>22.538461685180664</c:v>
                </c:pt>
                <c:pt idx="226">
                  <c:v>21.107872009277344</c:v>
                </c:pt>
                <c:pt idx="227">
                  <c:v>20.051353454589844</c:v>
                </c:pt>
                <c:pt idx="228">
                  <c:v>14.201763153076172</c:v>
                </c:pt>
                <c:pt idx="229">
                  <c:v>18.47686767578125</c:v>
                </c:pt>
                <c:pt idx="230">
                  <c:v>18.635416030883789</c:v>
                </c:pt>
                <c:pt idx="231">
                  <c:v>20.945945739746094</c:v>
                </c:pt>
                <c:pt idx="232">
                  <c:v>21.085481643676758</c:v>
                </c:pt>
                <c:pt idx="233">
                  <c:v>18.692880630493164</c:v>
                </c:pt>
                <c:pt idx="234">
                  <c:v>20.868078231811523</c:v>
                </c:pt>
                <c:pt idx="235">
                  <c:v>19.825576782226563</c:v>
                </c:pt>
                <c:pt idx="236">
                  <c:v>19.75</c:v>
                </c:pt>
                <c:pt idx="237">
                  <c:v>19.5</c:v>
                </c:pt>
                <c:pt idx="238">
                  <c:v>18.390804290771484</c:v>
                </c:pt>
                <c:pt idx="239">
                  <c:v>18.786764144897461</c:v>
                </c:pt>
                <c:pt idx="240">
                  <c:v>19.770179748535156</c:v>
                </c:pt>
                <c:pt idx="241">
                  <c:v>19.333333969116211</c:v>
                </c:pt>
                <c:pt idx="242">
                  <c:v>21.463916778564453</c:v>
                </c:pt>
                <c:pt idx="243">
                  <c:v>23.084922790527344</c:v>
                </c:pt>
                <c:pt idx="244">
                  <c:v>21.062992095947266</c:v>
                </c:pt>
                <c:pt idx="245">
                  <c:v>18.686868667602539</c:v>
                </c:pt>
                <c:pt idx="246">
                  <c:v>20.770235061645508</c:v>
                </c:pt>
                <c:pt idx="247">
                  <c:v>19.30555534362793</c:v>
                </c:pt>
                <c:pt idx="248">
                  <c:v>20.132802963256836</c:v>
                </c:pt>
                <c:pt idx="249">
                  <c:v>20.669635772705078</c:v>
                </c:pt>
                <c:pt idx="250">
                  <c:v>22.281553268432617</c:v>
                </c:pt>
                <c:pt idx="251">
                  <c:v>20.600271224975586</c:v>
                </c:pt>
                <c:pt idx="252">
                  <c:v>20.827339172363281</c:v>
                </c:pt>
                <c:pt idx="253">
                  <c:v>19.224924087524414</c:v>
                </c:pt>
                <c:pt idx="254">
                  <c:v>17.654769897460938</c:v>
                </c:pt>
                <c:pt idx="255">
                  <c:v>17</c:v>
                </c:pt>
                <c:pt idx="256">
                  <c:v>16.49772834777832</c:v>
                </c:pt>
                <c:pt idx="257">
                  <c:v>19.782608032226563</c:v>
                </c:pt>
                <c:pt idx="258">
                  <c:v>22.302158355712891</c:v>
                </c:pt>
                <c:pt idx="259">
                  <c:v>17.730770111083984</c:v>
                </c:pt>
                <c:pt idx="260">
                  <c:v>20.448360443115234</c:v>
                </c:pt>
                <c:pt idx="261">
                  <c:v>20.371694564819336</c:v>
                </c:pt>
                <c:pt idx="262">
                  <c:v>20.164787292480469</c:v>
                </c:pt>
                <c:pt idx="263">
                  <c:v>21.615377426147461</c:v>
                </c:pt>
                <c:pt idx="264">
                  <c:v>20.561428070068359</c:v>
                </c:pt>
                <c:pt idx="265">
                  <c:v>19.955511093139648</c:v>
                </c:pt>
                <c:pt idx="266">
                  <c:v>21.183870315551758</c:v>
                </c:pt>
                <c:pt idx="267">
                  <c:v>18.810422897338867</c:v>
                </c:pt>
                <c:pt idx="268">
                  <c:v>20.57838249206543</c:v>
                </c:pt>
                <c:pt idx="269">
                  <c:v>18.324607849121094</c:v>
                </c:pt>
                <c:pt idx="270">
                  <c:v>18.820627212524414</c:v>
                </c:pt>
                <c:pt idx="271">
                  <c:v>20.816326141357422</c:v>
                </c:pt>
                <c:pt idx="272">
                  <c:v>20</c:v>
                </c:pt>
                <c:pt idx="273">
                  <c:v>19.681818008422852</c:v>
                </c:pt>
                <c:pt idx="274">
                  <c:v>19.390176773071289</c:v>
                </c:pt>
                <c:pt idx="275">
                  <c:v>20.927318572998047</c:v>
                </c:pt>
                <c:pt idx="276">
                  <c:v>19.944366455078125</c:v>
                </c:pt>
                <c:pt idx="277">
                  <c:v>20.791093826293945</c:v>
                </c:pt>
                <c:pt idx="278">
                  <c:v>19.20353889465332</c:v>
                </c:pt>
                <c:pt idx="279">
                  <c:v>19.024391174316406</c:v>
                </c:pt>
                <c:pt idx="280">
                  <c:v>17.620578765869141</c:v>
                </c:pt>
                <c:pt idx="281">
                  <c:v>20.237154006958008</c:v>
                </c:pt>
                <c:pt idx="282">
                  <c:v>19.293739318847656</c:v>
                </c:pt>
                <c:pt idx="283">
                  <c:v>18.829980850219727</c:v>
                </c:pt>
                <c:pt idx="284">
                  <c:v>20.339492797851563</c:v>
                </c:pt>
                <c:pt idx="285">
                  <c:v>19.228996276855469</c:v>
                </c:pt>
                <c:pt idx="286">
                  <c:v>17.891304016113281</c:v>
                </c:pt>
                <c:pt idx="287">
                  <c:v>19.518810272216797</c:v>
                </c:pt>
                <c:pt idx="288">
                  <c:v>19.084506988525391</c:v>
                </c:pt>
                <c:pt idx="289">
                  <c:v>19.935483932495117</c:v>
                </c:pt>
                <c:pt idx="290">
                  <c:v>18.873256683349609</c:v>
                </c:pt>
                <c:pt idx="291">
                  <c:v>20.14178466796875</c:v>
                </c:pt>
                <c:pt idx="292">
                  <c:v>23.556371688842773</c:v>
                </c:pt>
                <c:pt idx="293">
                  <c:v>21.464788436889648</c:v>
                </c:pt>
                <c:pt idx="294">
                  <c:v>19.191011428833008</c:v>
                </c:pt>
                <c:pt idx="295">
                  <c:v>20.130800247192383</c:v>
                </c:pt>
                <c:pt idx="296">
                  <c:v>25.799999237060547</c:v>
                </c:pt>
                <c:pt idx="297">
                  <c:v>18.777740478515625</c:v>
                </c:pt>
                <c:pt idx="298">
                  <c:v>19.10981559753418</c:v>
                </c:pt>
                <c:pt idx="299">
                  <c:v>19.701086044311523</c:v>
                </c:pt>
                <c:pt idx="300">
                  <c:v>18.615942001342773</c:v>
                </c:pt>
                <c:pt idx="301">
                  <c:v>20.997211456298828</c:v>
                </c:pt>
                <c:pt idx="302">
                  <c:v>20</c:v>
                </c:pt>
                <c:pt idx="303">
                  <c:v>20.983251571655273</c:v>
                </c:pt>
                <c:pt idx="304">
                  <c:v>21.642623901367188</c:v>
                </c:pt>
                <c:pt idx="305">
                  <c:v>20.029672622680664</c:v>
                </c:pt>
                <c:pt idx="306">
                  <c:v>19.811397552490234</c:v>
                </c:pt>
                <c:pt idx="307">
                  <c:v>18</c:v>
                </c:pt>
                <c:pt idx="308">
                  <c:v>19.358108520507813</c:v>
                </c:pt>
                <c:pt idx="309">
                  <c:v>20.179121017456055</c:v>
                </c:pt>
                <c:pt idx="310">
                  <c:v>21.119863510131836</c:v>
                </c:pt>
                <c:pt idx="311">
                  <c:v>23.389736175537109</c:v>
                </c:pt>
                <c:pt idx="312">
                  <c:v>22.181818008422852</c:v>
                </c:pt>
                <c:pt idx="313">
                  <c:v>19.942827224731445</c:v>
                </c:pt>
                <c:pt idx="314">
                  <c:v>17.78825569152832</c:v>
                </c:pt>
                <c:pt idx="315">
                  <c:v>14.70588207244873</c:v>
                </c:pt>
                <c:pt idx="316">
                  <c:v>19.040767669677734</c:v>
                </c:pt>
                <c:pt idx="317">
                  <c:v>20.89195442199707</c:v>
                </c:pt>
                <c:pt idx="318">
                  <c:v>19.838506698608398</c:v>
                </c:pt>
                <c:pt idx="319">
                  <c:v>19.52191162109375</c:v>
                </c:pt>
                <c:pt idx="320">
                  <c:v>20.68621826171875</c:v>
                </c:pt>
                <c:pt idx="321">
                  <c:v>18.181818008422852</c:v>
                </c:pt>
                <c:pt idx="322">
                  <c:v>18.892242431640625</c:v>
                </c:pt>
                <c:pt idx="323">
                  <c:v>24.888889312744141</c:v>
                </c:pt>
                <c:pt idx="324">
                  <c:v>18.580644607543945</c:v>
                </c:pt>
                <c:pt idx="325">
                  <c:v>18.040000915527344</c:v>
                </c:pt>
                <c:pt idx="326">
                  <c:v>17.733989715576172</c:v>
                </c:pt>
                <c:pt idx="327">
                  <c:v>21.454545974731445</c:v>
                </c:pt>
                <c:pt idx="328">
                  <c:v>19.923425674438477</c:v>
                </c:pt>
                <c:pt idx="329">
                  <c:v>20.339420318603516</c:v>
                </c:pt>
                <c:pt idx="330">
                  <c:v>22.546075820922852</c:v>
                </c:pt>
                <c:pt idx="331">
                  <c:v>21.103443145751953</c:v>
                </c:pt>
                <c:pt idx="332">
                  <c:v>18.197425842285156</c:v>
                </c:pt>
                <c:pt idx="333">
                  <c:v>20.107681274414063</c:v>
                </c:pt>
                <c:pt idx="334">
                  <c:v>19.159835815429688</c:v>
                </c:pt>
                <c:pt idx="335">
                  <c:v>19.545454025268555</c:v>
                </c:pt>
                <c:pt idx="336">
                  <c:v>20.888889312744141</c:v>
                </c:pt>
                <c:pt idx="337">
                  <c:v>18.391502380371094</c:v>
                </c:pt>
                <c:pt idx="338">
                  <c:v>19.179903030395508</c:v>
                </c:pt>
                <c:pt idx="339">
                  <c:v>19.397706985473633</c:v>
                </c:pt>
                <c:pt idx="340">
                  <c:v>21.678272247314453</c:v>
                </c:pt>
                <c:pt idx="341">
                  <c:v>19.288888931274414</c:v>
                </c:pt>
                <c:pt idx="342">
                  <c:v>20.349273681640625</c:v>
                </c:pt>
                <c:pt idx="343">
                  <c:v>20.964160919189453</c:v>
                </c:pt>
                <c:pt idx="344">
                  <c:v>19.460390090942383</c:v>
                </c:pt>
                <c:pt idx="345">
                  <c:v>19.285715103149414</c:v>
                </c:pt>
                <c:pt idx="346">
                  <c:v>20.919794082641602</c:v>
                </c:pt>
                <c:pt idx="347">
                  <c:v>20.900213241577148</c:v>
                </c:pt>
                <c:pt idx="348">
                  <c:v>20.595745086669922</c:v>
                </c:pt>
                <c:pt idx="349">
                  <c:v>19.375</c:v>
                </c:pt>
                <c:pt idx="350">
                  <c:v>19.951223373413086</c:v>
                </c:pt>
                <c:pt idx="351">
                  <c:v>18.849733352661133</c:v>
                </c:pt>
                <c:pt idx="352">
                  <c:v>18.117870330810547</c:v>
                </c:pt>
                <c:pt idx="353">
                  <c:v>19.183408737182617</c:v>
                </c:pt>
                <c:pt idx="354">
                  <c:v>22</c:v>
                </c:pt>
                <c:pt idx="355">
                  <c:v>21.584157943725586</c:v>
                </c:pt>
                <c:pt idx="356">
                  <c:v>20.388889312744141</c:v>
                </c:pt>
                <c:pt idx="357">
                  <c:v>16.293102264404297</c:v>
                </c:pt>
                <c:pt idx="358">
                  <c:v>18.277782440185547</c:v>
                </c:pt>
                <c:pt idx="359">
                  <c:v>19.374715805053711</c:v>
                </c:pt>
                <c:pt idx="360">
                  <c:v>18.909090042114258</c:v>
                </c:pt>
                <c:pt idx="361">
                  <c:v>16.406925201416016</c:v>
                </c:pt>
                <c:pt idx="362">
                  <c:v>15.591397285461426</c:v>
                </c:pt>
                <c:pt idx="363">
                  <c:v>18.706941604614258</c:v>
                </c:pt>
                <c:pt idx="364">
                  <c:v>18.329853057861328</c:v>
                </c:pt>
                <c:pt idx="365">
                  <c:v>17.902351379394531</c:v>
                </c:pt>
                <c:pt idx="366">
                  <c:v>18.911565780639648</c:v>
                </c:pt>
                <c:pt idx="367">
                  <c:v>20.324966430664063</c:v>
                </c:pt>
                <c:pt idx="368">
                  <c:v>20.024568557739258</c:v>
                </c:pt>
                <c:pt idx="369">
                  <c:v>24</c:v>
                </c:pt>
                <c:pt idx="370">
                  <c:v>17.607843399047852</c:v>
                </c:pt>
                <c:pt idx="371">
                  <c:v>19.348533630371094</c:v>
                </c:pt>
                <c:pt idx="372">
                  <c:v>19.678464889526367</c:v>
                </c:pt>
                <c:pt idx="373">
                  <c:v>18.728605270385742</c:v>
                </c:pt>
                <c:pt idx="374">
                  <c:v>15.882352828979492</c:v>
                </c:pt>
                <c:pt idx="375">
                  <c:v>20.054912567138672</c:v>
                </c:pt>
                <c:pt idx="376">
                  <c:v>17.988252639770508</c:v>
                </c:pt>
                <c:pt idx="377">
                  <c:v>16.966293334960938</c:v>
                </c:pt>
                <c:pt idx="378">
                  <c:v>19.239374160766602</c:v>
                </c:pt>
                <c:pt idx="379">
                  <c:v>19.195858001708984</c:v>
                </c:pt>
                <c:pt idx="380">
                  <c:v>19.599061965942383</c:v>
                </c:pt>
                <c:pt idx="381">
                  <c:v>20.543478012084961</c:v>
                </c:pt>
                <c:pt idx="382">
                  <c:v>18.588483810424805</c:v>
                </c:pt>
                <c:pt idx="383">
                  <c:v>15.604186058044434</c:v>
                </c:pt>
                <c:pt idx="384">
                  <c:v>15.29304027557373</c:v>
                </c:pt>
                <c:pt idx="385">
                  <c:v>17.655366897583008</c:v>
                </c:pt>
                <c:pt idx="386">
                  <c:v>17.579761505126953</c:v>
                </c:pt>
                <c:pt idx="387">
                  <c:v>22.333333969116211</c:v>
                </c:pt>
                <c:pt idx="388">
                  <c:v>18.75</c:v>
                </c:pt>
                <c:pt idx="389">
                  <c:v>18.102409362792969</c:v>
                </c:pt>
                <c:pt idx="390">
                  <c:v>20.256410598754883</c:v>
                </c:pt>
                <c:pt idx="391">
                  <c:v>18.802074432373047</c:v>
                </c:pt>
                <c:pt idx="392">
                  <c:v>18.772304534912109</c:v>
                </c:pt>
                <c:pt idx="393">
                  <c:v>20.405210494995117</c:v>
                </c:pt>
                <c:pt idx="394">
                  <c:v>18.650793075561523</c:v>
                </c:pt>
                <c:pt idx="395">
                  <c:v>20.707071304321289</c:v>
                </c:pt>
                <c:pt idx="396">
                  <c:v>22</c:v>
                </c:pt>
                <c:pt idx="397">
                  <c:v>17.699775695800781</c:v>
                </c:pt>
                <c:pt idx="398">
                  <c:v>21.48328971862793</c:v>
                </c:pt>
                <c:pt idx="399">
                  <c:v>16.701030731201172</c:v>
                </c:pt>
                <c:pt idx="400">
                  <c:v>19.575672149658203</c:v>
                </c:pt>
                <c:pt idx="401">
                  <c:v>17.258064270019531</c:v>
                </c:pt>
                <c:pt idx="402">
                  <c:v>17.375255584716797</c:v>
                </c:pt>
                <c:pt idx="403">
                  <c:v>17.349311828613281</c:v>
                </c:pt>
                <c:pt idx="404">
                  <c:v>16.262285232543945</c:v>
                </c:pt>
                <c:pt idx="405">
                  <c:v>17.700454711914063</c:v>
                </c:pt>
                <c:pt idx="406">
                  <c:v>20.128814697265625</c:v>
                </c:pt>
                <c:pt idx="407">
                  <c:v>18.26539421081543</c:v>
                </c:pt>
                <c:pt idx="408">
                  <c:v>14.542136192321777</c:v>
                </c:pt>
                <c:pt idx="409">
                  <c:v>19.152610778808594</c:v>
                </c:pt>
                <c:pt idx="410">
                  <c:v>17.365741729736328</c:v>
                </c:pt>
                <c:pt idx="411">
                  <c:v>15.138984680175781</c:v>
                </c:pt>
                <c:pt idx="412">
                  <c:v>17.842660903930664</c:v>
                </c:pt>
                <c:pt idx="413">
                  <c:v>15.407041549682617</c:v>
                </c:pt>
                <c:pt idx="414">
                  <c:v>18.865339279174805</c:v>
                </c:pt>
                <c:pt idx="415">
                  <c:v>16.47413444519043</c:v>
                </c:pt>
                <c:pt idx="416">
                  <c:v>17.862625122070313</c:v>
                </c:pt>
                <c:pt idx="417">
                  <c:v>21.885856628417969</c:v>
                </c:pt>
                <c:pt idx="418">
                  <c:v>20.200000762939453</c:v>
                </c:pt>
                <c:pt idx="419">
                  <c:v>19.036401748657227</c:v>
                </c:pt>
              </c:numCache>
            </c:numRef>
          </c:xVal>
          <c:yVal>
            <c:numRef>
              <c:f>Table4.1!$C$2:$C$421</c:f>
              <c:numCache>
                <c:formatCode>General</c:formatCode>
                <c:ptCount val="420"/>
                <c:pt idx="0">
                  <c:v>690.79998779296875</c:v>
                </c:pt>
                <c:pt idx="1">
                  <c:v>661.20001220703125</c:v>
                </c:pt>
                <c:pt idx="2">
                  <c:v>643.5999755859375</c:v>
                </c:pt>
                <c:pt idx="3">
                  <c:v>647.70001220703125</c:v>
                </c:pt>
                <c:pt idx="4">
                  <c:v>640.8499755859375</c:v>
                </c:pt>
                <c:pt idx="5">
                  <c:v>605.550048828125</c:v>
                </c:pt>
                <c:pt idx="6">
                  <c:v>606.75</c:v>
                </c:pt>
                <c:pt idx="7">
                  <c:v>609</c:v>
                </c:pt>
                <c:pt idx="8">
                  <c:v>612.5</c:v>
                </c:pt>
                <c:pt idx="9">
                  <c:v>612.6500244140625</c:v>
                </c:pt>
                <c:pt idx="10">
                  <c:v>615.75</c:v>
                </c:pt>
                <c:pt idx="11">
                  <c:v>616.29998779296875</c:v>
                </c:pt>
                <c:pt idx="12">
                  <c:v>616.29998779296875</c:v>
                </c:pt>
                <c:pt idx="13">
                  <c:v>616.29998779296875</c:v>
                </c:pt>
                <c:pt idx="14">
                  <c:v>616.45001220703125</c:v>
                </c:pt>
                <c:pt idx="15">
                  <c:v>617.3499755859375</c:v>
                </c:pt>
                <c:pt idx="16">
                  <c:v>618.050048828125</c:v>
                </c:pt>
                <c:pt idx="17">
                  <c:v>618.300048828125</c:v>
                </c:pt>
                <c:pt idx="18">
                  <c:v>619.79998779296875</c:v>
                </c:pt>
                <c:pt idx="19">
                  <c:v>620.29998779296875</c:v>
                </c:pt>
                <c:pt idx="20">
                  <c:v>620.5</c:v>
                </c:pt>
                <c:pt idx="21">
                  <c:v>621.4000244140625</c:v>
                </c:pt>
                <c:pt idx="22">
                  <c:v>621.75</c:v>
                </c:pt>
                <c:pt idx="23">
                  <c:v>622.050048828125</c:v>
                </c:pt>
                <c:pt idx="24">
                  <c:v>622.5999755859375</c:v>
                </c:pt>
                <c:pt idx="25">
                  <c:v>623.0999755859375</c:v>
                </c:pt>
                <c:pt idx="26">
                  <c:v>623.20001220703125</c:v>
                </c:pt>
                <c:pt idx="27">
                  <c:v>623.45001220703125</c:v>
                </c:pt>
                <c:pt idx="28">
                  <c:v>623.5999755859375</c:v>
                </c:pt>
                <c:pt idx="29">
                  <c:v>624.1500244140625</c:v>
                </c:pt>
                <c:pt idx="30">
                  <c:v>624.550048828125</c:v>
                </c:pt>
                <c:pt idx="31">
                  <c:v>624.95001220703125</c:v>
                </c:pt>
                <c:pt idx="32">
                  <c:v>625.29998779296875</c:v>
                </c:pt>
                <c:pt idx="33">
                  <c:v>625.8499755859375</c:v>
                </c:pt>
                <c:pt idx="34">
                  <c:v>626.0999755859375</c:v>
                </c:pt>
                <c:pt idx="35">
                  <c:v>626.800048828125</c:v>
                </c:pt>
                <c:pt idx="36">
                  <c:v>626.9000244140625</c:v>
                </c:pt>
                <c:pt idx="37">
                  <c:v>627.0999755859375</c:v>
                </c:pt>
                <c:pt idx="38">
                  <c:v>627.25</c:v>
                </c:pt>
                <c:pt idx="39">
                  <c:v>627.29998779296875</c:v>
                </c:pt>
                <c:pt idx="40">
                  <c:v>628.25</c:v>
                </c:pt>
                <c:pt idx="41">
                  <c:v>628.4000244140625</c:v>
                </c:pt>
                <c:pt idx="42">
                  <c:v>628.550048828125</c:v>
                </c:pt>
                <c:pt idx="43">
                  <c:v>628.6500244140625</c:v>
                </c:pt>
                <c:pt idx="44">
                  <c:v>628.75</c:v>
                </c:pt>
                <c:pt idx="45">
                  <c:v>629.800048828125</c:v>
                </c:pt>
                <c:pt idx="46">
                  <c:v>630.3499755859375</c:v>
                </c:pt>
                <c:pt idx="47">
                  <c:v>630.4000244140625</c:v>
                </c:pt>
                <c:pt idx="48">
                  <c:v>630.54998779296875</c:v>
                </c:pt>
                <c:pt idx="49">
                  <c:v>630.54998779296875</c:v>
                </c:pt>
                <c:pt idx="50">
                  <c:v>631.050048828125</c:v>
                </c:pt>
                <c:pt idx="51">
                  <c:v>631.4000244140625</c:v>
                </c:pt>
                <c:pt idx="52">
                  <c:v>631.8499755859375</c:v>
                </c:pt>
                <c:pt idx="53">
                  <c:v>631.9000244140625</c:v>
                </c:pt>
                <c:pt idx="54">
                  <c:v>631.95001220703125</c:v>
                </c:pt>
                <c:pt idx="55">
                  <c:v>632</c:v>
                </c:pt>
                <c:pt idx="56">
                  <c:v>632.20001220703125</c:v>
                </c:pt>
                <c:pt idx="57">
                  <c:v>632.25</c:v>
                </c:pt>
                <c:pt idx="58">
                  <c:v>632.449951171875</c:v>
                </c:pt>
                <c:pt idx="59">
                  <c:v>632.8499755859375</c:v>
                </c:pt>
                <c:pt idx="60">
                  <c:v>632.95001220703125</c:v>
                </c:pt>
                <c:pt idx="61">
                  <c:v>633.04998779296875</c:v>
                </c:pt>
                <c:pt idx="62">
                  <c:v>633.1500244140625</c:v>
                </c:pt>
                <c:pt idx="63">
                  <c:v>633.6500244140625</c:v>
                </c:pt>
                <c:pt idx="64">
                  <c:v>633.9000244140625</c:v>
                </c:pt>
                <c:pt idx="65">
                  <c:v>634</c:v>
                </c:pt>
                <c:pt idx="66">
                  <c:v>634.050048828125</c:v>
                </c:pt>
                <c:pt idx="67">
                  <c:v>634.0999755859375</c:v>
                </c:pt>
                <c:pt idx="68">
                  <c:v>634.0999755859375</c:v>
                </c:pt>
                <c:pt idx="69">
                  <c:v>634.1500244140625</c:v>
                </c:pt>
                <c:pt idx="70">
                  <c:v>634.199951171875</c:v>
                </c:pt>
                <c:pt idx="71">
                  <c:v>634.4000244140625</c:v>
                </c:pt>
                <c:pt idx="72">
                  <c:v>634.54998779296875</c:v>
                </c:pt>
                <c:pt idx="73">
                  <c:v>634.70001220703125</c:v>
                </c:pt>
                <c:pt idx="74">
                  <c:v>634.9000244140625</c:v>
                </c:pt>
                <c:pt idx="75">
                  <c:v>634.949951171875</c:v>
                </c:pt>
                <c:pt idx="76">
                  <c:v>635.04998779296875</c:v>
                </c:pt>
                <c:pt idx="77">
                  <c:v>635.199951171875</c:v>
                </c:pt>
                <c:pt idx="78">
                  <c:v>635.45001220703125</c:v>
                </c:pt>
                <c:pt idx="79">
                  <c:v>635.5999755859375</c:v>
                </c:pt>
                <c:pt idx="80">
                  <c:v>635.5999755859375</c:v>
                </c:pt>
                <c:pt idx="81">
                  <c:v>635.75</c:v>
                </c:pt>
                <c:pt idx="82">
                  <c:v>635.95001220703125</c:v>
                </c:pt>
                <c:pt idx="83">
                  <c:v>636.0999755859375</c:v>
                </c:pt>
                <c:pt idx="84">
                  <c:v>636.5</c:v>
                </c:pt>
                <c:pt idx="85">
                  <c:v>636.5999755859375</c:v>
                </c:pt>
                <c:pt idx="86">
                  <c:v>636.699951171875</c:v>
                </c:pt>
                <c:pt idx="87">
                  <c:v>636.9000244140625</c:v>
                </c:pt>
                <c:pt idx="88">
                  <c:v>636.95001220703125</c:v>
                </c:pt>
                <c:pt idx="89">
                  <c:v>637</c:v>
                </c:pt>
                <c:pt idx="90">
                  <c:v>637.0999755859375</c:v>
                </c:pt>
                <c:pt idx="91">
                  <c:v>637.3499755859375</c:v>
                </c:pt>
                <c:pt idx="92">
                  <c:v>637.6500244140625</c:v>
                </c:pt>
                <c:pt idx="93">
                  <c:v>637.949951171875</c:v>
                </c:pt>
                <c:pt idx="94">
                  <c:v>637.95001220703125</c:v>
                </c:pt>
                <c:pt idx="95">
                  <c:v>638</c:v>
                </c:pt>
                <c:pt idx="96">
                  <c:v>638.20001220703125</c:v>
                </c:pt>
                <c:pt idx="97">
                  <c:v>638.300048828125</c:v>
                </c:pt>
                <c:pt idx="98">
                  <c:v>638.300048828125</c:v>
                </c:pt>
                <c:pt idx="99">
                  <c:v>638.3499755859375</c:v>
                </c:pt>
                <c:pt idx="100">
                  <c:v>638.54998779296875</c:v>
                </c:pt>
                <c:pt idx="101">
                  <c:v>638.70001220703125</c:v>
                </c:pt>
                <c:pt idx="102">
                  <c:v>639.25</c:v>
                </c:pt>
                <c:pt idx="103">
                  <c:v>639.300048828125</c:v>
                </c:pt>
                <c:pt idx="104">
                  <c:v>639.3499755859375</c:v>
                </c:pt>
                <c:pt idx="105">
                  <c:v>639.5</c:v>
                </c:pt>
                <c:pt idx="106">
                  <c:v>639.75</c:v>
                </c:pt>
                <c:pt idx="107">
                  <c:v>639.79998779296875</c:v>
                </c:pt>
                <c:pt idx="108">
                  <c:v>639.8499755859375</c:v>
                </c:pt>
                <c:pt idx="109">
                  <c:v>639.9000244140625</c:v>
                </c:pt>
                <c:pt idx="110">
                  <c:v>640.0999755859375</c:v>
                </c:pt>
                <c:pt idx="111">
                  <c:v>640.1500244140625</c:v>
                </c:pt>
                <c:pt idx="112">
                  <c:v>640.5</c:v>
                </c:pt>
                <c:pt idx="113">
                  <c:v>640.75</c:v>
                </c:pt>
                <c:pt idx="114">
                  <c:v>640.9000244140625</c:v>
                </c:pt>
                <c:pt idx="115">
                  <c:v>641.0999755859375</c:v>
                </c:pt>
                <c:pt idx="116">
                  <c:v>641.449951171875</c:v>
                </c:pt>
                <c:pt idx="117">
                  <c:v>641.449951171875</c:v>
                </c:pt>
                <c:pt idx="118">
                  <c:v>641.54998779296875</c:v>
                </c:pt>
                <c:pt idx="119">
                  <c:v>641.800048828125</c:v>
                </c:pt>
                <c:pt idx="120">
                  <c:v>642.199951171875</c:v>
                </c:pt>
                <c:pt idx="121">
                  <c:v>642.20001220703125</c:v>
                </c:pt>
                <c:pt idx="122">
                  <c:v>642.4000244140625</c:v>
                </c:pt>
                <c:pt idx="123">
                  <c:v>642.75</c:v>
                </c:pt>
                <c:pt idx="124">
                  <c:v>643.04998779296875</c:v>
                </c:pt>
                <c:pt idx="125">
                  <c:v>643.199951171875</c:v>
                </c:pt>
                <c:pt idx="126">
                  <c:v>643.25</c:v>
                </c:pt>
                <c:pt idx="127">
                  <c:v>643.4000244140625</c:v>
                </c:pt>
                <c:pt idx="128">
                  <c:v>643.4000244140625</c:v>
                </c:pt>
                <c:pt idx="129">
                  <c:v>643.5</c:v>
                </c:pt>
                <c:pt idx="130">
                  <c:v>643.5</c:v>
                </c:pt>
                <c:pt idx="131">
                  <c:v>643.699951171875</c:v>
                </c:pt>
                <c:pt idx="132">
                  <c:v>643.70001220703125</c:v>
                </c:pt>
                <c:pt idx="133">
                  <c:v>644.199951171875</c:v>
                </c:pt>
                <c:pt idx="134">
                  <c:v>644.20001220703125</c:v>
                </c:pt>
                <c:pt idx="135">
                  <c:v>644.4000244140625</c:v>
                </c:pt>
                <c:pt idx="136">
                  <c:v>644.45001220703125</c:v>
                </c:pt>
                <c:pt idx="137">
                  <c:v>644.45001220703125</c:v>
                </c:pt>
                <c:pt idx="138">
                  <c:v>644.5</c:v>
                </c:pt>
                <c:pt idx="139">
                  <c:v>644.54998779296875</c:v>
                </c:pt>
                <c:pt idx="140">
                  <c:v>644.699951171875</c:v>
                </c:pt>
                <c:pt idx="141">
                  <c:v>644.95001220703125</c:v>
                </c:pt>
                <c:pt idx="142">
                  <c:v>645.0999755859375</c:v>
                </c:pt>
                <c:pt idx="143">
                  <c:v>645.25</c:v>
                </c:pt>
                <c:pt idx="144">
                  <c:v>645.54998779296875</c:v>
                </c:pt>
                <c:pt idx="145">
                  <c:v>645.550048828125</c:v>
                </c:pt>
                <c:pt idx="146">
                  <c:v>645.5999755859375</c:v>
                </c:pt>
                <c:pt idx="147">
                  <c:v>645.75</c:v>
                </c:pt>
                <c:pt idx="148">
                  <c:v>645.75</c:v>
                </c:pt>
                <c:pt idx="149">
                  <c:v>646</c:v>
                </c:pt>
                <c:pt idx="150">
                  <c:v>646.20001220703125</c:v>
                </c:pt>
                <c:pt idx="151">
                  <c:v>646.3499755859375</c:v>
                </c:pt>
                <c:pt idx="152">
                  <c:v>646.4000244140625</c:v>
                </c:pt>
                <c:pt idx="153">
                  <c:v>646.5</c:v>
                </c:pt>
                <c:pt idx="154">
                  <c:v>646.54998779296875</c:v>
                </c:pt>
                <c:pt idx="155">
                  <c:v>646.70001220703125</c:v>
                </c:pt>
                <c:pt idx="156">
                  <c:v>646.9000244140625</c:v>
                </c:pt>
                <c:pt idx="157">
                  <c:v>646.949951171875</c:v>
                </c:pt>
                <c:pt idx="158">
                  <c:v>647.04998779296875</c:v>
                </c:pt>
                <c:pt idx="159">
                  <c:v>647.25</c:v>
                </c:pt>
                <c:pt idx="160">
                  <c:v>647.29998779296875</c:v>
                </c:pt>
                <c:pt idx="161">
                  <c:v>647.5999755859375</c:v>
                </c:pt>
                <c:pt idx="162">
                  <c:v>647.5999755859375</c:v>
                </c:pt>
                <c:pt idx="163">
                  <c:v>648</c:v>
                </c:pt>
                <c:pt idx="164">
                  <c:v>648.20001220703125</c:v>
                </c:pt>
                <c:pt idx="165">
                  <c:v>648.25</c:v>
                </c:pt>
                <c:pt idx="166">
                  <c:v>648.3499755859375</c:v>
                </c:pt>
                <c:pt idx="167">
                  <c:v>648.70001220703125</c:v>
                </c:pt>
                <c:pt idx="168">
                  <c:v>648.949951171875</c:v>
                </c:pt>
                <c:pt idx="169">
                  <c:v>649.1500244140625</c:v>
                </c:pt>
                <c:pt idx="170">
                  <c:v>649.300048828125</c:v>
                </c:pt>
                <c:pt idx="171">
                  <c:v>649.5</c:v>
                </c:pt>
                <c:pt idx="172">
                  <c:v>649.699951171875</c:v>
                </c:pt>
                <c:pt idx="173">
                  <c:v>649.8499755859375</c:v>
                </c:pt>
                <c:pt idx="174">
                  <c:v>650.449951171875</c:v>
                </c:pt>
                <c:pt idx="175">
                  <c:v>650.54998779296875</c:v>
                </c:pt>
                <c:pt idx="176">
                  <c:v>650.5999755859375</c:v>
                </c:pt>
                <c:pt idx="177">
                  <c:v>650.6500244140625</c:v>
                </c:pt>
                <c:pt idx="178">
                  <c:v>650.9000244140625</c:v>
                </c:pt>
                <c:pt idx="179">
                  <c:v>650.9000244140625</c:v>
                </c:pt>
                <c:pt idx="180">
                  <c:v>651.1500244140625</c:v>
                </c:pt>
                <c:pt idx="181">
                  <c:v>651.20001220703125</c:v>
                </c:pt>
                <c:pt idx="182">
                  <c:v>651.3499755859375</c:v>
                </c:pt>
                <c:pt idx="183">
                  <c:v>651.4000244140625</c:v>
                </c:pt>
                <c:pt idx="184">
                  <c:v>651.45001220703125</c:v>
                </c:pt>
                <c:pt idx="185">
                  <c:v>651.800048828125</c:v>
                </c:pt>
                <c:pt idx="186">
                  <c:v>651.8499755859375</c:v>
                </c:pt>
                <c:pt idx="187">
                  <c:v>651.9000244140625</c:v>
                </c:pt>
                <c:pt idx="188">
                  <c:v>652</c:v>
                </c:pt>
                <c:pt idx="189">
                  <c:v>652.0999755859375</c:v>
                </c:pt>
                <c:pt idx="190">
                  <c:v>652.0999755859375</c:v>
                </c:pt>
                <c:pt idx="191">
                  <c:v>652.29998779296875</c:v>
                </c:pt>
                <c:pt idx="192">
                  <c:v>652.300048828125</c:v>
                </c:pt>
                <c:pt idx="193">
                  <c:v>652.3499755859375</c:v>
                </c:pt>
                <c:pt idx="194">
                  <c:v>652.4000244140625</c:v>
                </c:pt>
                <c:pt idx="195">
                  <c:v>652.4000244140625</c:v>
                </c:pt>
                <c:pt idx="196">
                  <c:v>652.5</c:v>
                </c:pt>
                <c:pt idx="197">
                  <c:v>652.8499755859375</c:v>
                </c:pt>
                <c:pt idx="198">
                  <c:v>653.0999755859375</c:v>
                </c:pt>
                <c:pt idx="199">
                  <c:v>653.4000244140625</c:v>
                </c:pt>
                <c:pt idx="200">
                  <c:v>653.5</c:v>
                </c:pt>
                <c:pt idx="201">
                  <c:v>653.54998779296875</c:v>
                </c:pt>
                <c:pt idx="202">
                  <c:v>653.550048828125</c:v>
                </c:pt>
                <c:pt idx="203">
                  <c:v>653.699951171875</c:v>
                </c:pt>
                <c:pt idx="204">
                  <c:v>653.79998779296875</c:v>
                </c:pt>
                <c:pt idx="205">
                  <c:v>653.8499755859375</c:v>
                </c:pt>
                <c:pt idx="206">
                  <c:v>653.949951171875</c:v>
                </c:pt>
                <c:pt idx="207">
                  <c:v>654.0999755859375</c:v>
                </c:pt>
                <c:pt idx="208">
                  <c:v>654.199951171875</c:v>
                </c:pt>
                <c:pt idx="209">
                  <c:v>654.199951171875</c:v>
                </c:pt>
                <c:pt idx="210">
                  <c:v>654.29998779296875</c:v>
                </c:pt>
                <c:pt idx="211">
                  <c:v>654.5999755859375</c:v>
                </c:pt>
                <c:pt idx="212">
                  <c:v>654.8499755859375</c:v>
                </c:pt>
                <c:pt idx="213">
                  <c:v>654.8499755859375</c:v>
                </c:pt>
                <c:pt idx="214">
                  <c:v>654.9000244140625</c:v>
                </c:pt>
                <c:pt idx="215">
                  <c:v>655.04998779296875</c:v>
                </c:pt>
                <c:pt idx="216">
                  <c:v>655.050048828125</c:v>
                </c:pt>
                <c:pt idx="217">
                  <c:v>655.050048828125</c:v>
                </c:pt>
                <c:pt idx="218">
                  <c:v>655.199951171875</c:v>
                </c:pt>
                <c:pt idx="219">
                  <c:v>655.300048828125</c:v>
                </c:pt>
                <c:pt idx="220">
                  <c:v>655.3499755859375</c:v>
                </c:pt>
                <c:pt idx="221">
                  <c:v>655.3499755859375</c:v>
                </c:pt>
                <c:pt idx="222">
                  <c:v>655.4000244140625</c:v>
                </c:pt>
                <c:pt idx="223">
                  <c:v>655.54998779296875</c:v>
                </c:pt>
                <c:pt idx="224">
                  <c:v>655.699951171875</c:v>
                </c:pt>
                <c:pt idx="225">
                  <c:v>655.79998779296875</c:v>
                </c:pt>
                <c:pt idx="226">
                  <c:v>655.8499755859375</c:v>
                </c:pt>
                <c:pt idx="227">
                  <c:v>656.4000244140625</c:v>
                </c:pt>
                <c:pt idx="228">
                  <c:v>656.5</c:v>
                </c:pt>
                <c:pt idx="229">
                  <c:v>656.550048828125</c:v>
                </c:pt>
                <c:pt idx="230">
                  <c:v>656.6500244140625</c:v>
                </c:pt>
                <c:pt idx="231">
                  <c:v>656.70001220703125</c:v>
                </c:pt>
                <c:pt idx="232">
                  <c:v>656.800048828125</c:v>
                </c:pt>
                <c:pt idx="233">
                  <c:v>656.800048828125</c:v>
                </c:pt>
                <c:pt idx="234">
                  <c:v>657</c:v>
                </c:pt>
                <c:pt idx="235">
                  <c:v>657</c:v>
                </c:pt>
                <c:pt idx="236">
                  <c:v>657.1500244140625</c:v>
                </c:pt>
                <c:pt idx="237">
                  <c:v>657.4000244140625</c:v>
                </c:pt>
                <c:pt idx="238">
                  <c:v>657.5</c:v>
                </c:pt>
                <c:pt idx="239">
                  <c:v>657.550048828125</c:v>
                </c:pt>
                <c:pt idx="240">
                  <c:v>657.6500244140625</c:v>
                </c:pt>
                <c:pt idx="241">
                  <c:v>657.75</c:v>
                </c:pt>
                <c:pt idx="242">
                  <c:v>657.79998779296875</c:v>
                </c:pt>
                <c:pt idx="243">
                  <c:v>657.9000244140625</c:v>
                </c:pt>
                <c:pt idx="244">
                  <c:v>658</c:v>
                </c:pt>
                <c:pt idx="245">
                  <c:v>658.3499755859375</c:v>
                </c:pt>
                <c:pt idx="246">
                  <c:v>658.5999755859375</c:v>
                </c:pt>
                <c:pt idx="247">
                  <c:v>658.79998779296875</c:v>
                </c:pt>
                <c:pt idx="248">
                  <c:v>659.050048828125</c:v>
                </c:pt>
                <c:pt idx="249">
                  <c:v>659.1500244140625</c:v>
                </c:pt>
                <c:pt idx="250">
                  <c:v>659.3499755859375</c:v>
                </c:pt>
                <c:pt idx="251">
                  <c:v>659.4000244140625</c:v>
                </c:pt>
                <c:pt idx="252">
                  <c:v>659.4000244140625</c:v>
                </c:pt>
                <c:pt idx="253">
                  <c:v>659.79998779296875</c:v>
                </c:pt>
                <c:pt idx="254">
                  <c:v>659.9000244140625</c:v>
                </c:pt>
                <c:pt idx="255">
                  <c:v>660.050048828125</c:v>
                </c:pt>
                <c:pt idx="256">
                  <c:v>660.0999755859375</c:v>
                </c:pt>
                <c:pt idx="257">
                  <c:v>660.199951171875</c:v>
                </c:pt>
                <c:pt idx="258">
                  <c:v>660.29998779296875</c:v>
                </c:pt>
                <c:pt idx="259">
                  <c:v>660.75</c:v>
                </c:pt>
                <c:pt idx="260">
                  <c:v>660.949951171875</c:v>
                </c:pt>
                <c:pt idx="261">
                  <c:v>661.3499755859375</c:v>
                </c:pt>
                <c:pt idx="262">
                  <c:v>661.45001220703125</c:v>
                </c:pt>
                <c:pt idx="263">
                  <c:v>661.5999755859375</c:v>
                </c:pt>
                <c:pt idx="264">
                  <c:v>661.5999755859375</c:v>
                </c:pt>
                <c:pt idx="265">
                  <c:v>661.8499755859375</c:v>
                </c:pt>
                <c:pt idx="266">
                  <c:v>661.8499755859375</c:v>
                </c:pt>
                <c:pt idx="267">
                  <c:v>661.8499755859375</c:v>
                </c:pt>
                <c:pt idx="268">
                  <c:v>661.9000244140625</c:v>
                </c:pt>
                <c:pt idx="269">
                  <c:v>661.9000244140625</c:v>
                </c:pt>
                <c:pt idx="270">
                  <c:v>661.95001220703125</c:v>
                </c:pt>
                <c:pt idx="271">
                  <c:v>662.4000244140625</c:v>
                </c:pt>
                <c:pt idx="272">
                  <c:v>662.4000244140625</c:v>
                </c:pt>
                <c:pt idx="273">
                  <c:v>662.45001220703125</c:v>
                </c:pt>
                <c:pt idx="274">
                  <c:v>662.5</c:v>
                </c:pt>
                <c:pt idx="275">
                  <c:v>662.550048828125</c:v>
                </c:pt>
                <c:pt idx="276">
                  <c:v>662.550048828125</c:v>
                </c:pt>
                <c:pt idx="277">
                  <c:v>662.6500244140625</c:v>
                </c:pt>
                <c:pt idx="278">
                  <c:v>662.70001220703125</c:v>
                </c:pt>
                <c:pt idx="279">
                  <c:v>662.75</c:v>
                </c:pt>
                <c:pt idx="280">
                  <c:v>662.9000244140625</c:v>
                </c:pt>
                <c:pt idx="281">
                  <c:v>663.3499755859375</c:v>
                </c:pt>
                <c:pt idx="282">
                  <c:v>663.449951171875</c:v>
                </c:pt>
                <c:pt idx="283">
                  <c:v>663.5</c:v>
                </c:pt>
                <c:pt idx="284">
                  <c:v>663.8499755859375</c:v>
                </c:pt>
                <c:pt idx="285">
                  <c:v>663.8499755859375</c:v>
                </c:pt>
                <c:pt idx="286">
                  <c:v>663.9000244140625</c:v>
                </c:pt>
                <c:pt idx="287">
                  <c:v>664</c:v>
                </c:pt>
                <c:pt idx="288">
                  <c:v>664</c:v>
                </c:pt>
                <c:pt idx="289">
                  <c:v>664.1500244140625</c:v>
                </c:pt>
                <c:pt idx="290">
                  <c:v>664.1500244140625</c:v>
                </c:pt>
                <c:pt idx="291">
                  <c:v>664.29998779296875</c:v>
                </c:pt>
                <c:pt idx="292">
                  <c:v>664.4000244140625</c:v>
                </c:pt>
                <c:pt idx="293">
                  <c:v>664.449951171875</c:v>
                </c:pt>
                <c:pt idx="294">
                  <c:v>664.70001220703125</c:v>
                </c:pt>
                <c:pt idx="295">
                  <c:v>664.75</c:v>
                </c:pt>
                <c:pt idx="296">
                  <c:v>664.949951171875</c:v>
                </c:pt>
                <c:pt idx="297">
                  <c:v>664.95001220703125</c:v>
                </c:pt>
                <c:pt idx="298">
                  <c:v>665.0999755859375</c:v>
                </c:pt>
                <c:pt idx="299">
                  <c:v>665.20001220703125</c:v>
                </c:pt>
                <c:pt idx="300">
                  <c:v>665.3499755859375</c:v>
                </c:pt>
                <c:pt idx="301">
                  <c:v>665.6500244140625</c:v>
                </c:pt>
                <c:pt idx="302">
                  <c:v>665.9000244140625</c:v>
                </c:pt>
                <c:pt idx="303">
                  <c:v>665.95001220703125</c:v>
                </c:pt>
                <c:pt idx="304">
                  <c:v>666</c:v>
                </c:pt>
                <c:pt idx="305">
                  <c:v>666.050048828125</c:v>
                </c:pt>
                <c:pt idx="306">
                  <c:v>666.0999755859375</c:v>
                </c:pt>
                <c:pt idx="307">
                  <c:v>666.1500244140625</c:v>
                </c:pt>
                <c:pt idx="308">
                  <c:v>666.1500244140625</c:v>
                </c:pt>
                <c:pt idx="309">
                  <c:v>666.449951171875</c:v>
                </c:pt>
                <c:pt idx="310">
                  <c:v>666.550048828125</c:v>
                </c:pt>
                <c:pt idx="311">
                  <c:v>666.5999755859375</c:v>
                </c:pt>
                <c:pt idx="312">
                  <c:v>666.6500244140625</c:v>
                </c:pt>
                <c:pt idx="313">
                  <c:v>666.6500244140625</c:v>
                </c:pt>
                <c:pt idx="314">
                  <c:v>666.699951171875</c:v>
                </c:pt>
                <c:pt idx="315">
                  <c:v>666.8499755859375</c:v>
                </c:pt>
                <c:pt idx="316">
                  <c:v>666.8499755859375</c:v>
                </c:pt>
                <c:pt idx="317">
                  <c:v>667.1500244140625</c:v>
                </c:pt>
                <c:pt idx="318">
                  <c:v>667.199951171875</c:v>
                </c:pt>
                <c:pt idx="319">
                  <c:v>667.45001220703125</c:v>
                </c:pt>
                <c:pt idx="320">
                  <c:v>667.45001220703125</c:v>
                </c:pt>
                <c:pt idx="321">
                  <c:v>667.5999755859375</c:v>
                </c:pt>
                <c:pt idx="322">
                  <c:v>668</c:v>
                </c:pt>
                <c:pt idx="323">
                  <c:v>668.0999755859375</c:v>
                </c:pt>
                <c:pt idx="324">
                  <c:v>668.4000244140625</c:v>
                </c:pt>
                <c:pt idx="325">
                  <c:v>668.5999755859375</c:v>
                </c:pt>
                <c:pt idx="326">
                  <c:v>668.6500244140625</c:v>
                </c:pt>
                <c:pt idx="327">
                  <c:v>668.79998779296875</c:v>
                </c:pt>
                <c:pt idx="328">
                  <c:v>668.9000244140625</c:v>
                </c:pt>
                <c:pt idx="329">
                  <c:v>668.95001220703125</c:v>
                </c:pt>
                <c:pt idx="330">
                  <c:v>669.0999755859375</c:v>
                </c:pt>
                <c:pt idx="331">
                  <c:v>669.300048828125</c:v>
                </c:pt>
                <c:pt idx="332">
                  <c:v>669.300048828125</c:v>
                </c:pt>
                <c:pt idx="333">
                  <c:v>669.3499755859375</c:v>
                </c:pt>
                <c:pt idx="334">
                  <c:v>669.3499755859375</c:v>
                </c:pt>
                <c:pt idx="335">
                  <c:v>669.79998779296875</c:v>
                </c:pt>
                <c:pt idx="336">
                  <c:v>669.8499755859375</c:v>
                </c:pt>
                <c:pt idx="337">
                  <c:v>669.95001220703125</c:v>
                </c:pt>
                <c:pt idx="338">
                  <c:v>670</c:v>
                </c:pt>
                <c:pt idx="339">
                  <c:v>670.699951171875</c:v>
                </c:pt>
                <c:pt idx="340">
                  <c:v>671.25</c:v>
                </c:pt>
                <c:pt idx="341">
                  <c:v>671.29998779296875</c:v>
                </c:pt>
                <c:pt idx="342">
                  <c:v>671.5999755859375</c:v>
                </c:pt>
                <c:pt idx="343">
                  <c:v>671.5999755859375</c:v>
                </c:pt>
                <c:pt idx="344">
                  <c:v>671.6500244140625</c:v>
                </c:pt>
                <c:pt idx="345">
                  <c:v>671.699951171875</c:v>
                </c:pt>
                <c:pt idx="346">
                  <c:v>671.75</c:v>
                </c:pt>
                <c:pt idx="347">
                  <c:v>671.9000244140625</c:v>
                </c:pt>
                <c:pt idx="348">
                  <c:v>671.9000244140625</c:v>
                </c:pt>
                <c:pt idx="349">
                  <c:v>671.949951171875</c:v>
                </c:pt>
                <c:pt idx="350">
                  <c:v>672.04998779296875</c:v>
                </c:pt>
                <c:pt idx="351">
                  <c:v>672.050048828125</c:v>
                </c:pt>
                <c:pt idx="352">
                  <c:v>672.29998779296875</c:v>
                </c:pt>
                <c:pt idx="353">
                  <c:v>672.3499755859375</c:v>
                </c:pt>
                <c:pt idx="354">
                  <c:v>672.45001220703125</c:v>
                </c:pt>
                <c:pt idx="355">
                  <c:v>672.550048828125</c:v>
                </c:pt>
                <c:pt idx="356">
                  <c:v>672.699951171875</c:v>
                </c:pt>
                <c:pt idx="357">
                  <c:v>673.04998779296875</c:v>
                </c:pt>
                <c:pt idx="358">
                  <c:v>673.25</c:v>
                </c:pt>
                <c:pt idx="359">
                  <c:v>673.29998779296875</c:v>
                </c:pt>
                <c:pt idx="360">
                  <c:v>673.54998779296875</c:v>
                </c:pt>
                <c:pt idx="361">
                  <c:v>673.54998779296875</c:v>
                </c:pt>
                <c:pt idx="362">
                  <c:v>673.9000244140625</c:v>
                </c:pt>
                <c:pt idx="363">
                  <c:v>674.25</c:v>
                </c:pt>
                <c:pt idx="364">
                  <c:v>675.4000244140625</c:v>
                </c:pt>
                <c:pt idx="365">
                  <c:v>675.70001220703125</c:v>
                </c:pt>
                <c:pt idx="366">
                  <c:v>676.1500244140625</c:v>
                </c:pt>
                <c:pt idx="367">
                  <c:v>676.54998779296875</c:v>
                </c:pt>
                <c:pt idx="368">
                  <c:v>676.5999755859375</c:v>
                </c:pt>
                <c:pt idx="369">
                  <c:v>676.8499755859375</c:v>
                </c:pt>
                <c:pt idx="370">
                  <c:v>676.949951171875</c:v>
                </c:pt>
                <c:pt idx="371">
                  <c:v>677.25</c:v>
                </c:pt>
                <c:pt idx="372">
                  <c:v>677.95001220703125</c:v>
                </c:pt>
                <c:pt idx="373">
                  <c:v>678.050048828125</c:v>
                </c:pt>
                <c:pt idx="374">
                  <c:v>678.4000244140625</c:v>
                </c:pt>
                <c:pt idx="375">
                  <c:v>678.79998779296875</c:v>
                </c:pt>
                <c:pt idx="376">
                  <c:v>679.4000244140625</c:v>
                </c:pt>
                <c:pt idx="377">
                  <c:v>679.5</c:v>
                </c:pt>
                <c:pt idx="378">
                  <c:v>679.6500244140625</c:v>
                </c:pt>
                <c:pt idx="379">
                  <c:v>679.75</c:v>
                </c:pt>
                <c:pt idx="380">
                  <c:v>679.800048828125</c:v>
                </c:pt>
                <c:pt idx="381">
                  <c:v>680.050048828125</c:v>
                </c:pt>
                <c:pt idx="382">
                  <c:v>680.45001220703125</c:v>
                </c:pt>
                <c:pt idx="383">
                  <c:v>681.29998779296875</c:v>
                </c:pt>
                <c:pt idx="384">
                  <c:v>681.29998779296875</c:v>
                </c:pt>
                <c:pt idx="385">
                  <c:v>681.5999755859375</c:v>
                </c:pt>
                <c:pt idx="386">
                  <c:v>681.9000244140625</c:v>
                </c:pt>
                <c:pt idx="387">
                  <c:v>682.1500244140625</c:v>
                </c:pt>
                <c:pt idx="388">
                  <c:v>682.45001220703125</c:v>
                </c:pt>
                <c:pt idx="389">
                  <c:v>682.54998779296875</c:v>
                </c:pt>
                <c:pt idx="390">
                  <c:v>682.6500244140625</c:v>
                </c:pt>
                <c:pt idx="391">
                  <c:v>683.3499755859375</c:v>
                </c:pt>
                <c:pt idx="392">
                  <c:v>683.4000244140625</c:v>
                </c:pt>
                <c:pt idx="393">
                  <c:v>684.300048828125</c:v>
                </c:pt>
                <c:pt idx="394">
                  <c:v>684.3499755859375</c:v>
                </c:pt>
                <c:pt idx="395">
                  <c:v>684.800048828125</c:v>
                </c:pt>
                <c:pt idx="396">
                  <c:v>684.95001220703125</c:v>
                </c:pt>
                <c:pt idx="397">
                  <c:v>686.050048828125</c:v>
                </c:pt>
                <c:pt idx="398">
                  <c:v>686.699951171875</c:v>
                </c:pt>
                <c:pt idx="399">
                  <c:v>687.54998779296875</c:v>
                </c:pt>
                <c:pt idx="400">
                  <c:v>689.0999755859375</c:v>
                </c:pt>
                <c:pt idx="401">
                  <c:v>691.04998779296875</c:v>
                </c:pt>
                <c:pt idx="402">
                  <c:v>691.3499755859375</c:v>
                </c:pt>
                <c:pt idx="403">
                  <c:v>691.9000244140625</c:v>
                </c:pt>
                <c:pt idx="404">
                  <c:v>693.95001220703125</c:v>
                </c:pt>
                <c:pt idx="405">
                  <c:v>694.25</c:v>
                </c:pt>
                <c:pt idx="406">
                  <c:v>694.800048828125</c:v>
                </c:pt>
                <c:pt idx="407">
                  <c:v>695.199951171875</c:v>
                </c:pt>
                <c:pt idx="408">
                  <c:v>695.29998779296875</c:v>
                </c:pt>
                <c:pt idx="409">
                  <c:v>696.550048828125</c:v>
                </c:pt>
                <c:pt idx="410">
                  <c:v>698.199951171875</c:v>
                </c:pt>
                <c:pt idx="411">
                  <c:v>698.25</c:v>
                </c:pt>
                <c:pt idx="412">
                  <c:v>698.449951171875</c:v>
                </c:pt>
                <c:pt idx="413">
                  <c:v>699.0999755859375</c:v>
                </c:pt>
                <c:pt idx="414">
                  <c:v>700.300048828125</c:v>
                </c:pt>
                <c:pt idx="415">
                  <c:v>704.300048828125</c:v>
                </c:pt>
                <c:pt idx="416">
                  <c:v>706.75</c:v>
                </c:pt>
                <c:pt idx="417">
                  <c:v>645</c:v>
                </c:pt>
                <c:pt idx="418">
                  <c:v>672.20001220703125</c:v>
                </c:pt>
                <c:pt idx="419">
                  <c:v>655.75</c:v>
                </c:pt>
              </c:numCache>
            </c:numRef>
          </c:yVal>
          <c:smooth val="0"/>
          <c:extLst>
            <c:ext xmlns:c16="http://schemas.microsoft.com/office/drawing/2014/chart" uri="{C3380CC4-5D6E-409C-BE32-E72D297353CC}">
              <c16:uniqueId val="{00000001-0337-48A6-89C2-5C13C545066E}"/>
            </c:ext>
          </c:extLst>
        </c:ser>
        <c:dLbls>
          <c:showLegendKey val="0"/>
          <c:showVal val="0"/>
          <c:showCatName val="0"/>
          <c:showSerName val="0"/>
          <c:showPercent val="0"/>
          <c:showBubbleSize val="0"/>
        </c:dLbls>
        <c:axId val="1585612944"/>
        <c:axId val="1510010624"/>
      </c:scatterChart>
      <c:valAx>
        <c:axId val="1585612944"/>
        <c:scaling>
          <c:orientation val="minMax"/>
          <c:max val="30"/>
          <c:min val="1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Student -teacher ratio</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001"/>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001"/>
          </a:p>
        </c:txPr>
        <c:crossAx val="1510010624"/>
        <c:crosses val="autoZero"/>
        <c:crossBetween val="midCat"/>
      </c:valAx>
      <c:valAx>
        <c:axId val="151001062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Test score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001"/>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001"/>
          </a:p>
        </c:txPr>
        <c:crossAx val="15856129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001"/>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16936562175017E-2"/>
          <c:y val="2.361301471578587E-2"/>
          <c:w val="0.87959731448663259"/>
          <c:h val="0.88664160182322471"/>
        </c:manualLayout>
      </c:layout>
      <c:scatterChart>
        <c:scatterStyle val="lineMarker"/>
        <c:varyColors val="0"/>
        <c:ser>
          <c:idx val="0"/>
          <c:order val="0"/>
          <c:tx>
            <c:v>With_outlier</c:v>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olid"/>
              </a:ln>
              <a:effectLst/>
            </c:spPr>
            <c:trendlineType val="linear"/>
            <c:dispRSqr val="0"/>
            <c:dispEq val="0"/>
          </c:trendline>
          <c:xVal>
            <c:numRef>
              <c:f>outliers!$A$2:$A$28</c:f>
              <c:numCache>
                <c:formatCode>General</c:formatCode>
                <c:ptCount val="27"/>
                <c:pt idx="0">
                  <c:v>17.889909744262695</c:v>
                </c:pt>
                <c:pt idx="1">
                  <c:v>21.524663925170898</c:v>
                </c:pt>
                <c:pt idx="2">
                  <c:v>18.697225570678711</c:v>
                </c:pt>
                <c:pt idx="3">
                  <c:v>17.357143402099609</c:v>
                </c:pt>
                <c:pt idx="4">
                  <c:v>18.671329498291016</c:v>
                </c:pt>
                <c:pt idx="5">
                  <c:v>21.40625</c:v>
                </c:pt>
                <c:pt idx="6">
                  <c:v>19.5</c:v>
                </c:pt>
                <c:pt idx="7">
                  <c:v>20.89411735534668</c:v>
                </c:pt>
                <c:pt idx="8">
                  <c:v>19.947368621826172</c:v>
                </c:pt>
                <c:pt idx="9">
                  <c:v>20.80555534362793</c:v>
                </c:pt>
                <c:pt idx="10">
                  <c:v>21.238094329833984</c:v>
                </c:pt>
                <c:pt idx="11">
                  <c:v>21</c:v>
                </c:pt>
                <c:pt idx="12">
                  <c:v>20.600000381469727</c:v>
                </c:pt>
                <c:pt idx="13">
                  <c:v>20.008216857910156</c:v>
                </c:pt>
                <c:pt idx="14">
                  <c:v>18.027778625488281</c:v>
                </c:pt>
                <c:pt idx="15">
                  <c:v>20.251960754394531</c:v>
                </c:pt>
                <c:pt idx="16">
                  <c:v>16.977869033813477</c:v>
                </c:pt>
                <c:pt idx="17">
                  <c:v>16.509803771972656</c:v>
                </c:pt>
                <c:pt idx="18">
                  <c:v>22.704023361206055</c:v>
                </c:pt>
                <c:pt idx="19">
                  <c:v>19.911111831665039</c:v>
                </c:pt>
                <c:pt idx="20">
                  <c:v>18.333333969116211</c:v>
                </c:pt>
                <c:pt idx="21">
                  <c:v>22.619047164916992</c:v>
                </c:pt>
                <c:pt idx="22">
                  <c:v>19.448276519775391</c:v>
                </c:pt>
                <c:pt idx="23">
                  <c:v>25.052631378173828</c:v>
                </c:pt>
                <c:pt idx="24">
                  <c:v>20.675437927246094</c:v>
                </c:pt>
                <c:pt idx="25">
                  <c:v>28</c:v>
                </c:pt>
                <c:pt idx="26">
                  <c:v>27</c:v>
                </c:pt>
              </c:numCache>
            </c:numRef>
          </c:xVal>
          <c:yVal>
            <c:numRef>
              <c:f>outliers!$B$2:$B$28</c:f>
              <c:numCache>
                <c:formatCode>General</c:formatCode>
                <c:ptCount val="27"/>
                <c:pt idx="0">
                  <c:v>690.79998779296875</c:v>
                </c:pt>
                <c:pt idx="1">
                  <c:v>661.20001220703125</c:v>
                </c:pt>
                <c:pt idx="2">
                  <c:v>643.5999755859375</c:v>
                </c:pt>
                <c:pt idx="3">
                  <c:v>647.70001220703125</c:v>
                </c:pt>
                <c:pt idx="4">
                  <c:v>640.8499755859375</c:v>
                </c:pt>
                <c:pt idx="5">
                  <c:v>605.550048828125</c:v>
                </c:pt>
                <c:pt idx="6">
                  <c:v>606.75</c:v>
                </c:pt>
                <c:pt idx="7">
                  <c:v>609</c:v>
                </c:pt>
                <c:pt idx="8">
                  <c:v>612.5</c:v>
                </c:pt>
                <c:pt idx="9">
                  <c:v>612.6500244140625</c:v>
                </c:pt>
                <c:pt idx="10">
                  <c:v>615.75</c:v>
                </c:pt>
                <c:pt idx="11">
                  <c:v>616.29998779296875</c:v>
                </c:pt>
                <c:pt idx="12">
                  <c:v>616.29998779296875</c:v>
                </c:pt>
                <c:pt idx="13">
                  <c:v>616.29998779296875</c:v>
                </c:pt>
                <c:pt idx="14">
                  <c:v>616.45001220703125</c:v>
                </c:pt>
                <c:pt idx="15">
                  <c:v>617.3499755859375</c:v>
                </c:pt>
                <c:pt idx="16">
                  <c:v>618.050048828125</c:v>
                </c:pt>
                <c:pt idx="17">
                  <c:v>618.300048828125</c:v>
                </c:pt>
                <c:pt idx="18">
                  <c:v>619.79998779296875</c:v>
                </c:pt>
                <c:pt idx="19">
                  <c:v>620.29998779296875</c:v>
                </c:pt>
                <c:pt idx="20">
                  <c:v>620.5</c:v>
                </c:pt>
                <c:pt idx="21">
                  <c:v>621.4000244140625</c:v>
                </c:pt>
                <c:pt idx="22">
                  <c:v>621.75</c:v>
                </c:pt>
                <c:pt idx="23">
                  <c:v>622.050048828125</c:v>
                </c:pt>
                <c:pt idx="24">
                  <c:v>622.5999755859375</c:v>
                </c:pt>
                <c:pt idx="25">
                  <c:v>1000</c:v>
                </c:pt>
                <c:pt idx="26">
                  <c:v>900</c:v>
                </c:pt>
              </c:numCache>
            </c:numRef>
          </c:yVal>
          <c:smooth val="0"/>
          <c:extLst>
            <c:ext xmlns:c16="http://schemas.microsoft.com/office/drawing/2014/chart" uri="{C3380CC4-5D6E-409C-BE32-E72D297353CC}">
              <c16:uniqueId val="{00000001-1CD2-43FC-889E-0C1657AF7763}"/>
            </c:ext>
          </c:extLst>
        </c:ser>
        <c:ser>
          <c:idx val="1"/>
          <c:order val="1"/>
          <c:tx>
            <c:v>without_outlier</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olid"/>
              </a:ln>
              <a:effectLst/>
            </c:spPr>
            <c:trendlineType val="linear"/>
            <c:dispRSqr val="0"/>
            <c:dispEq val="0"/>
          </c:trendline>
          <c:xVal>
            <c:numRef>
              <c:f>outliers!$A$2:$A$26</c:f>
              <c:numCache>
                <c:formatCode>General</c:formatCode>
                <c:ptCount val="25"/>
                <c:pt idx="0">
                  <c:v>17.889909744262695</c:v>
                </c:pt>
                <c:pt idx="1">
                  <c:v>21.524663925170898</c:v>
                </c:pt>
                <c:pt idx="2">
                  <c:v>18.697225570678711</c:v>
                </c:pt>
                <c:pt idx="3">
                  <c:v>17.357143402099609</c:v>
                </c:pt>
                <c:pt idx="4">
                  <c:v>18.671329498291016</c:v>
                </c:pt>
                <c:pt idx="5">
                  <c:v>21.40625</c:v>
                </c:pt>
                <c:pt idx="6">
                  <c:v>19.5</c:v>
                </c:pt>
                <c:pt idx="7">
                  <c:v>20.89411735534668</c:v>
                </c:pt>
                <c:pt idx="8">
                  <c:v>19.947368621826172</c:v>
                </c:pt>
                <c:pt idx="9">
                  <c:v>20.80555534362793</c:v>
                </c:pt>
                <c:pt idx="10">
                  <c:v>21.238094329833984</c:v>
                </c:pt>
                <c:pt idx="11">
                  <c:v>21</c:v>
                </c:pt>
                <c:pt idx="12">
                  <c:v>20.600000381469727</c:v>
                </c:pt>
                <c:pt idx="13">
                  <c:v>20.008216857910156</c:v>
                </c:pt>
                <c:pt idx="14">
                  <c:v>18.027778625488281</c:v>
                </c:pt>
                <c:pt idx="15">
                  <c:v>20.251960754394531</c:v>
                </c:pt>
                <c:pt idx="16">
                  <c:v>16.977869033813477</c:v>
                </c:pt>
                <c:pt idx="17">
                  <c:v>16.509803771972656</c:v>
                </c:pt>
                <c:pt idx="18">
                  <c:v>22.704023361206055</c:v>
                </c:pt>
                <c:pt idx="19">
                  <c:v>19.911111831665039</c:v>
                </c:pt>
                <c:pt idx="20">
                  <c:v>18.333333969116211</c:v>
                </c:pt>
                <c:pt idx="21">
                  <c:v>22.619047164916992</c:v>
                </c:pt>
                <c:pt idx="22">
                  <c:v>19.448276519775391</c:v>
                </c:pt>
                <c:pt idx="23">
                  <c:v>25.052631378173828</c:v>
                </c:pt>
                <c:pt idx="24">
                  <c:v>20.675437927246094</c:v>
                </c:pt>
              </c:numCache>
            </c:numRef>
          </c:xVal>
          <c:yVal>
            <c:numRef>
              <c:f>outliers!$B$2:$B$26</c:f>
              <c:numCache>
                <c:formatCode>General</c:formatCode>
                <c:ptCount val="25"/>
                <c:pt idx="0">
                  <c:v>690.79998779296875</c:v>
                </c:pt>
                <c:pt idx="1">
                  <c:v>661.20001220703125</c:v>
                </c:pt>
                <c:pt idx="2">
                  <c:v>643.5999755859375</c:v>
                </c:pt>
                <c:pt idx="3">
                  <c:v>647.70001220703125</c:v>
                </c:pt>
                <c:pt idx="4">
                  <c:v>640.8499755859375</c:v>
                </c:pt>
                <c:pt idx="5">
                  <c:v>605.550048828125</c:v>
                </c:pt>
                <c:pt idx="6">
                  <c:v>606.75</c:v>
                </c:pt>
                <c:pt idx="7">
                  <c:v>609</c:v>
                </c:pt>
                <c:pt idx="8">
                  <c:v>612.5</c:v>
                </c:pt>
                <c:pt idx="9">
                  <c:v>612.6500244140625</c:v>
                </c:pt>
                <c:pt idx="10">
                  <c:v>615.75</c:v>
                </c:pt>
                <c:pt idx="11">
                  <c:v>616.29998779296875</c:v>
                </c:pt>
                <c:pt idx="12">
                  <c:v>616.29998779296875</c:v>
                </c:pt>
                <c:pt idx="13">
                  <c:v>616.29998779296875</c:v>
                </c:pt>
                <c:pt idx="14">
                  <c:v>616.45001220703125</c:v>
                </c:pt>
                <c:pt idx="15">
                  <c:v>617.3499755859375</c:v>
                </c:pt>
                <c:pt idx="16">
                  <c:v>618.050048828125</c:v>
                </c:pt>
                <c:pt idx="17">
                  <c:v>618.300048828125</c:v>
                </c:pt>
                <c:pt idx="18">
                  <c:v>619.79998779296875</c:v>
                </c:pt>
                <c:pt idx="19">
                  <c:v>620.29998779296875</c:v>
                </c:pt>
                <c:pt idx="20">
                  <c:v>620.5</c:v>
                </c:pt>
                <c:pt idx="21">
                  <c:v>621.4000244140625</c:v>
                </c:pt>
                <c:pt idx="22">
                  <c:v>621.75</c:v>
                </c:pt>
                <c:pt idx="23">
                  <c:v>622.050048828125</c:v>
                </c:pt>
                <c:pt idx="24">
                  <c:v>622.5999755859375</c:v>
                </c:pt>
              </c:numCache>
            </c:numRef>
          </c:yVal>
          <c:smooth val="0"/>
          <c:extLst>
            <c:ext xmlns:c16="http://schemas.microsoft.com/office/drawing/2014/chart" uri="{C3380CC4-5D6E-409C-BE32-E72D297353CC}">
              <c16:uniqueId val="{00000003-1CD2-43FC-889E-0C1657AF7763}"/>
            </c:ext>
          </c:extLst>
        </c:ser>
        <c:dLbls>
          <c:showLegendKey val="0"/>
          <c:showVal val="0"/>
          <c:showCatName val="0"/>
          <c:showSerName val="0"/>
          <c:showPercent val="0"/>
          <c:showBubbleSize val="0"/>
        </c:dLbls>
        <c:axId val="1409126832"/>
        <c:axId val="1515905952"/>
      </c:scatterChart>
      <c:valAx>
        <c:axId val="1409126832"/>
        <c:scaling>
          <c:orientation val="minMax"/>
          <c:min val="15"/>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001"/>
          </a:p>
        </c:txPr>
        <c:crossAx val="1515905952"/>
        <c:crosses val="autoZero"/>
        <c:crossBetween val="midCat"/>
      </c:valAx>
      <c:valAx>
        <c:axId val="1515905952"/>
        <c:scaling>
          <c:orientation val="minMax"/>
          <c:min val="550"/>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001"/>
          </a:p>
        </c:txPr>
        <c:crossAx val="1409126832"/>
        <c:crosses val="autoZero"/>
        <c:crossBetween val="midCat"/>
      </c:valAx>
      <c:spPr>
        <a:noFill/>
        <a:ln>
          <a:noFill/>
        </a:ln>
        <a:effectLst/>
      </c:spPr>
    </c:plotArea>
    <c:legend>
      <c:legendPos val="r"/>
      <c:layout>
        <c:manualLayout>
          <c:xMode val="edge"/>
          <c:yMode val="edge"/>
          <c:x val="0.10145425218074156"/>
          <c:y val="2.5145496563937653E-2"/>
          <c:w val="0.29836605329994126"/>
          <c:h val="0.25333580804963124"/>
        </c:manualLayout>
      </c:layout>
      <c:overlay val="1"/>
      <c:spPr>
        <a:noFill/>
        <a:ln>
          <a:solidFill>
            <a:schemeClr val="accent2"/>
          </a:solid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001"/>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001"/>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0.68037</cdr:x>
      <cdr:y>0.56822</cdr:y>
    </cdr:from>
    <cdr:to>
      <cdr:x>0.99587</cdr:x>
      <cdr:y>0.68659</cdr:y>
    </cdr:to>
    <cdr:sp macro="" textlink="">
      <cdr:nvSpPr>
        <cdr:cNvPr id="5" name="TextBox 1">
          <a:extLst xmlns:a="http://schemas.openxmlformats.org/drawingml/2006/main">
            <a:ext uri="{FF2B5EF4-FFF2-40B4-BE49-F238E27FC236}">
              <a16:creationId xmlns:a16="http://schemas.microsoft.com/office/drawing/2014/main" id="{DBCDC2BC-45C6-4538-9AB2-89414DCBC1E6}"/>
            </a:ext>
          </a:extLst>
        </cdr:cNvPr>
        <cdr:cNvSpPr txBox="1"/>
      </cdr:nvSpPr>
      <cdr:spPr>
        <a:xfrm xmlns:a="http://schemas.openxmlformats.org/drawingml/2006/main">
          <a:off x="6338788" y="3429198"/>
          <a:ext cx="2939355" cy="7143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r>
            <a:rPr lang="en-001" sz="1200" i="0">
              <a:latin typeface="Cambria Math" panose="02040503050406030204" pitchFamily="18" charset="0"/>
            </a:rPr>
            <a:t>(</a:t>
          </a:r>
          <a:r>
            <a:rPr lang="en-US" sz="1200" b="0" i="0">
              <a:latin typeface="Cambria Math" panose="02040503050406030204" pitchFamily="18" charset="0"/>
            </a:rPr>
            <a:t>𝑇𝑒𝑠𝑡𝑆𝑐𝑜𝑟𝑒</a:t>
          </a:r>
          <a:r>
            <a:rPr lang="en-001" sz="1200" b="0" i="0">
              <a:latin typeface="Cambria Math" panose="02040503050406030204" pitchFamily="18" charset="0"/>
            </a:rPr>
            <a:t>) ̂</a:t>
          </a:r>
          <a:r>
            <a:rPr lang="en-US" sz="1200" b="0" i="0">
              <a:latin typeface="Cambria Math" panose="02040503050406030204" pitchFamily="18" charset="0"/>
            </a:rPr>
            <a:t>=698.93−2.2798 𝑆𝑇𝑅</a:t>
          </a:r>
          <a:endParaRPr lang="en-001" sz="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00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9CF50-B7B3-4D95-940B-9F31A1800CC6}" type="datetimeFigureOut">
              <a:rPr lang="en-001" smtClean="0"/>
              <a:t>29/02/2020</a:t>
            </a:fld>
            <a:endParaRPr lang="en-001"/>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001"/>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001"/>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A9B10-C458-40EA-A836-BB5D191311FE}" type="slidenum">
              <a:rPr lang="en-001" smtClean="0"/>
              <a:t>‹#›</a:t>
            </a:fld>
            <a:endParaRPr lang="en-001"/>
          </a:p>
        </p:txBody>
      </p:sp>
    </p:spTree>
    <p:extLst>
      <p:ext uri="{BB962C8B-B14F-4D97-AF65-F5344CB8AC3E}">
        <p14:creationId xmlns:p14="http://schemas.microsoft.com/office/powerpoint/2010/main" val="1718879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5962-23D0-42AC-B4A0-4BAE0ACD4B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001"/>
          </a:p>
        </p:txBody>
      </p:sp>
      <p:sp>
        <p:nvSpPr>
          <p:cNvPr id="3" name="Subtitle 2">
            <a:extLst>
              <a:ext uri="{FF2B5EF4-FFF2-40B4-BE49-F238E27FC236}">
                <a16:creationId xmlns:a16="http://schemas.microsoft.com/office/drawing/2014/main" id="{EF121946-2F8F-4FCB-BB84-73C01C7E8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001"/>
          </a:p>
        </p:txBody>
      </p:sp>
      <p:sp>
        <p:nvSpPr>
          <p:cNvPr id="4" name="Date Placeholder 3">
            <a:extLst>
              <a:ext uri="{FF2B5EF4-FFF2-40B4-BE49-F238E27FC236}">
                <a16:creationId xmlns:a16="http://schemas.microsoft.com/office/drawing/2014/main" id="{BED83EF6-000B-400E-8889-EE3FC5E471E8}"/>
              </a:ext>
            </a:extLst>
          </p:cNvPr>
          <p:cNvSpPr>
            <a:spLocks noGrp="1"/>
          </p:cNvSpPr>
          <p:nvPr>
            <p:ph type="dt" sz="half" idx="10"/>
          </p:nvPr>
        </p:nvSpPr>
        <p:spPr/>
        <p:txBody>
          <a:bodyPr/>
          <a:lstStyle/>
          <a:p>
            <a:fld id="{67265411-8D78-4945-8D0B-145BB0ADF67B}" type="datetime8">
              <a:rPr lang="en-001" smtClean="0"/>
              <a:t>29/02/2020 4:20 pm</a:t>
            </a:fld>
            <a:endParaRPr lang="en-001"/>
          </a:p>
        </p:txBody>
      </p:sp>
      <p:sp>
        <p:nvSpPr>
          <p:cNvPr id="5" name="Footer Placeholder 4">
            <a:extLst>
              <a:ext uri="{FF2B5EF4-FFF2-40B4-BE49-F238E27FC236}">
                <a16:creationId xmlns:a16="http://schemas.microsoft.com/office/drawing/2014/main" id="{6200003A-289F-49A6-A70E-24051A80C032}"/>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2B6082C0-0BA0-433E-82C3-4E8A1D616CF3}"/>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316944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1820-37C1-4AC1-B5E9-4BA72CCAD5DB}"/>
              </a:ext>
            </a:extLst>
          </p:cNvPr>
          <p:cNvSpPr>
            <a:spLocks noGrp="1"/>
          </p:cNvSpPr>
          <p:nvPr>
            <p:ph type="title"/>
          </p:nvPr>
        </p:nvSpPr>
        <p:spPr/>
        <p:txBody>
          <a:bodyPr/>
          <a:lstStyle/>
          <a:p>
            <a:r>
              <a:rPr lang="en-US"/>
              <a:t>Click to edit Master title style</a:t>
            </a:r>
            <a:endParaRPr lang="en-001"/>
          </a:p>
        </p:txBody>
      </p:sp>
      <p:sp>
        <p:nvSpPr>
          <p:cNvPr id="3" name="Vertical Text Placeholder 2">
            <a:extLst>
              <a:ext uri="{FF2B5EF4-FFF2-40B4-BE49-F238E27FC236}">
                <a16:creationId xmlns:a16="http://schemas.microsoft.com/office/drawing/2014/main" id="{8B023631-FEC9-4578-B01B-091D3C89E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65B8961E-BE57-4A8E-A6B9-E40736E817DE}"/>
              </a:ext>
            </a:extLst>
          </p:cNvPr>
          <p:cNvSpPr>
            <a:spLocks noGrp="1"/>
          </p:cNvSpPr>
          <p:nvPr>
            <p:ph type="dt" sz="half" idx="10"/>
          </p:nvPr>
        </p:nvSpPr>
        <p:spPr/>
        <p:txBody>
          <a:bodyPr/>
          <a:lstStyle/>
          <a:p>
            <a:fld id="{A8472302-615F-4791-8AF2-19293417AA2C}" type="datetime8">
              <a:rPr lang="en-001" smtClean="0"/>
              <a:t>29/02/2020 4:20 pm</a:t>
            </a:fld>
            <a:endParaRPr lang="en-001"/>
          </a:p>
        </p:txBody>
      </p:sp>
      <p:sp>
        <p:nvSpPr>
          <p:cNvPr id="5" name="Footer Placeholder 4">
            <a:extLst>
              <a:ext uri="{FF2B5EF4-FFF2-40B4-BE49-F238E27FC236}">
                <a16:creationId xmlns:a16="http://schemas.microsoft.com/office/drawing/2014/main" id="{093112EC-6D72-4923-A723-A14790484084}"/>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DAAC220F-3442-4E90-BDD6-4C91BDDB55DF}"/>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39767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C6C2C-8A4B-47CD-B557-776C85D7E2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001"/>
          </a:p>
        </p:txBody>
      </p:sp>
      <p:sp>
        <p:nvSpPr>
          <p:cNvPr id="3" name="Vertical Text Placeholder 2">
            <a:extLst>
              <a:ext uri="{FF2B5EF4-FFF2-40B4-BE49-F238E27FC236}">
                <a16:creationId xmlns:a16="http://schemas.microsoft.com/office/drawing/2014/main" id="{976BD17C-579E-47B4-8791-870A34AC33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0D025679-DD11-47A8-8656-AD250981E1AE}"/>
              </a:ext>
            </a:extLst>
          </p:cNvPr>
          <p:cNvSpPr>
            <a:spLocks noGrp="1"/>
          </p:cNvSpPr>
          <p:nvPr>
            <p:ph type="dt" sz="half" idx="10"/>
          </p:nvPr>
        </p:nvSpPr>
        <p:spPr/>
        <p:txBody>
          <a:bodyPr/>
          <a:lstStyle/>
          <a:p>
            <a:fld id="{5095A0DF-5ED5-4656-B66C-B3805ED63C8A}" type="datetime8">
              <a:rPr lang="en-001" smtClean="0"/>
              <a:t>29/02/2020 4:20 pm</a:t>
            </a:fld>
            <a:endParaRPr lang="en-001"/>
          </a:p>
        </p:txBody>
      </p:sp>
      <p:sp>
        <p:nvSpPr>
          <p:cNvPr id="5" name="Footer Placeholder 4">
            <a:extLst>
              <a:ext uri="{FF2B5EF4-FFF2-40B4-BE49-F238E27FC236}">
                <a16:creationId xmlns:a16="http://schemas.microsoft.com/office/drawing/2014/main" id="{8921857E-6DB1-4677-846C-F97572E080DE}"/>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C49EAE3C-4859-4C0D-B0F2-2583083A316A}"/>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39065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4C01-FA80-4086-8770-117866418663}"/>
              </a:ext>
            </a:extLst>
          </p:cNvPr>
          <p:cNvSpPr>
            <a:spLocks noGrp="1"/>
          </p:cNvSpPr>
          <p:nvPr>
            <p:ph type="title"/>
          </p:nvPr>
        </p:nvSpPr>
        <p:spPr/>
        <p:txBody>
          <a:bodyPr/>
          <a:lstStyle/>
          <a:p>
            <a:r>
              <a:rPr lang="en-US"/>
              <a:t>Click to edit Master title style</a:t>
            </a:r>
            <a:endParaRPr lang="en-001"/>
          </a:p>
        </p:txBody>
      </p:sp>
      <p:sp>
        <p:nvSpPr>
          <p:cNvPr id="3" name="Content Placeholder 2">
            <a:extLst>
              <a:ext uri="{FF2B5EF4-FFF2-40B4-BE49-F238E27FC236}">
                <a16:creationId xmlns:a16="http://schemas.microsoft.com/office/drawing/2014/main" id="{20046043-A5F8-4980-95BF-84423DA48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C6D67211-8CCD-46C0-95E4-5154E5B386F8}"/>
              </a:ext>
            </a:extLst>
          </p:cNvPr>
          <p:cNvSpPr>
            <a:spLocks noGrp="1"/>
          </p:cNvSpPr>
          <p:nvPr>
            <p:ph type="dt" sz="half" idx="10"/>
          </p:nvPr>
        </p:nvSpPr>
        <p:spPr/>
        <p:txBody>
          <a:bodyPr/>
          <a:lstStyle/>
          <a:p>
            <a:fld id="{A2BC252B-D7DA-4FC9-91BA-CA02841BD693}" type="datetime8">
              <a:rPr lang="en-001" smtClean="0"/>
              <a:t>29/02/2020 4:20 pm</a:t>
            </a:fld>
            <a:endParaRPr lang="en-001"/>
          </a:p>
        </p:txBody>
      </p:sp>
      <p:sp>
        <p:nvSpPr>
          <p:cNvPr id="5" name="Footer Placeholder 4">
            <a:extLst>
              <a:ext uri="{FF2B5EF4-FFF2-40B4-BE49-F238E27FC236}">
                <a16:creationId xmlns:a16="http://schemas.microsoft.com/office/drawing/2014/main" id="{37DCAA0D-0935-43BA-87C2-0FFC88C54D6F}"/>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F5ECD68C-F0DF-4730-9FE6-FE3523229199}"/>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157940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D6D2-EB8E-45A2-9838-17878C4C3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001"/>
          </a:p>
        </p:txBody>
      </p:sp>
      <p:sp>
        <p:nvSpPr>
          <p:cNvPr id="3" name="Text Placeholder 2">
            <a:extLst>
              <a:ext uri="{FF2B5EF4-FFF2-40B4-BE49-F238E27FC236}">
                <a16:creationId xmlns:a16="http://schemas.microsoft.com/office/drawing/2014/main" id="{91FDA673-56A4-4D7A-BE11-35D93F285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0CD80-5DAF-46CA-A90C-E62CB4E307A7}"/>
              </a:ext>
            </a:extLst>
          </p:cNvPr>
          <p:cNvSpPr>
            <a:spLocks noGrp="1"/>
          </p:cNvSpPr>
          <p:nvPr>
            <p:ph type="dt" sz="half" idx="10"/>
          </p:nvPr>
        </p:nvSpPr>
        <p:spPr/>
        <p:txBody>
          <a:bodyPr/>
          <a:lstStyle/>
          <a:p>
            <a:fld id="{2705EDDB-3E91-416E-8B3F-1157A17E1969}" type="datetime8">
              <a:rPr lang="en-001" smtClean="0"/>
              <a:t>29/02/2020 4:20 pm</a:t>
            </a:fld>
            <a:endParaRPr lang="en-001"/>
          </a:p>
        </p:txBody>
      </p:sp>
      <p:sp>
        <p:nvSpPr>
          <p:cNvPr id="5" name="Footer Placeholder 4">
            <a:extLst>
              <a:ext uri="{FF2B5EF4-FFF2-40B4-BE49-F238E27FC236}">
                <a16:creationId xmlns:a16="http://schemas.microsoft.com/office/drawing/2014/main" id="{5A8BAB4B-E25F-4C45-A1C6-1ABCC5772075}"/>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B32513FB-DEF0-4557-9C1F-19F27EB20252}"/>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354390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269E-0659-45B2-8D65-E8136CD6BC0D}"/>
              </a:ext>
            </a:extLst>
          </p:cNvPr>
          <p:cNvSpPr>
            <a:spLocks noGrp="1"/>
          </p:cNvSpPr>
          <p:nvPr>
            <p:ph type="title"/>
          </p:nvPr>
        </p:nvSpPr>
        <p:spPr/>
        <p:txBody>
          <a:bodyPr/>
          <a:lstStyle/>
          <a:p>
            <a:r>
              <a:rPr lang="en-US"/>
              <a:t>Click to edit Master title style</a:t>
            </a:r>
            <a:endParaRPr lang="en-001"/>
          </a:p>
        </p:txBody>
      </p:sp>
      <p:sp>
        <p:nvSpPr>
          <p:cNvPr id="3" name="Content Placeholder 2">
            <a:extLst>
              <a:ext uri="{FF2B5EF4-FFF2-40B4-BE49-F238E27FC236}">
                <a16:creationId xmlns:a16="http://schemas.microsoft.com/office/drawing/2014/main" id="{DB5959A7-4EEF-4463-BBFB-D683A2B00E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Content Placeholder 3">
            <a:extLst>
              <a:ext uri="{FF2B5EF4-FFF2-40B4-BE49-F238E27FC236}">
                <a16:creationId xmlns:a16="http://schemas.microsoft.com/office/drawing/2014/main" id="{47BAA446-3380-4911-B325-9B47CB3D95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5" name="Date Placeholder 4">
            <a:extLst>
              <a:ext uri="{FF2B5EF4-FFF2-40B4-BE49-F238E27FC236}">
                <a16:creationId xmlns:a16="http://schemas.microsoft.com/office/drawing/2014/main" id="{9CE583EE-7238-4402-B12B-493A89E3CBF9}"/>
              </a:ext>
            </a:extLst>
          </p:cNvPr>
          <p:cNvSpPr>
            <a:spLocks noGrp="1"/>
          </p:cNvSpPr>
          <p:nvPr>
            <p:ph type="dt" sz="half" idx="10"/>
          </p:nvPr>
        </p:nvSpPr>
        <p:spPr/>
        <p:txBody>
          <a:bodyPr/>
          <a:lstStyle/>
          <a:p>
            <a:fld id="{F5823626-1054-426C-BBBA-BF31262E9DD1}" type="datetime8">
              <a:rPr lang="en-001" smtClean="0"/>
              <a:t>29/02/2020 4:20 pm</a:t>
            </a:fld>
            <a:endParaRPr lang="en-001"/>
          </a:p>
        </p:txBody>
      </p:sp>
      <p:sp>
        <p:nvSpPr>
          <p:cNvPr id="6" name="Footer Placeholder 5">
            <a:extLst>
              <a:ext uri="{FF2B5EF4-FFF2-40B4-BE49-F238E27FC236}">
                <a16:creationId xmlns:a16="http://schemas.microsoft.com/office/drawing/2014/main" id="{B7905CEB-9FF8-4778-AB6A-3E6B9CACD02C}"/>
              </a:ext>
            </a:extLst>
          </p:cNvPr>
          <p:cNvSpPr>
            <a:spLocks noGrp="1"/>
          </p:cNvSpPr>
          <p:nvPr>
            <p:ph type="ftr" sz="quarter" idx="11"/>
          </p:nvPr>
        </p:nvSpPr>
        <p:spPr/>
        <p:txBody>
          <a:bodyPr/>
          <a:lstStyle/>
          <a:p>
            <a:endParaRPr lang="en-001"/>
          </a:p>
        </p:txBody>
      </p:sp>
      <p:sp>
        <p:nvSpPr>
          <p:cNvPr id="7" name="Slide Number Placeholder 6">
            <a:extLst>
              <a:ext uri="{FF2B5EF4-FFF2-40B4-BE49-F238E27FC236}">
                <a16:creationId xmlns:a16="http://schemas.microsoft.com/office/drawing/2014/main" id="{CEB0B03E-BBB7-412C-B984-8E311DB38151}"/>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3821819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165-069B-46C6-82C2-D5B3D0381EEB}"/>
              </a:ext>
            </a:extLst>
          </p:cNvPr>
          <p:cNvSpPr>
            <a:spLocks noGrp="1"/>
          </p:cNvSpPr>
          <p:nvPr>
            <p:ph type="title"/>
          </p:nvPr>
        </p:nvSpPr>
        <p:spPr>
          <a:xfrm>
            <a:off x="839788" y="365125"/>
            <a:ext cx="10515600" cy="1325563"/>
          </a:xfrm>
        </p:spPr>
        <p:txBody>
          <a:bodyPr/>
          <a:lstStyle/>
          <a:p>
            <a:r>
              <a:rPr lang="en-US"/>
              <a:t>Click to edit Master title style</a:t>
            </a:r>
            <a:endParaRPr lang="en-001"/>
          </a:p>
        </p:txBody>
      </p:sp>
      <p:sp>
        <p:nvSpPr>
          <p:cNvPr id="3" name="Text Placeholder 2">
            <a:extLst>
              <a:ext uri="{FF2B5EF4-FFF2-40B4-BE49-F238E27FC236}">
                <a16:creationId xmlns:a16="http://schemas.microsoft.com/office/drawing/2014/main" id="{8335907B-817C-4083-811A-C0FA76CD2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4BC1B-642B-47D8-BED0-1DA208C7D2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5" name="Text Placeholder 4">
            <a:extLst>
              <a:ext uri="{FF2B5EF4-FFF2-40B4-BE49-F238E27FC236}">
                <a16:creationId xmlns:a16="http://schemas.microsoft.com/office/drawing/2014/main" id="{3AD0E006-57A4-4185-85C3-681A09336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DCD33-C0EC-4555-89D8-8F0682E93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7" name="Date Placeholder 6">
            <a:extLst>
              <a:ext uri="{FF2B5EF4-FFF2-40B4-BE49-F238E27FC236}">
                <a16:creationId xmlns:a16="http://schemas.microsoft.com/office/drawing/2014/main" id="{57DD3B35-2B2C-4788-914D-3974F2E8FED8}"/>
              </a:ext>
            </a:extLst>
          </p:cNvPr>
          <p:cNvSpPr>
            <a:spLocks noGrp="1"/>
          </p:cNvSpPr>
          <p:nvPr>
            <p:ph type="dt" sz="half" idx="10"/>
          </p:nvPr>
        </p:nvSpPr>
        <p:spPr/>
        <p:txBody>
          <a:bodyPr/>
          <a:lstStyle/>
          <a:p>
            <a:fld id="{401339BE-9092-4F97-BF50-7F9C3287C1CB}" type="datetime8">
              <a:rPr lang="en-001" smtClean="0"/>
              <a:t>29/02/2020 4:20 pm</a:t>
            </a:fld>
            <a:endParaRPr lang="en-001"/>
          </a:p>
        </p:txBody>
      </p:sp>
      <p:sp>
        <p:nvSpPr>
          <p:cNvPr id="8" name="Footer Placeholder 7">
            <a:extLst>
              <a:ext uri="{FF2B5EF4-FFF2-40B4-BE49-F238E27FC236}">
                <a16:creationId xmlns:a16="http://schemas.microsoft.com/office/drawing/2014/main" id="{0C52BE7E-4A17-421A-B2F4-A90980A8DCDE}"/>
              </a:ext>
            </a:extLst>
          </p:cNvPr>
          <p:cNvSpPr>
            <a:spLocks noGrp="1"/>
          </p:cNvSpPr>
          <p:nvPr>
            <p:ph type="ftr" sz="quarter" idx="11"/>
          </p:nvPr>
        </p:nvSpPr>
        <p:spPr/>
        <p:txBody>
          <a:bodyPr/>
          <a:lstStyle/>
          <a:p>
            <a:endParaRPr lang="en-001"/>
          </a:p>
        </p:txBody>
      </p:sp>
      <p:sp>
        <p:nvSpPr>
          <p:cNvPr id="9" name="Slide Number Placeholder 8">
            <a:extLst>
              <a:ext uri="{FF2B5EF4-FFF2-40B4-BE49-F238E27FC236}">
                <a16:creationId xmlns:a16="http://schemas.microsoft.com/office/drawing/2014/main" id="{851E74F7-1E08-4405-8F69-AC0E25CC5526}"/>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287569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FF1C-15FC-492E-A49B-6F5A6CC24121}"/>
              </a:ext>
            </a:extLst>
          </p:cNvPr>
          <p:cNvSpPr>
            <a:spLocks noGrp="1"/>
          </p:cNvSpPr>
          <p:nvPr>
            <p:ph type="title"/>
          </p:nvPr>
        </p:nvSpPr>
        <p:spPr/>
        <p:txBody>
          <a:bodyPr/>
          <a:lstStyle/>
          <a:p>
            <a:r>
              <a:rPr lang="en-US"/>
              <a:t>Click to edit Master title style</a:t>
            </a:r>
            <a:endParaRPr lang="en-001"/>
          </a:p>
        </p:txBody>
      </p:sp>
      <p:sp>
        <p:nvSpPr>
          <p:cNvPr id="3" name="Date Placeholder 2">
            <a:extLst>
              <a:ext uri="{FF2B5EF4-FFF2-40B4-BE49-F238E27FC236}">
                <a16:creationId xmlns:a16="http://schemas.microsoft.com/office/drawing/2014/main" id="{0027070D-8ED8-41A0-8842-7F2CC7AFA607}"/>
              </a:ext>
            </a:extLst>
          </p:cNvPr>
          <p:cNvSpPr>
            <a:spLocks noGrp="1"/>
          </p:cNvSpPr>
          <p:nvPr>
            <p:ph type="dt" sz="half" idx="10"/>
          </p:nvPr>
        </p:nvSpPr>
        <p:spPr/>
        <p:txBody>
          <a:bodyPr/>
          <a:lstStyle/>
          <a:p>
            <a:fld id="{728A8943-58A2-4497-A7A9-C73795C6028C}" type="datetime8">
              <a:rPr lang="en-001" smtClean="0"/>
              <a:t>29/02/2020 4:20 pm</a:t>
            </a:fld>
            <a:endParaRPr lang="en-001"/>
          </a:p>
        </p:txBody>
      </p:sp>
      <p:sp>
        <p:nvSpPr>
          <p:cNvPr id="4" name="Footer Placeholder 3">
            <a:extLst>
              <a:ext uri="{FF2B5EF4-FFF2-40B4-BE49-F238E27FC236}">
                <a16:creationId xmlns:a16="http://schemas.microsoft.com/office/drawing/2014/main" id="{50F3C359-FE00-406E-8445-61DEFD91B5AA}"/>
              </a:ext>
            </a:extLst>
          </p:cNvPr>
          <p:cNvSpPr>
            <a:spLocks noGrp="1"/>
          </p:cNvSpPr>
          <p:nvPr>
            <p:ph type="ftr" sz="quarter" idx="11"/>
          </p:nvPr>
        </p:nvSpPr>
        <p:spPr/>
        <p:txBody>
          <a:bodyPr/>
          <a:lstStyle/>
          <a:p>
            <a:endParaRPr lang="en-001"/>
          </a:p>
        </p:txBody>
      </p:sp>
      <p:sp>
        <p:nvSpPr>
          <p:cNvPr id="5" name="Slide Number Placeholder 4">
            <a:extLst>
              <a:ext uri="{FF2B5EF4-FFF2-40B4-BE49-F238E27FC236}">
                <a16:creationId xmlns:a16="http://schemas.microsoft.com/office/drawing/2014/main" id="{5FD9B186-F96E-423D-AFBF-F69E0957D18A}"/>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345217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0FA8B-535B-46ED-B66D-F5FA4B49DE12}"/>
              </a:ext>
            </a:extLst>
          </p:cNvPr>
          <p:cNvSpPr>
            <a:spLocks noGrp="1"/>
          </p:cNvSpPr>
          <p:nvPr>
            <p:ph type="dt" sz="half" idx="10"/>
          </p:nvPr>
        </p:nvSpPr>
        <p:spPr/>
        <p:txBody>
          <a:bodyPr/>
          <a:lstStyle/>
          <a:p>
            <a:fld id="{05D36630-0FC6-4FFF-B850-268D26A344BA}" type="datetime8">
              <a:rPr lang="en-001" smtClean="0"/>
              <a:t>29/02/2020 4:20 pm</a:t>
            </a:fld>
            <a:endParaRPr lang="en-001"/>
          </a:p>
        </p:txBody>
      </p:sp>
      <p:sp>
        <p:nvSpPr>
          <p:cNvPr id="3" name="Footer Placeholder 2">
            <a:extLst>
              <a:ext uri="{FF2B5EF4-FFF2-40B4-BE49-F238E27FC236}">
                <a16:creationId xmlns:a16="http://schemas.microsoft.com/office/drawing/2014/main" id="{680ED47B-2784-491E-A91C-54A7BADC3E04}"/>
              </a:ext>
            </a:extLst>
          </p:cNvPr>
          <p:cNvSpPr>
            <a:spLocks noGrp="1"/>
          </p:cNvSpPr>
          <p:nvPr>
            <p:ph type="ftr" sz="quarter" idx="11"/>
          </p:nvPr>
        </p:nvSpPr>
        <p:spPr/>
        <p:txBody>
          <a:bodyPr/>
          <a:lstStyle/>
          <a:p>
            <a:endParaRPr lang="en-001"/>
          </a:p>
        </p:txBody>
      </p:sp>
      <p:sp>
        <p:nvSpPr>
          <p:cNvPr id="4" name="Slide Number Placeholder 3">
            <a:extLst>
              <a:ext uri="{FF2B5EF4-FFF2-40B4-BE49-F238E27FC236}">
                <a16:creationId xmlns:a16="http://schemas.microsoft.com/office/drawing/2014/main" id="{5386C23F-0836-45E3-8EFB-5A0DFC975D87}"/>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349702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6369-86C1-4E5D-A992-3ABCBBD00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01"/>
          </a:p>
        </p:txBody>
      </p:sp>
      <p:sp>
        <p:nvSpPr>
          <p:cNvPr id="3" name="Content Placeholder 2">
            <a:extLst>
              <a:ext uri="{FF2B5EF4-FFF2-40B4-BE49-F238E27FC236}">
                <a16:creationId xmlns:a16="http://schemas.microsoft.com/office/drawing/2014/main" id="{A998DDC1-8997-4D7B-962C-A922D9282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Text Placeholder 3">
            <a:extLst>
              <a:ext uri="{FF2B5EF4-FFF2-40B4-BE49-F238E27FC236}">
                <a16:creationId xmlns:a16="http://schemas.microsoft.com/office/drawing/2014/main" id="{9A2A05E2-58AC-4EF9-B960-70E108B90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B4441-C717-4FC7-B556-8945A8E9C8DE}"/>
              </a:ext>
            </a:extLst>
          </p:cNvPr>
          <p:cNvSpPr>
            <a:spLocks noGrp="1"/>
          </p:cNvSpPr>
          <p:nvPr>
            <p:ph type="dt" sz="half" idx="10"/>
          </p:nvPr>
        </p:nvSpPr>
        <p:spPr/>
        <p:txBody>
          <a:bodyPr/>
          <a:lstStyle/>
          <a:p>
            <a:fld id="{142C10C2-F2FD-46A0-AF99-EB08ACF9027A}" type="datetime8">
              <a:rPr lang="en-001" smtClean="0"/>
              <a:t>29/02/2020 4:20 pm</a:t>
            </a:fld>
            <a:endParaRPr lang="en-001"/>
          </a:p>
        </p:txBody>
      </p:sp>
      <p:sp>
        <p:nvSpPr>
          <p:cNvPr id="6" name="Footer Placeholder 5">
            <a:extLst>
              <a:ext uri="{FF2B5EF4-FFF2-40B4-BE49-F238E27FC236}">
                <a16:creationId xmlns:a16="http://schemas.microsoft.com/office/drawing/2014/main" id="{F2EF9736-4C44-4BDD-AE8D-D915E694768B}"/>
              </a:ext>
            </a:extLst>
          </p:cNvPr>
          <p:cNvSpPr>
            <a:spLocks noGrp="1"/>
          </p:cNvSpPr>
          <p:nvPr>
            <p:ph type="ftr" sz="quarter" idx="11"/>
          </p:nvPr>
        </p:nvSpPr>
        <p:spPr/>
        <p:txBody>
          <a:bodyPr/>
          <a:lstStyle/>
          <a:p>
            <a:endParaRPr lang="en-001"/>
          </a:p>
        </p:txBody>
      </p:sp>
      <p:sp>
        <p:nvSpPr>
          <p:cNvPr id="7" name="Slide Number Placeholder 6">
            <a:extLst>
              <a:ext uri="{FF2B5EF4-FFF2-40B4-BE49-F238E27FC236}">
                <a16:creationId xmlns:a16="http://schemas.microsoft.com/office/drawing/2014/main" id="{C2EC63C0-FE45-455B-8731-50BDBADA1786}"/>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213091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D8AC-E655-4EA3-8491-415ABAFC6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01"/>
          </a:p>
        </p:txBody>
      </p:sp>
      <p:sp>
        <p:nvSpPr>
          <p:cNvPr id="3" name="Picture Placeholder 2">
            <a:extLst>
              <a:ext uri="{FF2B5EF4-FFF2-40B4-BE49-F238E27FC236}">
                <a16:creationId xmlns:a16="http://schemas.microsoft.com/office/drawing/2014/main" id="{B9DF3BC3-838D-489A-8815-DBCDDFBD5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001"/>
          </a:p>
        </p:txBody>
      </p:sp>
      <p:sp>
        <p:nvSpPr>
          <p:cNvPr id="4" name="Text Placeholder 3">
            <a:extLst>
              <a:ext uri="{FF2B5EF4-FFF2-40B4-BE49-F238E27FC236}">
                <a16:creationId xmlns:a16="http://schemas.microsoft.com/office/drawing/2014/main" id="{202A44FB-16A5-4334-9397-8B5C244C1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B958F-011A-4E3A-9DCB-4BBF3D9C4249}"/>
              </a:ext>
            </a:extLst>
          </p:cNvPr>
          <p:cNvSpPr>
            <a:spLocks noGrp="1"/>
          </p:cNvSpPr>
          <p:nvPr>
            <p:ph type="dt" sz="half" idx="10"/>
          </p:nvPr>
        </p:nvSpPr>
        <p:spPr/>
        <p:txBody>
          <a:bodyPr/>
          <a:lstStyle/>
          <a:p>
            <a:fld id="{0CA5D991-EB7E-44F9-8625-AA4B6D468C0F}" type="datetime8">
              <a:rPr lang="en-001" smtClean="0"/>
              <a:t>29/02/2020 4:20 pm</a:t>
            </a:fld>
            <a:endParaRPr lang="en-001"/>
          </a:p>
        </p:txBody>
      </p:sp>
      <p:sp>
        <p:nvSpPr>
          <p:cNvPr id="6" name="Footer Placeholder 5">
            <a:extLst>
              <a:ext uri="{FF2B5EF4-FFF2-40B4-BE49-F238E27FC236}">
                <a16:creationId xmlns:a16="http://schemas.microsoft.com/office/drawing/2014/main" id="{EC06B158-8DFF-4782-BA66-ABFD6E68E06A}"/>
              </a:ext>
            </a:extLst>
          </p:cNvPr>
          <p:cNvSpPr>
            <a:spLocks noGrp="1"/>
          </p:cNvSpPr>
          <p:nvPr>
            <p:ph type="ftr" sz="quarter" idx="11"/>
          </p:nvPr>
        </p:nvSpPr>
        <p:spPr/>
        <p:txBody>
          <a:bodyPr/>
          <a:lstStyle/>
          <a:p>
            <a:endParaRPr lang="en-001"/>
          </a:p>
        </p:txBody>
      </p:sp>
      <p:sp>
        <p:nvSpPr>
          <p:cNvPr id="7" name="Slide Number Placeholder 6">
            <a:extLst>
              <a:ext uri="{FF2B5EF4-FFF2-40B4-BE49-F238E27FC236}">
                <a16:creationId xmlns:a16="http://schemas.microsoft.com/office/drawing/2014/main" id="{D392D8DF-2D9B-4D2A-B461-DA1615A4754D}"/>
              </a:ext>
            </a:extLst>
          </p:cNvPr>
          <p:cNvSpPr>
            <a:spLocks noGrp="1"/>
          </p:cNvSpPr>
          <p:nvPr>
            <p:ph type="sldNum" sz="quarter" idx="12"/>
          </p:nvPr>
        </p:nvSpPr>
        <p:spPr/>
        <p:txBody>
          <a:bodyPr/>
          <a:lstStyle/>
          <a:p>
            <a:fld id="{802F03F0-296B-4370-A72B-6B95FF639095}" type="slidenum">
              <a:rPr lang="en-001" smtClean="0"/>
              <a:t>‹#›</a:t>
            </a:fld>
            <a:endParaRPr lang="en-001"/>
          </a:p>
        </p:txBody>
      </p:sp>
    </p:spTree>
    <p:extLst>
      <p:ext uri="{BB962C8B-B14F-4D97-AF65-F5344CB8AC3E}">
        <p14:creationId xmlns:p14="http://schemas.microsoft.com/office/powerpoint/2010/main" val="104658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11BCA-35EC-4127-80B9-2FC93E35D6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001"/>
          </a:p>
        </p:txBody>
      </p:sp>
      <p:sp>
        <p:nvSpPr>
          <p:cNvPr id="3" name="Text Placeholder 2">
            <a:extLst>
              <a:ext uri="{FF2B5EF4-FFF2-40B4-BE49-F238E27FC236}">
                <a16:creationId xmlns:a16="http://schemas.microsoft.com/office/drawing/2014/main" id="{88FFF61C-F277-4B66-8557-428E16BB4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3A5E8A58-1BA7-4CCE-9DFD-7B7A04DA7D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377EC-AB65-4EB7-B930-5A64F348D244}" type="datetime8">
              <a:rPr lang="en-001" smtClean="0"/>
              <a:t>29/02/2020 4:20 pm</a:t>
            </a:fld>
            <a:endParaRPr lang="en-001"/>
          </a:p>
        </p:txBody>
      </p:sp>
      <p:sp>
        <p:nvSpPr>
          <p:cNvPr id="5" name="Footer Placeholder 4">
            <a:extLst>
              <a:ext uri="{FF2B5EF4-FFF2-40B4-BE49-F238E27FC236}">
                <a16:creationId xmlns:a16="http://schemas.microsoft.com/office/drawing/2014/main" id="{0CF6FB7A-81B0-4D73-963E-6A5714162B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001"/>
          </a:p>
        </p:txBody>
      </p:sp>
      <p:sp>
        <p:nvSpPr>
          <p:cNvPr id="6" name="Slide Number Placeholder 5">
            <a:extLst>
              <a:ext uri="{FF2B5EF4-FFF2-40B4-BE49-F238E27FC236}">
                <a16:creationId xmlns:a16="http://schemas.microsoft.com/office/drawing/2014/main" id="{A376687E-F113-401C-A450-8CD07D2F0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F03F0-296B-4370-A72B-6B95FF639095}" type="slidenum">
              <a:rPr lang="en-001" smtClean="0"/>
              <a:t>‹#›</a:t>
            </a:fld>
            <a:endParaRPr lang="en-001"/>
          </a:p>
        </p:txBody>
      </p:sp>
    </p:spTree>
    <p:extLst>
      <p:ext uri="{BB962C8B-B14F-4D97-AF65-F5344CB8AC3E}">
        <p14:creationId xmlns:p14="http://schemas.microsoft.com/office/powerpoint/2010/main" val="411187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sites.google.com/view/ptcourses/ug/econ04c10"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sites.google.com/view/ptcourses/ug/econ04c1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sites.google.com/view/ptcourses/ug/econ04c1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49E2-351E-48D5-AC76-11AC979B8251}"/>
              </a:ext>
            </a:extLst>
          </p:cNvPr>
          <p:cNvSpPr>
            <a:spLocks noGrp="1"/>
          </p:cNvSpPr>
          <p:nvPr>
            <p:ph type="ctrTitle"/>
          </p:nvPr>
        </p:nvSpPr>
        <p:spPr/>
        <p:txBody>
          <a:bodyPr/>
          <a:lstStyle/>
          <a:p>
            <a:r>
              <a:rPr lang="en-US" dirty="0"/>
              <a:t>Introductory Econometrics</a:t>
            </a:r>
            <a:endParaRPr lang="en-001" dirty="0"/>
          </a:p>
        </p:txBody>
      </p:sp>
      <p:sp>
        <p:nvSpPr>
          <p:cNvPr id="3" name="Subtitle 2">
            <a:extLst>
              <a:ext uri="{FF2B5EF4-FFF2-40B4-BE49-F238E27FC236}">
                <a16:creationId xmlns:a16="http://schemas.microsoft.com/office/drawing/2014/main" id="{8A5F0C8F-878B-492E-A87B-F60C004F0908}"/>
              </a:ext>
            </a:extLst>
          </p:cNvPr>
          <p:cNvSpPr>
            <a:spLocks noGrp="1"/>
          </p:cNvSpPr>
          <p:nvPr>
            <p:ph type="subTitle" idx="1"/>
          </p:nvPr>
        </p:nvSpPr>
        <p:spPr/>
        <p:txBody>
          <a:bodyPr/>
          <a:lstStyle/>
          <a:p>
            <a:r>
              <a:rPr lang="en-US" dirty="0"/>
              <a:t>Using Excel</a:t>
            </a:r>
            <a:endParaRPr lang="en-001" dirty="0"/>
          </a:p>
        </p:txBody>
      </p:sp>
    </p:spTree>
    <p:extLst>
      <p:ext uri="{BB962C8B-B14F-4D97-AF65-F5344CB8AC3E}">
        <p14:creationId xmlns:p14="http://schemas.microsoft.com/office/powerpoint/2010/main" val="327268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A66F-E7D1-405F-8CA9-2FA69FE58427}"/>
              </a:ext>
            </a:extLst>
          </p:cNvPr>
          <p:cNvSpPr>
            <a:spLocks noGrp="1"/>
          </p:cNvSpPr>
          <p:nvPr>
            <p:ph type="title"/>
          </p:nvPr>
        </p:nvSpPr>
        <p:spPr/>
        <p:txBody>
          <a:bodyPr/>
          <a:lstStyle/>
          <a:p>
            <a:r>
              <a:rPr lang="en-US" b="1" dirty="0">
                <a:solidFill>
                  <a:schemeClr val="bg1"/>
                </a:solidFill>
              </a:rPr>
              <a:t>Objective: Generate Table 4.1 page 161 of the book.</a:t>
            </a:r>
            <a:endParaRPr lang="en-001" dirty="0">
              <a:solidFill>
                <a:schemeClr val="bg1"/>
              </a:solidFill>
            </a:endParaRPr>
          </a:p>
        </p:txBody>
      </p:sp>
      <p:sp>
        <p:nvSpPr>
          <p:cNvPr id="4" name="Slide Number Placeholder 3">
            <a:extLst>
              <a:ext uri="{FF2B5EF4-FFF2-40B4-BE49-F238E27FC236}">
                <a16:creationId xmlns:a16="http://schemas.microsoft.com/office/drawing/2014/main" id="{23AC7CCC-8A7A-4ED0-B10A-45F9DF4C268A}"/>
              </a:ext>
            </a:extLst>
          </p:cNvPr>
          <p:cNvSpPr>
            <a:spLocks noGrp="1"/>
          </p:cNvSpPr>
          <p:nvPr>
            <p:ph type="sldNum" sz="quarter" idx="12"/>
          </p:nvPr>
        </p:nvSpPr>
        <p:spPr/>
        <p:txBody>
          <a:bodyPr/>
          <a:lstStyle/>
          <a:p>
            <a:fld id="{802F03F0-296B-4370-A72B-6B95FF639095}" type="slidenum">
              <a:rPr lang="en-001" smtClean="0"/>
              <a:t>10</a:t>
            </a:fld>
            <a:endParaRPr lang="en-001"/>
          </a:p>
        </p:txBody>
      </p:sp>
    </p:spTree>
    <p:extLst>
      <p:ext uri="{BB962C8B-B14F-4D97-AF65-F5344CB8AC3E}">
        <p14:creationId xmlns:p14="http://schemas.microsoft.com/office/powerpoint/2010/main" val="133911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8D36-5067-41BC-A308-9F9309E25F7B}"/>
              </a:ext>
            </a:extLst>
          </p:cNvPr>
          <p:cNvSpPr>
            <a:spLocks noGrp="1"/>
          </p:cNvSpPr>
          <p:nvPr>
            <p:ph type="title"/>
          </p:nvPr>
        </p:nvSpPr>
        <p:spPr>
          <a:xfrm>
            <a:off x="838200" y="365126"/>
            <a:ext cx="7796917" cy="589032"/>
          </a:xfrm>
        </p:spPr>
        <p:txBody>
          <a:bodyPr>
            <a:normAutofit fontScale="90000"/>
          </a:bodyPr>
          <a:lstStyle/>
          <a:p>
            <a:r>
              <a:rPr lang="en-US" sz="3000" b="1" dirty="0"/>
              <a:t>Objective: Generate Table 4.1 page 161 of the book.</a:t>
            </a:r>
            <a:endParaRPr lang="en-001" sz="3000" b="1" dirty="0"/>
          </a:p>
        </p:txBody>
      </p:sp>
      <p:graphicFrame>
        <p:nvGraphicFramePr>
          <p:cNvPr id="8" name="Content Placeholder 7">
            <a:extLst>
              <a:ext uri="{FF2B5EF4-FFF2-40B4-BE49-F238E27FC236}">
                <a16:creationId xmlns:a16="http://schemas.microsoft.com/office/drawing/2014/main" id="{E81E2084-45FA-42B6-B615-4409FAE41BB6}"/>
              </a:ext>
            </a:extLst>
          </p:cNvPr>
          <p:cNvGraphicFramePr>
            <a:graphicFrameLocks noGrp="1"/>
          </p:cNvGraphicFramePr>
          <p:nvPr>
            <p:ph idx="1"/>
            <p:extLst>
              <p:ext uri="{D42A27DB-BD31-4B8C-83A1-F6EECF244321}">
                <p14:modId xmlns:p14="http://schemas.microsoft.com/office/powerpoint/2010/main" val="216265573"/>
              </p:ext>
            </p:extLst>
          </p:nvPr>
        </p:nvGraphicFramePr>
        <p:xfrm>
          <a:off x="1918032" y="2198501"/>
          <a:ext cx="7233919" cy="1318260"/>
        </p:xfrm>
        <a:graphic>
          <a:graphicData uri="http://schemas.openxmlformats.org/drawingml/2006/table">
            <a:tbl>
              <a:tblPr>
                <a:tableStyleId>{5FD0F851-EC5A-4D38-B0AD-8093EC10F338}</a:tableStyleId>
              </a:tblPr>
              <a:tblGrid>
                <a:gridCol w="1382320">
                  <a:extLst>
                    <a:ext uri="{9D8B030D-6E8A-4147-A177-3AD203B41FA5}">
                      <a16:colId xmlns:a16="http://schemas.microsoft.com/office/drawing/2014/main" val="2051057921"/>
                    </a:ext>
                  </a:extLst>
                </a:gridCol>
                <a:gridCol w="637994">
                  <a:extLst>
                    <a:ext uri="{9D8B030D-6E8A-4147-A177-3AD203B41FA5}">
                      <a16:colId xmlns:a16="http://schemas.microsoft.com/office/drawing/2014/main" val="580657824"/>
                    </a:ext>
                  </a:extLst>
                </a:gridCol>
                <a:gridCol w="1156363">
                  <a:extLst>
                    <a:ext uri="{9D8B030D-6E8A-4147-A177-3AD203B41FA5}">
                      <a16:colId xmlns:a16="http://schemas.microsoft.com/office/drawing/2014/main" val="3906465599"/>
                    </a:ext>
                  </a:extLst>
                </a:gridCol>
                <a:gridCol w="637994">
                  <a:extLst>
                    <a:ext uri="{9D8B030D-6E8A-4147-A177-3AD203B41FA5}">
                      <a16:colId xmlns:a16="http://schemas.microsoft.com/office/drawing/2014/main" val="2819529593"/>
                    </a:ext>
                  </a:extLst>
                </a:gridCol>
                <a:gridCol w="637994">
                  <a:extLst>
                    <a:ext uri="{9D8B030D-6E8A-4147-A177-3AD203B41FA5}">
                      <a16:colId xmlns:a16="http://schemas.microsoft.com/office/drawing/2014/main" val="3759238220"/>
                    </a:ext>
                  </a:extLst>
                </a:gridCol>
                <a:gridCol w="867272">
                  <a:extLst>
                    <a:ext uri="{9D8B030D-6E8A-4147-A177-3AD203B41FA5}">
                      <a16:colId xmlns:a16="http://schemas.microsoft.com/office/drawing/2014/main" val="1727222706"/>
                    </a:ext>
                  </a:extLst>
                </a:gridCol>
                <a:gridCol w="637994">
                  <a:extLst>
                    <a:ext uri="{9D8B030D-6E8A-4147-A177-3AD203B41FA5}">
                      <a16:colId xmlns:a16="http://schemas.microsoft.com/office/drawing/2014/main" val="3014754735"/>
                    </a:ext>
                  </a:extLst>
                </a:gridCol>
                <a:gridCol w="637994">
                  <a:extLst>
                    <a:ext uri="{9D8B030D-6E8A-4147-A177-3AD203B41FA5}">
                      <a16:colId xmlns:a16="http://schemas.microsoft.com/office/drawing/2014/main" val="3005278147"/>
                    </a:ext>
                  </a:extLst>
                </a:gridCol>
                <a:gridCol w="637994">
                  <a:extLst>
                    <a:ext uri="{9D8B030D-6E8A-4147-A177-3AD203B41FA5}">
                      <a16:colId xmlns:a16="http://schemas.microsoft.com/office/drawing/2014/main" val="1950458395"/>
                    </a:ext>
                  </a:extLst>
                </a:gridCol>
              </a:tblGrid>
              <a:tr h="161925">
                <a:tc>
                  <a:txBody>
                    <a:bodyPr/>
                    <a:lstStyle/>
                    <a:p>
                      <a:pPr algn="l" fontAlgn="b"/>
                      <a:endParaRPr lang="en-001" sz="1400" b="0" i="0" u="none" strike="noStrike" dirty="0">
                        <a:effectLst/>
                        <a:latin typeface="Arial" panose="020B0604020202020204" pitchFamily="34" charset="0"/>
                      </a:endParaRPr>
                    </a:p>
                  </a:txBody>
                  <a:tcPr marL="9525" marR="9525" marT="9525" marB="0" anchor="b"/>
                </a:tc>
                <a:tc>
                  <a:txBody>
                    <a:bodyPr/>
                    <a:lstStyle/>
                    <a:p>
                      <a:pPr algn="l" fontAlgn="b"/>
                      <a:endParaRPr lang="en-001" sz="1400" b="0" i="0" u="none" strike="noStrike">
                        <a:effectLst/>
                        <a:latin typeface="Arial" panose="020B0604020202020204" pitchFamily="34" charset="0"/>
                      </a:endParaRPr>
                    </a:p>
                  </a:txBody>
                  <a:tcPr marL="9525" marR="9525" marT="9525" marB="0" anchor="b"/>
                </a:tc>
                <a:tc>
                  <a:txBody>
                    <a:bodyPr/>
                    <a:lstStyle/>
                    <a:p>
                      <a:pPr algn="l" fontAlgn="b"/>
                      <a:r>
                        <a:rPr lang="en-001" sz="1400" u="none" strike="noStrike" dirty="0">
                          <a:effectLst/>
                        </a:rPr>
                        <a:t> </a:t>
                      </a:r>
                      <a:endParaRPr lang="en-001" sz="1400" b="0" i="0" u="none" strike="noStrike" dirty="0">
                        <a:effectLst/>
                        <a:latin typeface="Arial" panose="020B0604020202020204" pitchFamily="34" charset="0"/>
                      </a:endParaRPr>
                    </a:p>
                  </a:txBody>
                  <a:tcPr marL="9525" marR="9525" marT="9525" marB="0" anchor="b"/>
                </a:tc>
                <a:tc gridSpan="6">
                  <a:txBody>
                    <a:bodyPr/>
                    <a:lstStyle/>
                    <a:p>
                      <a:pPr algn="ctr" fontAlgn="b"/>
                      <a:r>
                        <a:rPr lang="en-US" sz="1400" u="none" strike="noStrike" dirty="0">
                          <a:effectLst/>
                        </a:rPr>
                        <a:t>Percentile</a:t>
                      </a:r>
                      <a:endParaRPr lang="en-US" sz="1400" b="0" i="0" u="none" strike="noStrike" dirty="0">
                        <a:effectLst/>
                        <a:latin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endParaRPr lang="en-001"/>
                    </a:p>
                  </a:txBody>
                  <a:tcPr/>
                </a:tc>
                <a:tc hMerge="1">
                  <a:txBody>
                    <a:bodyPr/>
                    <a:lstStyle/>
                    <a:p>
                      <a:endParaRPr lang="en-001"/>
                    </a:p>
                  </a:txBody>
                  <a:tcPr/>
                </a:tc>
                <a:tc hMerge="1">
                  <a:txBody>
                    <a:bodyPr/>
                    <a:lstStyle/>
                    <a:p>
                      <a:endParaRPr lang="en-001"/>
                    </a:p>
                  </a:txBody>
                  <a:tcPr/>
                </a:tc>
                <a:tc hMerge="1">
                  <a:txBody>
                    <a:bodyPr/>
                    <a:lstStyle/>
                    <a:p>
                      <a:endParaRPr lang="en-001"/>
                    </a:p>
                  </a:txBody>
                  <a:tcPr/>
                </a:tc>
                <a:tc hMerge="1">
                  <a:txBody>
                    <a:bodyPr/>
                    <a:lstStyle/>
                    <a:p>
                      <a:endParaRPr lang="en-001"/>
                    </a:p>
                  </a:txBody>
                  <a:tcPr/>
                </a:tc>
                <a:extLst>
                  <a:ext uri="{0D108BD9-81ED-4DB2-BD59-A6C34878D82A}">
                    <a16:rowId xmlns:a16="http://schemas.microsoft.com/office/drawing/2014/main" val="2013832790"/>
                  </a:ext>
                </a:extLst>
              </a:tr>
              <a:tr h="161925">
                <a:tc>
                  <a:txBody>
                    <a:bodyPr/>
                    <a:lstStyle/>
                    <a:p>
                      <a:pPr algn="ctr" fontAlgn="b"/>
                      <a:r>
                        <a:rPr lang="en-001" sz="1400" u="none" strike="noStrike" dirty="0">
                          <a:effectLst/>
                        </a:rPr>
                        <a:t> </a:t>
                      </a:r>
                      <a:endParaRPr lang="en-001" sz="1400" b="0" i="0" u="none" strike="noStrike" dirty="0">
                        <a:effectLst/>
                        <a:latin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Average</a:t>
                      </a:r>
                      <a:endParaRPr lang="en-US" sz="1400" b="0" i="0" u="none" strike="noStrike" dirty="0">
                        <a:effectLst/>
                        <a:latin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Standard Deviation</a:t>
                      </a:r>
                      <a:endParaRPr lang="en-US" sz="1400" b="0" i="0" u="none" strike="noStrike" dirty="0">
                        <a:effectLst/>
                        <a:latin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001" sz="1400" u="none" strike="noStrike" dirty="0">
                          <a:effectLst/>
                        </a:rPr>
                        <a:t>10%</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001" sz="1400" u="none" strike="noStrike" dirty="0">
                          <a:effectLst/>
                        </a:rPr>
                        <a:t>25%</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 (Median)</a:t>
                      </a:r>
                      <a:endParaRPr lang="en-US"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001" sz="1400" u="none" strike="noStrike" dirty="0">
                          <a:effectLst/>
                        </a:rPr>
                        <a:t>60%</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001" sz="1400" u="none" strike="noStrike" dirty="0">
                          <a:effectLst/>
                        </a:rPr>
                        <a:t>75%</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001" sz="1400" u="none" strike="noStrike" dirty="0">
                          <a:effectLst/>
                        </a:rPr>
                        <a:t>90%</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980243"/>
                  </a:ext>
                </a:extLst>
              </a:tr>
              <a:tr h="161925">
                <a:tc>
                  <a:txBody>
                    <a:bodyPr/>
                    <a:lstStyle/>
                    <a:p>
                      <a:pPr algn="l" fontAlgn="b"/>
                      <a:r>
                        <a:rPr lang="en-US" sz="1400" u="none" strike="noStrike">
                          <a:effectLst/>
                        </a:rPr>
                        <a:t>Student Teacher Ratio</a:t>
                      </a:r>
                      <a:endParaRPr lang="en-US" sz="1400" b="0" i="0" u="none" strike="noStrike">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001" sz="1400" u="none" strike="noStrike" dirty="0">
                          <a:effectLst/>
                        </a:rPr>
                        <a:t>19.64</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001" sz="1400" u="none" strike="noStrike" dirty="0">
                          <a:effectLst/>
                        </a:rPr>
                        <a:t>1.88</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001" sz="1400" u="none" strike="noStrike" dirty="0">
                          <a:effectLst/>
                        </a:rPr>
                        <a:t>17.34</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001" sz="1400" u="none" strike="noStrike" dirty="0">
                          <a:effectLst/>
                        </a:rPr>
                        <a:t>18.58</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001" sz="1400" u="none" strike="noStrike" dirty="0">
                          <a:effectLst/>
                        </a:rPr>
                        <a:t>19.72</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001" sz="1400" u="none" strike="noStrike" dirty="0">
                          <a:effectLst/>
                        </a:rPr>
                        <a:t>20.07</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001" sz="1400" u="none" strike="noStrike" dirty="0">
                          <a:effectLst/>
                        </a:rPr>
                        <a:t>20.87</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001" sz="1400" u="none" strike="noStrike" dirty="0">
                          <a:effectLst/>
                        </a:rPr>
                        <a:t>21.86</a:t>
                      </a:r>
                      <a:endParaRPr lang="en-001" sz="1400" b="0" i="0" u="none" strike="noStrike" dirty="0">
                        <a:effectLst/>
                        <a:latin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68894026"/>
                  </a:ext>
                </a:extLst>
              </a:tr>
              <a:tr h="161925">
                <a:tc>
                  <a:txBody>
                    <a:bodyPr/>
                    <a:lstStyle/>
                    <a:p>
                      <a:pPr algn="l" fontAlgn="b"/>
                      <a:r>
                        <a:rPr lang="en-US" sz="1400" u="none" strike="noStrike">
                          <a:effectLst/>
                        </a:rPr>
                        <a:t>Test Score</a:t>
                      </a:r>
                      <a:endParaRPr lang="en-US" sz="1400" b="0" i="0" u="none" strike="noStrike">
                        <a:effectLst/>
                        <a:latin typeface="Arial" panose="020B0604020202020204" pitchFamily="34" charset="0"/>
                      </a:endParaRPr>
                    </a:p>
                  </a:txBody>
                  <a:tcPr marL="9525" marR="9525" marT="9525" marB="0" anchor="b"/>
                </a:tc>
                <a:tc>
                  <a:txBody>
                    <a:bodyPr/>
                    <a:lstStyle/>
                    <a:p>
                      <a:pPr algn="r" fontAlgn="b"/>
                      <a:r>
                        <a:rPr lang="en-001" sz="1400" u="none" strike="noStrike" dirty="0">
                          <a:effectLst/>
                        </a:rPr>
                        <a:t>654.15</a:t>
                      </a:r>
                      <a:endParaRPr lang="en-001" sz="1400" b="0" i="0" u="none" strike="noStrike" dirty="0">
                        <a:effectLst/>
                        <a:latin typeface="Arial" panose="020B0604020202020204" pitchFamily="34" charset="0"/>
                      </a:endParaRPr>
                    </a:p>
                  </a:txBody>
                  <a:tcPr marL="9525" marR="9525" marT="9525" marB="0" anchor="b"/>
                </a:tc>
                <a:tc>
                  <a:txBody>
                    <a:bodyPr/>
                    <a:lstStyle/>
                    <a:p>
                      <a:pPr algn="r" fontAlgn="b"/>
                      <a:r>
                        <a:rPr lang="en-001" sz="1400" u="none" strike="noStrike" dirty="0">
                          <a:effectLst/>
                        </a:rPr>
                        <a:t>19.03</a:t>
                      </a:r>
                      <a:endParaRPr lang="en-001" sz="1400" b="0" i="0" u="none" strike="noStrike" dirty="0">
                        <a:effectLst/>
                        <a:latin typeface="Arial" panose="020B0604020202020204" pitchFamily="34" charset="0"/>
                      </a:endParaRPr>
                    </a:p>
                  </a:txBody>
                  <a:tcPr marL="9525" marR="9525" marT="9525" marB="0" anchor="b"/>
                </a:tc>
                <a:tc>
                  <a:txBody>
                    <a:bodyPr/>
                    <a:lstStyle/>
                    <a:p>
                      <a:pPr algn="r" fontAlgn="b"/>
                      <a:r>
                        <a:rPr lang="en-001" sz="1400" u="none" strike="noStrike" dirty="0">
                          <a:effectLst/>
                        </a:rPr>
                        <a:t>630.39</a:t>
                      </a:r>
                      <a:endParaRPr lang="en-001" sz="1400" b="0" i="0" u="none" strike="noStrike" dirty="0">
                        <a:effectLst/>
                        <a:latin typeface="Arial" panose="020B0604020202020204" pitchFamily="34" charset="0"/>
                      </a:endParaRPr>
                    </a:p>
                  </a:txBody>
                  <a:tcPr marL="9525" marR="9525" marT="9525" marB="0" anchor="b"/>
                </a:tc>
                <a:tc>
                  <a:txBody>
                    <a:bodyPr/>
                    <a:lstStyle/>
                    <a:p>
                      <a:pPr algn="r" fontAlgn="b"/>
                      <a:r>
                        <a:rPr lang="en-001" sz="1400" u="none" strike="noStrike" dirty="0">
                          <a:effectLst/>
                        </a:rPr>
                        <a:t>640.05</a:t>
                      </a:r>
                      <a:endParaRPr lang="en-001" sz="1400" b="0" i="0" u="none" strike="noStrike" dirty="0">
                        <a:effectLst/>
                        <a:latin typeface="Arial" panose="020B0604020202020204" pitchFamily="34" charset="0"/>
                      </a:endParaRPr>
                    </a:p>
                  </a:txBody>
                  <a:tcPr marL="9525" marR="9525" marT="9525" marB="0" anchor="b"/>
                </a:tc>
                <a:tc>
                  <a:txBody>
                    <a:bodyPr/>
                    <a:lstStyle/>
                    <a:p>
                      <a:pPr algn="r" fontAlgn="b"/>
                      <a:r>
                        <a:rPr lang="en-001" sz="1400" u="none" strike="noStrike" dirty="0">
                          <a:effectLst/>
                        </a:rPr>
                        <a:t>654.44</a:t>
                      </a:r>
                      <a:endParaRPr lang="en-001" sz="1400" b="0" i="0" u="none" strike="noStrike" dirty="0">
                        <a:effectLst/>
                        <a:latin typeface="Arial" panose="020B0604020202020204" pitchFamily="34" charset="0"/>
                      </a:endParaRPr>
                    </a:p>
                  </a:txBody>
                  <a:tcPr marL="9525" marR="9525" marT="9525" marB="0" anchor="b"/>
                </a:tc>
                <a:tc>
                  <a:txBody>
                    <a:bodyPr/>
                    <a:lstStyle/>
                    <a:p>
                      <a:pPr algn="r" fontAlgn="b"/>
                      <a:r>
                        <a:rPr lang="en-001" sz="1400" u="none" strike="noStrike" dirty="0">
                          <a:effectLst/>
                        </a:rPr>
                        <a:t>659.4</a:t>
                      </a:r>
                      <a:endParaRPr lang="en-001" sz="1400" b="0" i="0" u="none" strike="noStrike" dirty="0">
                        <a:effectLst/>
                        <a:latin typeface="Arial" panose="020B0604020202020204" pitchFamily="34" charset="0"/>
                      </a:endParaRPr>
                    </a:p>
                  </a:txBody>
                  <a:tcPr marL="9525" marR="9525" marT="9525" marB="0" anchor="b"/>
                </a:tc>
                <a:tc>
                  <a:txBody>
                    <a:bodyPr/>
                    <a:lstStyle/>
                    <a:p>
                      <a:pPr algn="r" fontAlgn="b"/>
                      <a:r>
                        <a:rPr lang="en-001" sz="1400" u="none" strike="noStrike" dirty="0">
                          <a:effectLst/>
                        </a:rPr>
                        <a:t>666.66</a:t>
                      </a:r>
                      <a:endParaRPr lang="en-001" sz="1400" b="0" i="0" u="none" strike="noStrike" dirty="0">
                        <a:effectLst/>
                        <a:latin typeface="Arial" panose="020B0604020202020204" pitchFamily="34" charset="0"/>
                      </a:endParaRPr>
                    </a:p>
                  </a:txBody>
                  <a:tcPr marL="9525" marR="9525" marT="9525" marB="0" anchor="b"/>
                </a:tc>
                <a:tc>
                  <a:txBody>
                    <a:bodyPr/>
                    <a:lstStyle/>
                    <a:p>
                      <a:pPr algn="r" fontAlgn="b"/>
                      <a:r>
                        <a:rPr lang="en-001" sz="1400" u="none" strike="noStrike" dirty="0">
                          <a:effectLst/>
                        </a:rPr>
                        <a:t>678.86</a:t>
                      </a:r>
                      <a:endParaRPr lang="en-001" sz="14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316812460"/>
                  </a:ext>
                </a:extLst>
              </a:tr>
            </a:tbl>
          </a:graphicData>
        </a:graphic>
      </p:graphicFrame>
      <p:sp>
        <p:nvSpPr>
          <p:cNvPr id="9" name="Slide Number Placeholder 8">
            <a:extLst>
              <a:ext uri="{FF2B5EF4-FFF2-40B4-BE49-F238E27FC236}">
                <a16:creationId xmlns:a16="http://schemas.microsoft.com/office/drawing/2014/main" id="{7F92609B-3F13-4758-A504-F86882F4EE0D}"/>
              </a:ext>
            </a:extLst>
          </p:cNvPr>
          <p:cNvSpPr>
            <a:spLocks noGrp="1"/>
          </p:cNvSpPr>
          <p:nvPr>
            <p:ph type="sldNum" sz="quarter" idx="12"/>
          </p:nvPr>
        </p:nvSpPr>
        <p:spPr/>
        <p:txBody>
          <a:bodyPr/>
          <a:lstStyle/>
          <a:p>
            <a:fld id="{802F03F0-296B-4370-A72B-6B95FF639095}" type="slidenum">
              <a:rPr lang="en-001" smtClean="0"/>
              <a:t>11</a:t>
            </a:fld>
            <a:endParaRPr lang="en-001"/>
          </a:p>
        </p:txBody>
      </p:sp>
    </p:spTree>
    <p:extLst>
      <p:ext uri="{BB962C8B-B14F-4D97-AF65-F5344CB8AC3E}">
        <p14:creationId xmlns:p14="http://schemas.microsoft.com/office/powerpoint/2010/main" val="297498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506C6-6889-4684-96CB-62F45CDFDF68}"/>
              </a:ext>
            </a:extLst>
          </p:cNvPr>
          <p:cNvPicPr>
            <a:picLocks noChangeAspect="1"/>
          </p:cNvPicPr>
          <p:nvPr/>
        </p:nvPicPr>
        <p:blipFill>
          <a:blip r:embed="rId2"/>
          <a:stretch>
            <a:fillRect/>
          </a:stretch>
        </p:blipFill>
        <p:spPr>
          <a:xfrm>
            <a:off x="0" y="0"/>
            <a:ext cx="12192000" cy="6858000"/>
          </a:xfrm>
          <a:prstGeom prst="rect">
            <a:avLst/>
          </a:prstGeom>
        </p:spPr>
      </p:pic>
      <p:sp>
        <p:nvSpPr>
          <p:cNvPr id="6" name="Slide Number Placeholder 5">
            <a:extLst>
              <a:ext uri="{FF2B5EF4-FFF2-40B4-BE49-F238E27FC236}">
                <a16:creationId xmlns:a16="http://schemas.microsoft.com/office/drawing/2014/main" id="{F6CDAFCA-2A12-4A0D-99B2-79B03DA55A4B}"/>
              </a:ext>
            </a:extLst>
          </p:cNvPr>
          <p:cNvSpPr>
            <a:spLocks noGrp="1"/>
          </p:cNvSpPr>
          <p:nvPr>
            <p:ph type="sldNum" sz="quarter" idx="12"/>
          </p:nvPr>
        </p:nvSpPr>
        <p:spPr/>
        <p:txBody>
          <a:bodyPr/>
          <a:lstStyle/>
          <a:p>
            <a:fld id="{802F03F0-296B-4370-A72B-6B95FF639095}" type="slidenum">
              <a:rPr lang="en-001" smtClean="0"/>
              <a:t>12</a:t>
            </a:fld>
            <a:endParaRPr lang="en-001"/>
          </a:p>
        </p:txBody>
      </p:sp>
    </p:spTree>
    <p:extLst>
      <p:ext uri="{BB962C8B-B14F-4D97-AF65-F5344CB8AC3E}">
        <p14:creationId xmlns:p14="http://schemas.microsoft.com/office/powerpoint/2010/main" val="56077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BFE4-1AD3-408B-9F7B-85EBBD33027A}"/>
              </a:ext>
            </a:extLst>
          </p:cNvPr>
          <p:cNvSpPr>
            <a:spLocks noGrp="1"/>
          </p:cNvSpPr>
          <p:nvPr>
            <p:ph type="title"/>
          </p:nvPr>
        </p:nvSpPr>
        <p:spPr/>
        <p:txBody>
          <a:bodyPr>
            <a:normAutofit/>
          </a:bodyPr>
          <a:lstStyle/>
          <a:p>
            <a:r>
              <a:rPr lang="en-US" b="1" dirty="0">
                <a:solidFill>
                  <a:schemeClr val="bg1"/>
                </a:solidFill>
              </a:rPr>
              <a:t>Linear regression</a:t>
            </a:r>
            <a:endParaRPr lang="en-001" b="1" dirty="0">
              <a:solidFill>
                <a:schemeClr val="bg1"/>
              </a:solidFill>
            </a:endParaRPr>
          </a:p>
        </p:txBody>
      </p:sp>
      <p:sp>
        <p:nvSpPr>
          <p:cNvPr id="3" name="Text Placeholder 2">
            <a:extLst>
              <a:ext uri="{FF2B5EF4-FFF2-40B4-BE49-F238E27FC236}">
                <a16:creationId xmlns:a16="http://schemas.microsoft.com/office/drawing/2014/main" id="{5ACB9BA1-2EFE-4BC6-A037-05E9C1B522BC}"/>
              </a:ext>
            </a:extLst>
          </p:cNvPr>
          <p:cNvSpPr>
            <a:spLocks noGrp="1"/>
          </p:cNvSpPr>
          <p:nvPr>
            <p:ph type="body" idx="1"/>
          </p:nvPr>
        </p:nvSpPr>
        <p:spPr/>
        <p:txBody>
          <a:bodyPr/>
          <a:lstStyle/>
          <a:p>
            <a:r>
              <a:rPr lang="en-US" b="1" dirty="0">
                <a:solidFill>
                  <a:schemeClr val="bg1"/>
                </a:solidFill>
              </a:rPr>
              <a:t>Regression Statistics, ANOVA, coefficients, p-value, standard error, confidence intervals, etc.</a:t>
            </a:r>
            <a:br>
              <a:rPr lang="en-US" b="1" dirty="0">
                <a:solidFill>
                  <a:schemeClr val="tx1"/>
                </a:solidFill>
              </a:rPr>
            </a:br>
            <a:endParaRPr lang="en-001" b="1" dirty="0">
              <a:solidFill>
                <a:schemeClr val="tx1"/>
              </a:solidFill>
            </a:endParaRPr>
          </a:p>
        </p:txBody>
      </p:sp>
      <p:sp>
        <p:nvSpPr>
          <p:cNvPr id="4" name="Slide Number Placeholder 3">
            <a:extLst>
              <a:ext uri="{FF2B5EF4-FFF2-40B4-BE49-F238E27FC236}">
                <a16:creationId xmlns:a16="http://schemas.microsoft.com/office/drawing/2014/main" id="{2019FCAB-53F1-4804-B9C4-8853DF942B9E}"/>
              </a:ext>
            </a:extLst>
          </p:cNvPr>
          <p:cNvSpPr>
            <a:spLocks noGrp="1"/>
          </p:cNvSpPr>
          <p:nvPr>
            <p:ph type="sldNum" sz="quarter" idx="12"/>
          </p:nvPr>
        </p:nvSpPr>
        <p:spPr/>
        <p:txBody>
          <a:bodyPr/>
          <a:lstStyle/>
          <a:p>
            <a:fld id="{802F03F0-296B-4370-A72B-6B95FF639095}" type="slidenum">
              <a:rPr lang="en-001" smtClean="0"/>
              <a:t>13</a:t>
            </a:fld>
            <a:endParaRPr lang="en-001"/>
          </a:p>
        </p:txBody>
      </p:sp>
    </p:spTree>
    <p:extLst>
      <p:ext uri="{BB962C8B-B14F-4D97-AF65-F5344CB8AC3E}">
        <p14:creationId xmlns:p14="http://schemas.microsoft.com/office/powerpoint/2010/main" val="404657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F45AA4-629B-49B3-B719-19046A1E5B7F}"/>
              </a:ext>
            </a:extLst>
          </p:cNvPr>
          <p:cNvPicPr>
            <a:picLocks noChangeAspect="1"/>
          </p:cNvPicPr>
          <p:nvPr/>
        </p:nvPicPr>
        <p:blipFill>
          <a:blip r:embed="rId2"/>
          <a:stretch>
            <a:fillRect/>
          </a:stretch>
        </p:blipFill>
        <p:spPr>
          <a:xfrm>
            <a:off x="1132564" y="1145567"/>
            <a:ext cx="8877300" cy="3867150"/>
          </a:xfrm>
          <a:prstGeom prst="rect">
            <a:avLst/>
          </a:prstGeom>
        </p:spPr>
      </p:pic>
      <p:sp>
        <p:nvSpPr>
          <p:cNvPr id="9" name="Slide Number Placeholder 8">
            <a:extLst>
              <a:ext uri="{FF2B5EF4-FFF2-40B4-BE49-F238E27FC236}">
                <a16:creationId xmlns:a16="http://schemas.microsoft.com/office/drawing/2014/main" id="{C92B6C67-50F2-4765-8CF4-93E3AFABD1E2}"/>
              </a:ext>
            </a:extLst>
          </p:cNvPr>
          <p:cNvSpPr>
            <a:spLocks noGrp="1"/>
          </p:cNvSpPr>
          <p:nvPr>
            <p:ph type="sldNum" sz="quarter" idx="12"/>
          </p:nvPr>
        </p:nvSpPr>
        <p:spPr/>
        <p:txBody>
          <a:bodyPr/>
          <a:lstStyle/>
          <a:p>
            <a:fld id="{802F03F0-296B-4370-A72B-6B95FF639095}" type="slidenum">
              <a:rPr lang="en-001" smtClean="0"/>
              <a:t>14</a:t>
            </a:fld>
            <a:endParaRPr lang="en-001"/>
          </a:p>
        </p:txBody>
      </p:sp>
    </p:spTree>
    <p:extLst>
      <p:ext uri="{BB962C8B-B14F-4D97-AF65-F5344CB8AC3E}">
        <p14:creationId xmlns:p14="http://schemas.microsoft.com/office/powerpoint/2010/main" val="325357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E27AAA-CE83-49FF-BC3E-0EBD76FA4D5B}"/>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2DFE9BB2-85D9-4CBB-8FD8-58C61E621B2F}"/>
              </a:ext>
            </a:extLst>
          </p:cNvPr>
          <p:cNvSpPr/>
          <p:nvPr/>
        </p:nvSpPr>
        <p:spPr>
          <a:xfrm>
            <a:off x="11424960" y="582788"/>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001" dirty="0"/>
          </a:p>
        </p:txBody>
      </p:sp>
      <p:sp>
        <p:nvSpPr>
          <p:cNvPr id="4" name="Oval 3">
            <a:extLst>
              <a:ext uri="{FF2B5EF4-FFF2-40B4-BE49-F238E27FC236}">
                <a16:creationId xmlns:a16="http://schemas.microsoft.com/office/drawing/2014/main" id="{E1EBC08F-CC73-4BBF-B9B9-3645FA1AA2BD}"/>
              </a:ext>
            </a:extLst>
          </p:cNvPr>
          <p:cNvSpPr/>
          <p:nvPr/>
        </p:nvSpPr>
        <p:spPr>
          <a:xfrm>
            <a:off x="7528821" y="1807289"/>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001" dirty="0"/>
          </a:p>
        </p:txBody>
      </p:sp>
      <p:pic>
        <p:nvPicPr>
          <p:cNvPr id="5" name="Picture 4">
            <a:extLst>
              <a:ext uri="{FF2B5EF4-FFF2-40B4-BE49-F238E27FC236}">
                <a16:creationId xmlns:a16="http://schemas.microsoft.com/office/drawing/2014/main" id="{FE38B092-0F22-4A76-AA25-27349C53DC01}"/>
              </a:ext>
            </a:extLst>
          </p:cNvPr>
          <p:cNvPicPr>
            <a:picLocks noChangeAspect="1"/>
          </p:cNvPicPr>
          <p:nvPr/>
        </p:nvPicPr>
        <p:blipFill>
          <a:blip r:embed="rId3"/>
          <a:stretch>
            <a:fillRect/>
          </a:stretch>
        </p:blipFill>
        <p:spPr>
          <a:xfrm>
            <a:off x="6096000" y="2623931"/>
            <a:ext cx="3447510" cy="3112562"/>
          </a:xfrm>
          <a:prstGeom prst="rect">
            <a:avLst/>
          </a:prstGeom>
        </p:spPr>
      </p:pic>
      <p:sp>
        <p:nvSpPr>
          <p:cNvPr id="6" name="Oval 5">
            <a:extLst>
              <a:ext uri="{FF2B5EF4-FFF2-40B4-BE49-F238E27FC236}">
                <a16:creationId xmlns:a16="http://schemas.microsoft.com/office/drawing/2014/main" id="{8D07AB3D-E06B-4D97-A9D9-EC865A0627AC}"/>
              </a:ext>
            </a:extLst>
          </p:cNvPr>
          <p:cNvSpPr/>
          <p:nvPr/>
        </p:nvSpPr>
        <p:spPr>
          <a:xfrm>
            <a:off x="7076922" y="3064920"/>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001" dirty="0"/>
          </a:p>
        </p:txBody>
      </p:sp>
      <p:sp>
        <p:nvSpPr>
          <p:cNvPr id="7" name="Oval 6">
            <a:extLst>
              <a:ext uri="{FF2B5EF4-FFF2-40B4-BE49-F238E27FC236}">
                <a16:creationId xmlns:a16="http://schemas.microsoft.com/office/drawing/2014/main" id="{FF954CF2-6D2C-4EBA-BC88-321BE6404B30}"/>
              </a:ext>
            </a:extLst>
          </p:cNvPr>
          <p:cNvSpPr/>
          <p:nvPr/>
        </p:nvSpPr>
        <p:spPr>
          <a:xfrm>
            <a:off x="7903857" y="3772586"/>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001" dirty="0"/>
          </a:p>
        </p:txBody>
      </p:sp>
      <p:sp>
        <p:nvSpPr>
          <p:cNvPr id="8" name="Oval 7">
            <a:extLst>
              <a:ext uri="{FF2B5EF4-FFF2-40B4-BE49-F238E27FC236}">
                <a16:creationId xmlns:a16="http://schemas.microsoft.com/office/drawing/2014/main" id="{FC5EF0B1-A932-4006-8745-4DE3A7E1DEF0}"/>
              </a:ext>
            </a:extLst>
          </p:cNvPr>
          <p:cNvSpPr/>
          <p:nvPr/>
        </p:nvSpPr>
        <p:spPr>
          <a:xfrm>
            <a:off x="8547913" y="4321226"/>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001" dirty="0"/>
          </a:p>
        </p:txBody>
      </p:sp>
      <p:sp>
        <p:nvSpPr>
          <p:cNvPr id="9" name="Oval 8">
            <a:extLst>
              <a:ext uri="{FF2B5EF4-FFF2-40B4-BE49-F238E27FC236}">
                <a16:creationId xmlns:a16="http://schemas.microsoft.com/office/drawing/2014/main" id="{E16D6A52-38B5-4C7B-9CC6-B4B7FEA9672C}"/>
              </a:ext>
            </a:extLst>
          </p:cNvPr>
          <p:cNvSpPr/>
          <p:nvPr/>
        </p:nvSpPr>
        <p:spPr>
          <a:xfrm>
            <a:off x="8420692" y="4893520"/>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001" dirty="0"/>
          </a:p>
        </p:txBody>
      </p:sp>
      <p:sp>
        <p:nvSpPr>
          <p:cNvPr id="10" name="Slide Number Placeholder 9">
            <a:extLst>
              <a:ext uri="{FF2B5EF4-FFF2-40B4-BE49-F238E27FC236}">
                <a16:creationId xmlns:a16="http://schemas.microsoft.com/office/drawing/2014/main" id="{922610EC-A85D-4C38-842F-9A16172C7915}"/>
              </a:ext>
            </a:extLst>
          </p:cNvPr>
          <p:cNvSpPr>
            <a:spLocks noGrp="1"/>
          </p:cNvSpPr>
          <p:nvPr>
            <p:ph type="sldNum" sz="quarter" idx="12"/>
          </p:nvPr>
        </p:nvSpPr>
        <p:spPr/>
        <p:txBody>
          <a:bodyPr/>
          <a:lstStyle/>
          <a:p>
            <a:fld id="{802F03F0-296B-4370-A72B-6B95FF639095}" type="slidenum">
              <a:rPr lang="en-001" smtClean="0"/>
              <a:t>15</a:t>
            </a:fld>
            <a:endParaRPr lang="en-001"/>
          </a:p>
        </p:txBody>
      </p:sp>
    </p:spTree>
    <p:extLst>
      <p:ext uri="{BB962C8B-B14F-4D97-AF65-F5344CB8AC3E}">
        <p14:creationId xmlns:p14="http://schemas.microsoft.com/office/powerpoint/2010/main" val="186790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D2043E-67DD-4488-90A9-7742E6642863}"/>
              </a:ext>
            </a:extLst>
          </p:cNvPr>
          <p:cNvPicPr>
            <a:picLocks noChangeAspect="1"/>
          </p:cNvPicPr>
          <p:nvPr/>
        </p:nvPicPr>
        <p:blipFill>
          <a:blip r:embed="rId2"/>
          <a:stretch>
            <a:fillRect/>
          </a:stretch>
        </p:blipFill>
        <p:spPr>
          <a:xfrm>
            <a:off x="0" y="0"/>
            <a:ext cx="12192000" cy="6858000"/>
          </a:xfrm>
          <a:prstGeom prst="rect">
            <a:avLst/>
          </a:prstGeom>
        </p:spPr>
      </p:pic>
      <p:sp>
        <p:nvSpPr>
          <p:cNvPr id="3" name="Slide Number Placeholder 2">
            <a:extLst>
              <a:ext uri="{FF2B5EF4-FFF2-40B4-BE49-F238E27FC236}">
                <a16:creationId xmlns:a16="http://schemas.microsoft.com/office/drawing/2014/main" id="{E2BAB57E-00CC-480B-9484-73BC5B40F875}"/>
              </a:ext>
            </a:extLst>
          </p:cNvPr>
          <p:cNvSpPr>
            <a:spLocks noGrp="1"/>
          </p:cNvSpPr>
          <p:nvPr>
            <p:ph type="sldNum" sz="quarter" idx="12"/>
          </p:nvPr>
        </p:nvSpPr>
        <p:spPr/>
        <p:txBody>
          <a:bodyPr/>
          <a:lstStyle/>
          <a:p>
            <a:fld id="{802F03F0-296B-4370-A72B-6B95FF639095}" type="slidenum">
              <a:rPr lang="en-001" smtClean="0"/>
              <a:t>16</a:t>
            </a:fld>
            <a:endParaRPr lang="en-001"/>
          </a:p>
        </p:txBody>
      </p:sp>
    </p:spTree>
    <p:extLst>
      <p:ext uri="{BB962C8B-B14F-4D97-AF65-F5344CB8AC3E}">
        <p14:creationId xmlns:p14="http://schemas.microsoft.com/office/powerpoint/2010/main" val="927526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82FB2E-8572-409A-ABAA-01C9A3F2139D}"/>
              </a:ext>
            </a:extLst>
          </p:cNvPr>
          <p:cNvPicPr>
            <a:picLocks noChangeAspect="1"/>
          </p:cNvPicPr>
          <p:nvPr/>
        </p:nvPicPr>
        <p:blipFill>
          <a:blip r:embed="rId2"/>
          <a:stretch>
            <a:fillRect/>
          </a:stretch>
        </p:blipFill>
        <p:spPr>
          <a:xfrm>
            <a:off x="0" y="0"/>
            <a:ext cx="12192000" cy="6858000"/>
          </a:xfrm>
          <a:prstGeom prst="rect">
            <a:avLst/>
          </a:prstGeom>
        </p:spPr>
      </p:pic>
      <p:sp>
        <p:nvSpPr>
          <p:cNvPr id="3" name="Slide Number Placeholder 2">
            <a:extLst>
              <a:ext uri="{FF2B5EF4-FFF2-40B4-BE49-F238E27FC236}">
                <a16:creationId xmlns:a16="http://schemas.microsoft.com/office/drawing/2014/main" id="{95784D31-AC80-40EF-BF9A-E7FAC59CAEB9}"/>
              </a:ext>
            </a:extLst>
          </p:cNvPr>
          <p:cNvSpPr>
            <a:spLocks noGrp="1"/>
          </p:cNvSpPr>
          <p:nvPr>
            <p:ph type="sldNum" sz="quarter" idx="12"/>
          </p:nvPr>
        </p:nvSpPr>
        <p:spPr/>
        <p:txBody>
          <a:bodyPr/>
          <a:lstStyle/>
          <a:p>
            <a:fld id="{802F03F0-296B-4370-A72B-6B95FF639095}" type="slidenum">
              <a:rPr lang="en-001" smtClean="0"/>
              <a:t>17</a:t>
            </a:fld>
            <a:endParaRPr lang="en-001"/>
          </a:p>
        </p:txBody>
      </p:sp>
    </p:spTree>
    <p:extLst>
      <p:ext uri="{BB962C8B-B14F-4D97-AF65-F5344CB8AC3E}">
        <p14:creationId xmlns:p14="http://schemas.microsoft.com/office/powerpoint/2010/main" val="332183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AEAC-057F-4034-8494-42AB9B074D65}"/>
              </a:ext>
            </a:extLst>
          </p:cNvPr>
          <p:cNvSpPr>
            <a:spLocks noGrp="1"/>
          </p:cNvSpPr>
          <p:nvPr>
            <p:ph type="title"/>
          </p:nvPr>
        </p:nvSpPr>
        <p:spPr/>
        <p:txBody>
          <a:bodyPr/>
          <a:lstStyle/>
          <a:p>
            <a:r>
              <a:rPr lang="en-US" b="1" dirty="0">
                <a:solidFill>
                  <a:schemeClr val="bg1"/>
                </a:solidFill>
              </a:rPr>
              <a:t>Fit a trend line Figure 4.3 in page 164</a:t>
            </a:r>
            <a:endParaRPr lang="en-001" b="1" dirty="0">
              <a:solidFill>
                <a:schemeClr val="bg1"/>
              </a:solidFill>
            </a:endParaRPr>
          </a:p>
        </p:txBody>
      </p:sp>
      <p:sp>
        <p:nvSpPr>
          <p:cNvPr id="4" name="Slide Number Placeholder 3">
            <a:extLst>
              <a:ext uri="{FF2B5EF4-FFF2-40B4-BE49-F238E27FC236}">
                <a16:creationId xmlns:a16="http://schemas.microsoft.com/office/drawing/2014/main" id="{6C6C68C5-0FDB-44DC-BE5E-741A619D30B0}"/>
              </a:ext>
            </a:extLst>
          </p:cNvPr>
          <p:cNvSpPr>
            <a:spLocks noGrp="1"/>
          </p:cNvSpPr>
          <p:nvPr>
            <p:ph type="sldNum" sz="quarter" idx="12"/>
          </p:nvPr>
        </p:nvSpPr>
        <p:spPr/>
        <p:txBody>
          <a:bodyPr/>
          <a:lstStyle/>
          <a:p>
            <a:fld id="{802F03F0-296B-4370-A72B-6B95FF639095}" type="slidenum">
              <a:rPr lang="en-001" smtClean="0"/>
              <a:t>18</a:t>
            </a:fld>
            <a:endParaRPr lang="en-001"/>
          </a:p>
        </p:txBody>
      </p:sp>
    </p:spTree>
    <p:extLst>
      <p:ext uri="{BB962C8B-B14F-4D97-AF65-F5344CB8AC3E}">
        <p14:creationId xmlns:p14="http://schemas.microsoft.com/office/powerpoint/2010/main" val="2539180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AA123-C3A7-4FBF-ADE5-7D9EF55CDA93}"/>
              </a:ext>
            </a:extLst>
          </p:cNvPr>
          <p:cNvSpPr txBox="1"/>
          <p:nvPr/>
        </p:nvSpPr>
        <p:spPr>
          <a:xfrm>
            <a:off x="1192697" y="206734"/>
            <a:ext cx="8452237" cy="707886"/>
          </a:xfrm>
          <a:prstGeom prst="rect">
            <a:avLst/>
          </a:prstGeom>
          <a:noFill/>
        </p:spPr>
        <p:txBody>
          <a:bodyPr wrap="square" rtlCol="0">
            <a:spAutoFit/>
          </a:bodyPr>
          <a:lstStyle/>
          <a:p>
            <a:r>
              <a:rPr lang="en-US" sz="4000" dirty="0"/>
              <a:t>Fit a trend line Figure 4.3 in page 164</a:t>
            </a:r>
            <a:endParaRPr lang="en-001" sz="4000" dirty="0"/>
          </a:p>
        </p:txBody>
      </p:sp>
      <mc:AlternateContent xmlns:mc="http://schemas.openxmlformats.org/markup-compatibility/2006">
        <mc:Choice xmlns:a14="http://schemas.microsoft.com/office/drawing/2010/main" Requires="a14">
          <p:graphicFrame>
            <p:nvGraphicFramePr>
              <p:cNvPr id="3" name="Chart 2">
                <a:extLst>
                  <a:ext uri="{FF2B5EF4-FFF2-40B4-BE49-F238E27FC236}">
                    <a16:creationId xmlns:a16="http://schemas.microsoft.com/office/drawing/2014/main" id="{815F24BC-A135-4D60-9722-4E52B5FCF9B4}"/>
                  </a:ext>
                </a:extLst>
              </p:cNvPr>
              <p:cNvGraphicFramePr>
                <a:graphicFrameLocks noGrp="1"/>
              </p:cNvGraphicFramePr>
              <p:nvPr>
                <p:extLst>
                  <p:ext uri="{D42A27DB-BD31-4B8C-83A1-F6EECF244321}">
                    <p14:modId xmlns:p14="http://schemas.microsoft.com/office/powerpoint/2010/main" val="453850048"/>
                  </p:ext>
                </p:extLst>
              </p:nvPr>
            </p:nvGraphicFramePr>
            <p:xfrm>
              <a:off x="1003763" y="1105231"/>
              <a:ext cx="8830104" cy="5357161"/>
            </p:xfrm>
            <a:graphic>
              <a:graphicData uri="http://schemas.openxmlformats.org/drawingml/2006/chart">
                <c:chart xmlns:c="http://schemas.openxmlformats.org/drawingml/2006/chart" xmlns:r="http://schemas.openxmlformats.org/officeDocument/2006/relationships" r:id="rId2"/>
              </a:graphicData>
            </a:graphic>
          </p:graphicFrame>
        </mc:Choice>
        <mc:Fallback>
          <p:graphicFrame>
            <p:nvGraphicFramePr>
              <p:cNvPr id="3" name="Chart 2">
                <a:extLst>
                  <a:ext uri="{FF2B5EF4-FFF2-40B4-BE49-F238E27FC236}">
                    <a16:creationId xmlns:a16="http://schemas.microsoft.com/office/drawing/2014/main" id="{815F24BC-A135-4D60-9722-4E52B5FCF9B4}"/>
                  </a:ext>
                </a:extLst>
              </p:cNvPr>
              <p:cNvGraphicFramePr>
                <a:graphicFrameLocks noGrp="1"/>
              </p:cNvGraphicFramePr>
              <p:nvPr>
                <p:extLst>
                  <p:ext uri="{D42A27DB-BD31-4B8C-83A1-F6EECF244321}">
                    <p14:modId xmlns:p14="http://schemas.microsoft.com/office/powerpoint/2010/main" val="453850048"/>
                  </p:ext>
                </p:extLst>
              </p:nvPr>
            </p:nvGraphicFramePr>
            <p:xfrm>
              <a:off x="1003763" y="1105231"/>
              <a:ext cx="8830104" cy="5357161"/>
            </p:xfrm>
            <a:graphic>
              <a:graphicData uri="http://schemas.openxmlformats.org/drawingml/2006/chart">
                <c:chart xmlns:c="http://schemas.openxmlformats.org/drawingml/2006/chart" xmlns:r="http://schemas.openxmlformats.org/officeDocument/2006/relationships" r:id="rId2"/>
              </a:graphicData>
            </a:graphic>
          </p:graphicFrame>
        </mc:Fallback>
      </mc:AlternateContent>
      <p:sp>
        <p:nvSpPr>
          <p:cNvPr id="4" name="Slide Number Placeholder 3">
            <a:extLst>
              <a:ext uri="{FF2B5EF4-FFF2-40B4-BE49-F238E27FC236}">
                <a16:creationId xmlns:a16="http://schemas.microsoft.com/office/drawing/2014/main" id="{991AADCA-7FFB-42CA-91EC-C8CF4F03441C}"/>
              </a:ext>
            </a:extLst>
          </p:cNvPr>
          <p:cNvSpPr>
            <a:spLocks noGrp="1"/>
          </p:cNvSpPr>
          <p:nvPr>
            <p:ph type="sldNum" sz="quarter" idx="12"/>
          </p:nvPr>
        </p:nvSpPr>
        <p:spPr/>
        <p:txBody>
          <a:bodyPr/>
          <a:lstStyle/>
          <a:p>
            <a:fld id="{802F03F0-296B-4370-A72B-6B95FF639095}" type="slidenum">
              <a:rPr lang="en-001" smtClean="0"/>
              <a:t>19</a:t>
            </a:fld>
            <a:endParaRPr lang="en-001"/>
          </a:p>
        </p:txBody>
      </p:sp>
    </p:spTree>
    <p:extLst>
      <p:ext uri="{BB962C8B-B14F-4D97-AF65-F5344CB8AC3E}">
        <p14:creationId xmlns:p14="http://schemas.microsoft.com/office/powerpoint/2010/main" val="217747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7375-9E56-41BD-83EF-DABF3C7924C0}"/>
              </a:ext>
            </a:extLst>
          </p:cNvPr>
          <p:cNvSpPr>
            <a:spLocks noGrp="1"/>
          </p:cNvSpPr>
          <p:nvPr>
            <p:ph type="title"/>
          </p:nvPr>
        </p:nvSpPr>
        <p:spPr>
          <a:xfrm>
            <a:off x="1001864" y="365125"/>
            <a:ext cx="10351936" cy="732155"/>
          </a:xfrm>
        </p:spPr>
        <p:txBody>
          <a:bodyPr>
            <a:normAutofit/>
          </a:bodyPr>
          <a:lstStyle/>
          <a:p>
            <a:r>
              <a:rPr lang="en-US" sz="4000" b="1" dirty="0"/>
              <a:t>Outline</a:t>
            </a:r>
            <a:endParaRPr lang="en-001" sz="4000" b="1" dirty="0"/>
          </a:p>
        </p:txBody>
      </p:sp>
      <p:sp>
        <p:nvSpPr>
          <p:cNvPr id="3" name="Content Placeholder 2">
            <a:extLst>
              <a:ext uri="{FF2B5EF4-FFF2-40B4-BE49-F238E27FC236}">
                <a16:creationId xmlns:a16="http://schemas.microsoft.com/office/drawing/2014/main" id="{2A8E37C3-30BF-406D-8DF7-5F8452A8BDF5}"/>
              </a:ext>
            </a:extLst>
          </p:cNvPr>
          <p:cNvSpPr>
            <a:spLocks noGrp="1"/>
          </p:cNvSpPr>
          <p:nvPr>
            <p:ph idx="1"/>
          </p:nvPr>
        </p:nvSpPr>
        <p:spPr>
          <a:xfrm>
            <a:off x="909762" y="1372401"/>
            <a:ext cx="10515600" cy="4351338"/>
          </a:xfrm>
        </p:spPr>
        <p:txBody>
          <a:bodyPr>
            <a:normAutofit lnSpcReduction="10000"/>
          </a:bodyPr>
          <a:lstStyle/>
          <a:p>
            <a:r>
              <a:rPr lang="en-US" dirty="0"/>
              <a:t>Generate Scatter plot Figure 4.3 page 161 of Stock and Watson book.</a:t>
            </a:r>
          </a:p>
          <a:p>
            <a:r>
              <a:rPr lang="en-US" dirty="0"/>
              <a:t>Generate Table 4.1 page 161 of the book.</a:t>
            </a:r>
          </a:p>
          <a:p>
            <a:r>
              <a:rPr lang="en-US" dirty="0"/>
              <a:t>Linear regression: Regression Statistics, ANOVA, coefficients, p-value, standard error, confidence intervals, etc.</a:t>
            </a:r>
          </a:p>
          <a:p>
            <a:r>
              <a:rPr lang="en-US" dirty="0"/>
              <a:t> Fit a trend line Figure 4.3 in page 164</a:t>
            </a:r>
          </a:p>
          <a:p>
            <a:r>
              <a:rPr lang="en-US" dirty="0"/>
              <a:t>Change plot style and </a:t>
            </a:r>
            <a:r>
              <a:rPr lang="en-US" dirty="0" err="1"/>
              <a:t>colour</a:t>
            </a:r>
            <a:r>
              <a:rPr lang="en-US" dirty="0"/>
              <a:t>.</a:t>
            </a:r>
          </a:p>
          <a:p>
            <a:r>
              <a:rPr lang="en-US" dirty="0"/>
              <a:t>Prediction</a:t>
            </a:r>
          </a:p>
          <a:p>
            <a:r>
              <a:rPr lang="en-US" dirty="0"/>
              <a:t>Sensitivity of OLS to large outliers</a:t>
            </a:r>
          </a:p>
          <a:p>
            <a:r>
              <a:rPr lang="en-US" dirty="0"/>
              <a:t>Exercise</a:t>
            </a:r>
            <a:endParaRPr lang="en-001" dirty="0"/>
          </a:p>
          <a:p>
            <a:endParaRPr lang="en-US" dirty="0"/>
          </a:p>
          <a:p>
            <a:endParaRPr lang="en-US" b="1" dirty="0"/>
          </a:p>
          <a:p>
            <a:endParaRPr lang="en-US" dirty="0"/>
          </a:p>
          <a:p>
            <a:endParaRPr lang="en-US" dirty="0"/>
          </a:p>
          <a:p>
            <a:endParaRPr lang="en-001" dirty="0"/>
          </a:p>
        </p:txBody>
      </p:sp>
      <p:sp>
        <p:nvSpPr>
          <p:cNvPr id="4" name="Slide Number Placeholder 3">
            <a:extLst>
              <a:ext uri="{FF2B5EF4-FFF2-40B4-BE49-F238E27FC236}">
                <a16:creationId xmlns:a16="http://schemas.microsoft.com/office/drawing/2014/main" id="{3E6F14EB-5591-4D76-8E2A-CA559E8C10C3}"/>
              </a:ext>
            </a:extLst>
          </p:cNvPr>
          <p:cNvSpPr>
            <a:spLocks noGrp="1"/>
          </p:cNvSpPr>
          <p:nvPr>
            <p:ph type="sldNum" sz="quarter" idx="12"/>
          </p:nvPr>
        </p:nvSpPr>
        <p:spPr/>
        <p:txBody>
          <a:bodyPr/>
          <a:lstStyle/>
          <a:p>
            <a:fld id="{802F03F0-296B-4370-A72B-6B95FF639095}" type="slidenum">
              <a:rPr lang="en-001" smtClean="0"/>
              <a:t>2</a:t>
            </a:fld>
            <a:endParaRPr lang="en-001"/>
          </a:p>
        </p:txBody>
      </p:sp>
    </p:spTree>
    <p:extLst>
      <p:ext uri="{BB962C8B-B14F-4D97-AF65-F5344CB8AC3E}">
        <p14:creationId xmlns:p14="http://schemas.microsoft.com/office/powerpoint/2010/main" val="1452774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EEBC44-ADC0-4C6A-A340-C45690F10326}"/>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34EBADB3-A5E9-4293-97EE-B8DE1D8EEAD9}"/>
              </a:ext>
            </a:extLst>
          </p:cNvPr>
          <p:cNvSpPr/>
          <p:nvPr/>
        </p:nvSpPr>
        <p:spPr>
          <a:xfrm>
            <a:off x="523722" y="821327"/>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001" dirty="0"/>
          </a:p>
        </p:txBody>
      </p:sp>
      <p:sp>
        <p:nvSpPr>
          <p:cNvPr id="4" name="Oval 3">
            <a:extLst>
              <a:ext uri="{FF2B5EF4-FFF2-40B4-BE49-F238E27FC236}">
                <a16:creationId xmlns:a16="http://schemas.microsoft.com/office/drawing/2014/main" id="{ECC1905A-3B38-4EA8-8881-0F33E3ABF4CB}"/>
              </a:ext>
            </a:extLst>
          </p:cNvPr>
          <p:cNvSpPr/>
          <p:nvPr/>
        </p:nvSpPr>
        <p:spPr>
          <a:xfrm>
            <a:off x="579381" y="3609075"/>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001" dirty="0"/>
          </a:p>
        </p:txBody>
      </p:sp>
      <p:sp>
        <p:nvSpPr>
          <p:cNvPr id="5" name="Oval 4">
            <a:extLst>
              <a:ext uri="{FF2B5EF4-FFF2-40B4-BE49-F238E27FC236}">
                <a16:creationId xmlns:a16="http://schemas.microsoft.com/office/drawing/2014/main" id="{88A64219-9132-4028-B012-1611BADDFB55}"/>
              </a:ext>
            </a:extLst>
          </p:cNvPr>
          <p:cNvSpPr/>
          <p:nvPr/>
        </p:nvSpPr>
        <p:spPr>
          <a:xfrm>
            <a:off x="10232264" y="2538809"/>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001" dirty="0"/>
          </a:p>
        </p:txBody>
      </p:sp>
      <p:sp>
        <p:nvSpPr>
          <p:cNvPr id="6" name="Oval 5">
            <a:extLst>
              <a:ext uri="{FF2B5EF4-FFF2-40B4-BE49-F238E27FC236}">
                <a16:creationId xmlns:a16="http://schemas.microsoft.com/office/drawing/2014/main" id="{00927E0E-5D44-41F8-B873-DE250001AE9C}"/>
              </a:ext>
            </a:extLst>
          </p:cNvPr>
          <p:cNvSpPr/>
          <p:nvPr/>
        </p:nvSpPr>
        <p:spPr>
          <a:xfrm>
            <a:off x="10232264" y="4765174"/>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001" dirty="0"/>
          </a:p>
        </p:txBody>
      </p:sp>
      <p:sp>
        <p:nvSpPr>
          <p:cNvPr id="7" name="Slide Number Placeholder 6">
            <a:extLst>
              <a:ext uri="{FF2B5EF4-FFF2-40B4-BE49-F238E27FC236}">
                <a16:creationId xmlns:a16="http://schemas.microsoft.com/office/drawing/2014/main" id="{9FCE4FAD-ABDD-45F6-AB5A-375002D2C58D}"/>
              </a:ext>
            </a:extLst>
          </p:cNvPr>
          <p:cNvSpPr>
            <a:spLocks noGrp="1"/>
          </p:cNvSpPr>
          <p:nvPr>
            <p:ph type="sldNum" sz="quarter" idx="12"/>
          </p:nvPr>
        </p:nvSpPr>
        <p:spPr/>
        <p:txBody>
          <a:bodyPr/>
          <a:lstStyle/>
          <a:p>
            <a:fld id="{802F03F0-296B-4370-A72B-6B95FF639095}" type="slidenum">
              <a:rPr lang="en-001" smtClean="0"/>
              <a:t>20</a:t>
            </a:fld>
            <a:endParaRPr lang="en-001"/>
          </a:p>
        </p:txBody>
      </p:sp>
    </p:spTree>
    <p:extLst>
      <p:ext uri="{BB962C8B-B14F-4D97-AF65-F5344CB8AC3E}">
        <p14:creationId xmlns:p14="http://schemas.microsoft.com/office/powerpoint/2010/main" val="1286024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3F34C-2B77-4056-B62F-74F64FC3FB69}"/>
              </a:ext>
            </a:extLst>
          </p:cNvPr>
          <p:cNvPicPr>
            <a:picLocks noChangeAspect="1"/>
          </p:cNvPicPr>
          <p:nvPr/>
        </p:nvPicPr>
        <p:blipFill>
          <a:blip r:embed="rId2"/>
          <a:stretch>
            <a:fillRect/>
          </a:stretch>
        </p:blipFill>
        <p:spPr>
          <a:xfrm>
            <a:off x="0" y="0"/>
            <a:ext cx="12192000" cy="6858000"/>
          </a:xfrm>
          <a:prstGeom prst="rect">
            <a:avLst/>
          </a:prstGeom>
        </p:spPr>
      </p:pic>
      <p:sp>
        <p:nvSpPr>
          <p:cNvPr id="4" name="Oval 3">
            <a:extLst>
              <a:ext uri="{FF2B5EF4-FFF2-40B4-BE49-F238E27FC236}">
                <a16:creationId xmlns:a16="http://schemas.microsoft.com/office/drawing/2014/main" id="{86FA9088-DBCC-46AB-B68D-3B34A033AEA9}"/>
              </a:ext>
            </a:extLst>
          </p:cNvPr>
          <p:cNvSpPr/>
          <p:nvPr/>
        </p:nvSpPr>
        <p:spPr>
          <a:xfrm>
            <a:off x="7401599" y="4661807"/>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001" dirty="0"/>
          </a:p>
        </p:txBody>
      </p:sp>
      <p:sp>
        <p:nvSpPr>
          <p:cNvPr id="5" name="Rectangle: Rounded Corners 4">
            <a:extLst>
              <a:ext uri="{FF2B5EF4-FFF2-40B4-BE49-F238E27FC236}">
                <a16:creationId xmlns:a16="http://schemas.microsoft.com/office/drawing/2014/main" id="{6B3F02DF-5C41-4C52-89D6-CD4BD18A8F5B}"/>
              </a:ext>
            </a:extLst>
          </p:cNvPr>
          <p:cNvSpPr/>
          <p:nvPr/>
        </p:nvSpPr>
        <p:spPr>
          <a:xfrm>
            <a:off x="7656040" y="4587903"/>
            <a:ext cx="1543619" cy="4214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Double click on the line</a:t>
            </a:r>
            <a:endParaRPr lang="en-001" sz="1500" dirty="0"/>
          </a:p>
        </p:txBody>
      </p:sp>
      <p:sp>
        <p:nvSpPr>
          <p:cNvPr id="6" name="Oval 5">
            <a:extLst>
              <a:ext uri="{FF2B5EF4-FFF2-40B4-BE49-F238E27FC236}">
                <a16:creationId xmlns:a16="http://schemas.microsoft.com/office/drawing/2014/main" id="{B7357FF9-CBE2-43F5-A93E-CB6BB61C74D1}"/>
              </a:ext>
            </a:extLst>
          </p:cNvPr>
          <p:cNvSpPr/>
          <p:nvPr/>
        </p:nvSpPr>
        <p:spPr>
          <a:xfrm>
            <a:off x="10391290" y="2952276"/>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001" dirty="0"/>
          </a:p>
        </p:txBody>
      </p:sp>
      <p:sp>
        <p:nvSpPr>
          <p:cNvPr id="7" name="Oval 6">
            <a:extLst>
              <a:ext uri="{FF2B5EF4-FFF2-40B4-BE49-F238E27FC236}">
                <a16:creationId xmlns:a16="http://schemas.microsoft.com/office/drawing/2014/main" id="{94237346-D798-4F90-B96E-029D063AC5CB}"/>
              </a:ext>
            </a:extLst>
          </p:cNvPr>
          <p:cNvSpPr/>
          <p:nvPr/>
        </p:nvSpPr>
        <p:spPr>
          <a:xfrm>
            <a:off x="10374323" y="3675137"/>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001" dirty="0"/>
          </a:p>
        </p:txBody>
      </p:sp>
      <p:sp>
        <p:nvSpPr>
          <p:cNvPr id="8" name="Oval 7">
            <a:extLst>
              <a:ext uri="{FF2B5EF4-FFF2-40B4-BE49-F238E27FC236}">
                <a16:creationId xmlns:a16="http://schemas.microsoft.com/office/drawing/2014/main" id="{9F6DF1E1-9F32-4B5F-AEC9-927BAB0E0B25}"/>
              </a:ext>
            </a:extLst>
          </p:cNvPr>
          <p:cNvSpPr/>
          <p:nvPr/>
        </p:nvSpPr>
        <p:spPr>
          <a:xfrm>
            <a:off x="7528819" y="4163680"/>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001" dirty="0"/>
          </a:p>
        </p:txBody>
      </p:sp>
      <p:sp>
        <p:nvSpPr>
          <p:cNvPr id="9" name="Rectangle: Rounded Corners 8">
            <a:extLst>
              <a:ext uri="{FF2B5EF4-FFF2-40B4-BE49-F238E27FC236}">
                <a16:creationId xmlns:a16="http://schemas.microsoft.com/office/drawing/2014/main" id="{C1F744C2-D15B-4FC3-8EB9-BC5BFA140732}"/>
              </a:ext>
            </a:extLst>
          </p:cNvPr>
          <p:cNvSpPr/>
          <p:nvPr/>
        </p:nvSpPr>
        <p:spPr>
          <a:xfrm>
            <a:off x="7339055" y="3182865"/>
            <a:ext cx="1606164" cy="94386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Use Insert Text Box and then Equation </a:t>
            </a:r>
            <a:endParaRPr lang="en-001" sz="1500" dirty="0"/>
          </a:p>
        </p:txBody>
      </p:sp>
      <p:sp>
        <p:nvSpPr>
          <p:cNvPr id="10" name="Slide Number Placeholder 9">
            <a:extLst>
              <a:ext uri="{FF2B5EF4-FFF2-40B4-BE49-F238E27FC236}">
                <a16:creationId xmlns:a16="http://schemas.microsoft.com/office/drawing/2014/main" id="{862CFFAA-3A7B-4FF3-962B-4268A250AA8C}"/>
              </a:ext>
            </a:extLst>
          </p:cNvPr>
          <p:cNvSpPr>
            <a:spLocks noGrp="1"/>
          </p:cNvSpPr>
          <p:nvPr>
            <p:ph type="sldNum" sz="quarter" idx="12"/>
          </p:nvPr>
        </p:nvSpPr>
        <p:spPr/>
        <p:txBody>
          <a:bodyPr/>
          <a:lstStyle/>
          <a:p>
            <a:fld id="{802F03F0-296B-4370-A72B-6B95FF639095}" type="slidenum">
              <a:rPr lang="en-001" smtClean="0"/>
              <a:t>21</a:t>
            </a:fld>
            <a:endParaRPr lang="en-001"/>
          </a:p>
        </p:txBody>
      </p:sp>
    </p:spTree>
    <p:extLst>
      <p:ext uri="{BB962C8B-B14F-4D97-AF65-F5344CB8AC3E}">
        <p14:creationId xmlns:p14="http://schemas.microsoft.com/office/powerpoint/2010/main" val="283923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BF76-1AE9-4D70-AA23-92B2698D2222}"/>
              </a:ext>
            </a:extLst>
          </p:cNvPr>
          <p:cNvSpPr>
            <a:spLocks noGrp="1"/>
          </p:cNvSpPr>
          <p:nvPr>
            <p:ph type="title"/>
          </p:nvPr>
        </p:nvSpPr>
        <p:spPr/>
        <p:txBody>
          <a:bodyPr/>
          <a:lstStyle/>
          <a:p>
            <a:r>
              <a:rPr lang="en-US" b="1" dirty="0">
                <a:solidFill>
                  <a:schemeClr val="bg1"/>
                </a:solidFill>
              </a:rPr>
              <a:t>Changing the plot </a:t>
            </a:r>
            <a:r>
              <a:rPr lang="en-US" b="1" dirty="0" err="1">
                <a:solidFill>
                  <a:schemeClr val="bg1"/>
                </a:solidFill>
              </a:rPr>
              <a:t>colour</a:t>
            </a:r>
            <a:r>
              <a:rPr lang="en-US" b="1" dirty="0">
                <a:solidFill>
                  <a:schemeClr val="bg1"/>
                </a:solidFill>
              </a:rPr>
              <a:t> and style</a:t>
            </a:r>
            <a:endParaRPr lang="en-001" b="1" dirty="0">
              <a:solidFill>
                <a:schemeClr val="bg1"/>
              </a:solidFill>
            </a:endParaRPr>
          </a:p>
        </p:txBody>
      </p:sp>
      <p:sp>
        <p:nvSpPr>
          <p:cNvPr id="4" name="Slide Number Placeholder 3">
            <a:extLst>
              <a:ext uri="{FF2B5EF4-FFF2-40B4-BE49-F238E27FC236}">
                <a16:creationId xmlns:a16="http://schemas.microsoft.com/office/drawing/2014/main" id="{2776F196-8683-4902-9D33-488127330C64}"/>
              </a:ext>
            </a:extLst>
          </p:cNvPr>
          <p:cNvSpPr>
            <a:spLocks noGrp="1"/>
          </p:cNvSpPr>
          <p:nvPr>
            <p:ph type="sldNum" sz="quarter" idx="12"/>
          </p:nvPr>
        </p:nvSpPr>
        <p:spPr/>
        <p:txBody>
          <a:bodyPr/>
          <a:lstStyle/>
          <a:p>
            <a:fld id="{802F03F0-296B-4370-A72B-6B95FF639095}" type="slidenum">
              <a:rPr lang="en-001" smtClean="0"/>
              <a:t>22</a:t>
            </a:fld>
            <a:endParaRPr lang="en-001"/>
          </a:p>
        </p:txBody>
      </p:sp>
    </p:spTree>
    <p:extLst>
      <p:ext uri="{BB962C8B-B14F-4D97-AF65-F5344CB8AC3E}">
        <p14:creationId xmlns:p14="http://schemas.microsoft.com/office/powerpoint/2010/main" val="9784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66D481-E5AD-437C-B4B2-EB61065D9A00}"/>
              </a:ext>
            </a:extLst>
          </p:cNvPr>
          <p:cNvPicPr>
            <a:picLocks noChangeAspect="1"/>
          </p:cNvPicPr>
          <p:nvPr/>
        </p:nvPicPr>
        <p:blipFill>
          <a:blip r:embed="rId2"/>
          <a:stretch>
            <a:fillRect/>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C024A21E-BADD-4941-8C52-0793B5A1B8D8}"/>
              </a:ext>
            </a:extLst>
          </p:cNvPr>
          <p:cNvSpPr/>
          <p:nvPr/>
        </p:nvSpPr>
        <p:spPr>
          <a:xfrm>
            <a:off x="5844209" y="2059388"/>
            <a:ext cx="2631881" cy="564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Changing the plot </a:t>
            </a:r>
            <a:r>
              <a:rPr lang="en-US" dirty="0" err="1"/>
              <a:t>colour</a:t>
            </a:r>
            <a:r>
              <a:rPr lang="en-US" dirty="0"/>
              <a:t> and style</a:t>
            </a:r>
            <a:endParaRPr lang="en-001" dirty="0"/>
          </a:p>
        </p:txBody>
      </p:sp>
      <p:sp>
        <p:nvSpPr>
          <p:cNvPr id="4" name="Slide Number Placeholder 3">
            <a:extLst>
              <a:ext uri="{FF2B5EF4-FFF2-40B4-BE49-F238E27FC236}">
                <a16:creationId xmlns:a16="http://schemas.microsoft.com/office/drawing/2014/main" id="{790595A7-937D-4979-85FC-22A60185C83C}"/>
              </a:ext>
            </a:extLst>
          </p:cNvPr>
          <p:cNvSpPr>
            <a:spLocks noGrp="1"/>
          </p:cNvSpPr>
          <p:nvPr>
            <p:ph type="sldNum" sz="quarter" idx="12"/>
          </p:nvPr>
        </p:nvSpPr>
        <p:spPr/>
        <p:txBody>
          <a:bodyPr/>
          <a:lstStyle/>
          <a:p>
            <a:fld id="{802F03F0-296B-4370-A72B-6B95FF639095}" type="slidenum">
              <a:rPr lang="en-001" smtClean="0"/>
              <a:t>23</a:t>
            </a:fld>
            <a:endParaRPr lang="en-001"/>
          </a:p>
        </p:txBody>
      </p:sp>
    </p:spTree>
    <p:extLst>
      <p:ext uri="{BB962C8B-B14F-4D97-AF65-F5344CB8AC3E}">
        <p14:creationId xmlns:p14="http://schemas.microsoft.com/office/powerpoint/2010/main" val="114037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BF76-1AE9-4D70-AA23-92B2698D2222}"/>
              </a:ext>
            </a:extLst>
          </p:cNvPr>
          <p:cNvSpPr>
            <a:spLocks noGrp="1"/>
          </p:cNvSpPr>
          <p:nvPr>
            <p:ph type="title"/>
          </p:nvPr>
        </p:nvSpPr>
        <p:spPr/>
        <p:txBody>
          <a:bodyPr/>
          <a:lstStyle/>
          <a:p>
            <a:r>
              <a:rPr lang="en-US" b="1" dirty="0">
                <a:solidFill>
                  <a:schemeClr val="bg1"/>
                </a:solidFill>
              </a:rPr>
              <a:t>Prediction</a:t>
            </a:r>
            <a:endParaRPr lang="en-001" b="1" dirty="0">
              <a:solidFill>
                <a:schemeClr val="bg1"/>
              </a:solidFill>
            </a:endParaRPr>
          </a:p>
        </p:txBody>
      </p:sp>
      <p:sp>
        <p:nvSpPr>
          <p:cNvPr id="3" name="Slide Number Placeholder 2">
            <a:extLst>
              <a:ext uri="{FF2B5EF4-FFF2-40B4-BE49-F238E27FC236}">
                <a16:creationId xmlns:a16="http://schemas.microsoft.com/office/drawing/2014/main" id="{1670E9CE-CC0A-45FF-9140-14CF43733BB5}"/>
              </a:ext>
            </a:extLst>
          </p:cNvPr>
          <p:cNvSpPr>
            <a:spLocks noGrp="1"/>
          </p:cNvSpPr>
          <p:nvPr>
            <p:ph type="sldNum" sz="quarter" idx="12"/>
          </p:nvPr>
        </p:nvSpPr>
        <p:spPr/>
        <p:txBody>
          <a:bodyPr/>
          <a:lstStyle/>
          <a:p>
            <a:fld id="{802F03F0-296B-4370-A72B-6B95FF639095}" type="slidenum">
              <a:rPr lang="en-001" smtClean="0"/>
              <a:t>24</a:t>
            </a:fld>
            <a:endParaRPr lang="en-001"/>
          </a:p>
        </p:txBody>
      </p:sp>
    </p:spTree>
    <p:extLst>
      <p:ext uri="{BB962C8B-B14F-4D97-AF65-F5344CB8AC3E}">
        <p14:creationId xmlns:p14="http://schemas.microsoft.com/office/powerpoint/2010/main" val="116699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CBC7BB-F92A-4034-BBA2-0D6929621D45}"/>
              </a:ext>
            </a:extLst>
          </p:cNvPr>
          <p:cNvPicPr>
            <a:picLocks noChangeAspect="1"/>
          </p:cNvPicPr>
          <p:nvPr/>
        </p:nvPicPr>
        <p:blipFill>
          <a:blip r:embed="rId2"/>
          <a:stretch>
            <a:fillRect/>
          </a:stretch>
        </p:blipFill>
        <p:spPr>
          <a:xfrm>
            <a:off x="2233612" y="990600"/>
            <a:ext cx="7724775" cy="4876800"/>
          </a:xfrm>
          <a:prstGeom prst="rect">
            <a:avLst/>
          </a:prstGeom>
        </p:spPr>
      </p:pic>
      <p:sp>
        <p:nvSpPr>
          <p:cNvPr id="3" name="Slide Number Placeholder 2">
            <a:extLst>
              <a:ext uri="{FF2B5EF4-FFF2-40B4-BE49-F238E27FC236}">
                <a16:creationId xmlns:a16="http://schemas.microsoft.com/office/drawing/2014/main" id="{56BAC7DC-52A9-404A-BA67-474C477487A1}"/>
              </a:ext>
            </a:extLst>
          </p:cNvPr>
          <p:cNvSpPr>
            <a:spLocks noGrp="1"/>
          </p:cNvSpPr>
          <p:nvPr>
            <p:ph type="sldNum" sz="quarter" idx="12"/>
          </p:nvPr>
        </p:nvSpPr>
        <p:spPr/>
        <p:txBody>
          <a:bodyPr/>
          <a:lstStyle/>
          <a:p>
            <a:fld id="{802F03F0-296B-4370-A72B-6B95FF639095}" type="slidenum">
              <a:rPr lang="en-001" smtClean="0"/>
              <a:t>25</a:t>
            </a:fld>
            <a:endParaRPr lang="en-001"/>
          </a:p>
        </p:txBody>
      </p:sp>
    </p:spTree>
    <p:extLst>
      <p:ext uri="{BB962C8B-B14F-4D97-AF65-F5344CB8AC3E}">
        <p14:creationId xmlns:p14="http://schemas.microsoft.com/office/powerpoint/2010/main" val="1984659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F8395A-2C6D-438C-94EA-EC375F56D788}"/>
              </a:ext>
            </a:extLst>
          </p:cNvPr>
          <p:cNvPicPr>
            <a:picLocks noChangeAspect="1"/>
          </p:cNvPicPr>
          <p:nvPr/>
        </p:nvPicPr>
        <p:blipFill>
          <a:blip r:embed="rId2"/>
          <a:stretch>
            <a:fillRect/>
          </a:stretch>
        </p:blipFill>
        <p:spPr>
          <a:xfrm>
            <a:off x="0" y="0"/>
            <a:ext cx="12192000" cy="6858000"/>
          </a:xfrm>
          <a:prstGeom prst="rect">
            <a:avLst/>
          </a:prstGeom>
        </p:spPr>
      </p:pic>
      <p:sp>
        <p:nvSpPr>
          <p:cNvPr id="5" name="Oval 4">
            <a:extLst>
              <a:ext uri="{FF2B5EF4-FFF2-40B4-BE49-F238E27FC236}">
                <a16:creationId xmlns:a16="http://schemas.microsoft.com/office/drawing/2014/main" id="{63D924B9-4B05-466D-BC70-6E669D38CB87}"/>
              </a:ext>
            </a:extLst>
          </p:cNvPr>
          <p:cNvSpPr/>
          <p:nvPr/>
        </p:nvSpPr>
        <p:spPr>
          <a:xfrm>
            <a:off x="6864318" y="1711304"/>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001" dirty="0"/>
          </a:p>
        </p:txBody>
      </p:sp>
      <p:sp>
        <p:nvSpPr>
          <p:cNvPr id="6" name="Oval 5">
            <a:extLst>
              <a:ext uri="{FF2B5EF4-FFF2-40B4-BE49-F238E27FC236}">
                <a16:creationId xmlns:a16="http://schemas.microsoft.com/office/drawing/2014/main" id="{A44B924E-B040-4A63-A697-B5986B530DDF}"/>
              </a:ext>
            </a:extLst>
          </p:cNvPr>
          <p:cNvSpPr/>
          <p:nvPr/>
        </p:nvSpPr>
        <p:spPr>
          <a:xfrm>
            <a:off x="6659439" y="3015683"/>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001" dirty="0"/>
          </a:p>
        </p:txBody>
      </p:sp>
      <p:sp>
        <p:nvSpPr>
          <p:cNvPr id="8" name="TextBox 7">
            <a:extLst>
              <a:ext uri="{FF2B5EF4-FFF2-40B4-BE49-F238E27FC236}">
                <a16:creationId xmlns:a16="http://schemas.microsoft.com/office/drawing/2014/main" id="{CA54F5F3-5C2A-4219-BD3D-C33A5E2A2F65}"/>
              </a:ext>
            </a:extLst>
          </p:cNvPr>
          <p:cNvSpPr txBox="1"/>
          <p:nvPr/>
        </p:nvSpPr>
        <p:spPr>
          <a:xfrm>
            <a:off x="6859418" y="2965399"/>
            <a:ext cx="2264429" cy="646331"/>
          </a:xfrm>
          <a:prstGeom prst="rect">
            <a:avLst/>
          </a:prstGeom>
          <a:noFill/>
        </p:spPr>
        <p:txBody>
          <a:bodyPr wrap="square" rtlCol="0">
            <a:spAutoFit/>
          </a:bodyPr>
          <a:lstStyle/>
          <a:p>
            <a:r>
              <a:rPr lang="en-US" dirty="0"/>
              <a:t>Drag the formula to the other cells</a:t>
            </a:r>
            <a:endParaRPr lang="en-001" dirty="0"/>
          </a:p>
        </p:txBody>
      </p:sp>
      <p:sp>
        <p:nvSpPr>
          <p:cNvPr id="9" name="Arrow: Right 8">
            <a:extLst>
              <a:ext uri="{FF2B5EF4-FFF2-40B4-BE49-F238E27FC236}">
                <a16:creationId xmlns:a16="http://schemas.microsoft.com/office/drawing/2014/main" id="{2D118F3A-48D4-432C-8389-4BC37AD45DFF}"/>
              </a:ext>
            </a:extLst>
          </p:cNvPr>
          <p:cNvSpPr/>
          <p:nvPr/>
        </p:nvSpPr>
        <p:spPr>
          <a:xfrm rot="14618342">
            <a:off x="6035748" y="2531948"/>
            <a:ext cx="903538" cy="109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0" name="Slide Number Placeholder 9">
            <a:extLst>
              <a:ext uri="{FF2B5EF4-FFF2-40B4-BE49-F238E27FC236}">
                <a16:creationId xmlns:a16="http://schemas.microsoft.com/office/drawing/2014/main" id="{5C1B0CCC-043D-49B4-B379-65807B68E3ED}"/>
              </a:ext>
            </a:extLst>
          </p:cNvPr>
          <p:cNvSpPr>
            <a:spLocks noGrp="1"/>
          </p:cNvSpPr>
          <p:nvPr>
            <p:ph type="sldNum" sz="quarter" idx="12"/>
          </p:nvPr>
        </p:nvSpPr>
        <p:spPr/>
        <p:txBody>
          <a:bodyPr/>
          <a:lstStyle/>
          <a:p>
            <a:fld id="{802F03F0-296B-4370-A72B-6B95FF639095}" type="slidenum">
              <a:rPr lang="en-001" smtClean="0"/>
              <a:t>26</a:t>
            </a:fld>
            <a:endParaRPr lang="en-001"/>
          </a:p>
        </p:txBody>
      </p:sp>
    </p:spTree>
    <p:extLst>
      <p:ext uri="{BB962C8B-B14F-4D97-AF65-F5344CB8AC3E}">
        <p14:creationId xmlns:p14="http://schemas.microsoft.com/office/powerpoint/2010/main" val="3321877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BF76-1AE9-4D70-AA23-92B2698D2222}"/>
              </a:ext>
            </a:extLst>
          </p:cNvPr>
          <p:cNvSpPr>
            <a:spLocks noGrp="1"/>
          </p:cNvSpPr>
          <p:nvPr>
            <p:ph type="title"/>
          </p:nvPr>
        </p:nvSpPr>
        <p:spPr/>
        <p:txBody>
          <a:bodyPr/>
          <a:lstStyle/>
          <a:p>
            <a:r>
              <a:rPr lang="en-US" b="1" dirty="0">
                <a:solidFill>
                  <a:schemeClr val="bg1"/>
                </a:solidFill>
              </a:rPr>
              <a:t>The sensitivity of OLS to large outliers</a:t>
            </a:r>
            <a:endParaRPr lang="en-001" b="1" dirty="0">
              <a:solidFill>
                <a:schemeClr val="bg1"/>
              </a:solidFill>
            </a:endParaRPr>
          </a:p>
        </p:txBody>
      </p:sp>
      <p:sp>
        <p:nvSpPr>
          <p:cNvPr id="3" name="Slide Number Placeholder 2">
            <a:extLst>
              <a:ext uri="{FF2B5EF4-FFF2-40B4-BE49-F238E27FC236}">
                <a16:creationId xmlns:a16="http://schemas.microsoft.com/office/drawing/2014/main" id="{1C69FE5D-9E79-465A-A615-4478A1D2511E}"/>
              </a:ext>
            </a:extLst>
          </p:cNvPr>
          <p:cNvSpPr>
            <a:spLocks noGrp="1"/>
          </p:cNvSpPr>
          <p:nvPr>
            <p:ph type="sldNum" sz="quarter" idx="12"/>
          </p:nvPr>
        </p:nvSpPr>
        <p:spPr/>
        <p:txBody>
          <a:bodyPr/>
          <a:lstStyle/>
          <a:p>
            <a:fld id="{802F03F0-296B-4370-A72B-6B95FF639095}" type="slidenum">
              <a:rPr lang="en-001" smtClean="0"/>
              <a:t>27</a:t>
            </a:fld>
            <a:endParaRPr lang="en-001"/>
          </a:p>
        </p:txBody>
      </p:sp>
    </p:spTree>
    <p:extLst>
      <p:ext uri="{BB962C8B-B14F-4D97-AF65-F5344CB8AC3E}">
        <p14:creationId xmlns:p14="http://schemas.microsoft.com/office/powerpoint/2010/main" val="4290681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300CE4F-6FBD-4BAB-9369-9F3CDEAFA37C}"/>
              </a:ext>
            </a:extLst>
          </p:cNvPr>
          <p:cNvGraphicFramePr>
            <a:graphicFrameLocks/>
          </p:cNvGraphicFramePr>
          <p:nvPr/>
        </p:nvGraphicFramePr>
        <p:xfrm>
          <a:off x="2562225" y="1131093"/>
          <a:ext cx="7067550" cy="4595813"/>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DABFB056-9228-4096-8B9C-653F4DA43B74}"/>
              </a:ext>
            </a:extLst>
          </p:cNvPr>
          <p:cNvSpPr>
            <a:spLocks noGrp="1"/>
          </p:cNvSpPr>
          <p:nvPr>
            <p:ph type="sldNum" sz="quarter" idx="12"/>
          </p:nvPr>
        </p:nvSpPr>
        <p:spPr/>
        <p:txBody>
          <a:bodyPr/>
          <a:lstStyle/>
          <a:p>
            <a:fld id="{802F03F0-296B-4370-A72B-6B95FF639095}" type="slidenum">
              <a:rPr lang="en-001" smtClean="0"/>
              <a:t>28</a:t>
            </a:fld>
            <a:endParaRPr lang="en-001"/>
          </a:p>
        </p:txBody>
      </p:sp>
    </p:spTree>
    <p:extLst>
      <p:ext uri="{BB962C8B-B14F-4D97-AF65-F5344CB8AC3E}">
        <p14:creationId xmlns:p14="http://schemas.microsoft.com/office/powerpoint/2010/main" val="3090540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2C79A1-9FCF-4AD3-A88C-D286627FD57D}"/>
              </a:ext>
            </a:extLst>
          </p:cNvPr>
          <p:cNvPicPr>
            <a:picLocks noChangeAspect="1"/>
          </p:cNvPicPr>
          <p:nvPr/>
        </p:nvPicPr>
        <p:blipFill>
          <a:blip r:embed="rId2"/>
          <a:stretch>
            <a:fillRect/>
          </a:stretch>
        </p:blipFill>
        <p:spPr>
          <a:xfrm>
            <a:off x="0" y="0"/>
            <a:ext cx="12192000" cy="6858000"/>
          </a:xfrm>
          <a:prstGeom prst="rect">
            <a:avLst/>
          </a:prstGeom>
        </p:spPr>
      </p:pic>
      <p:sp>
        <p:nvSpPr>
          <p:cNvPr id="6" name="Oval 5">
            <a:extLst>
              <a:ext uri="{FF2B5EF4-FFF2-40B4-BE49-F238E27FC236}">
                <a16:creationId xmlns:a16="http://schemas.microsoft.com/office/drawing/2014/main" id="{554554BD-E5A2-467E-820E-AE0910D165B7}"/>
              </a:ext>
            </a:extLst>
          </p:cNvPr>
          <p:cNvSpPr/>
          <p:nvPr/>
        </p:nvSpPr>
        <p:spPr>
          <a:xfrm>
            <a:off x="1051741" y="1746720"/>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001" dirty="0"/>
          </a:p>
        </p:txBody>
      </p:sp>
      <p:sp>
        <p:nvSpPr>
          <p:cNvPr id="8" name="Rectangle: Rounded Corners 7">
            <a:extLst>
              <a:ext uri="{FF2B5EF4-FFF2-40B4-BE49-F238E27FC236}">
                <a16:creationId xmlns:a16="http://schemas.microsoft.com/office/drawing/2014/main" id="{448CE7A7-073A-41F4-A383-DDB447645A5E}"/>
              </a:ext>
            </a:extLst>
          </p:cNvPr>
          <p:cNvSpPr/>
          <p:nvPr/>
        </p:nvSpPr>
        <p:spPr>
          <a:xfrm>
            <a:off x="1408922" y="1746721"/>
            <a:ext cx="3442996" cy="2305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Copy and paste the first 25 rows of the data</a:t>
            </a:r>
            <a:endParaRPr lang="en-001" sz="1400" dirty="0"/>
          </a:p>
        </p:txBody>
      </p:sp>
      <p:sp>
        <p:nvSpPr>
          <p:cNvPr id="9" name="Oval 8">
            <a:extLst>
              <a:ext uri="{FF2B5EF4-FFF2-40B4-BE49-F238E27FC236}">
                <a16:creationId xmlns:a16="http://schemas.microsoft.com/office/drawing/2014/main" id="{08C68B81-05D6-4376-96D5-BDD0D6825D24}"/>
              </a:ext>
            </a:extLst>
          </p:cNvPr>
          <p:cNvSpPr/>
          <p:nvPr/>
        </p:nvSpPr>
        <p:spPr>
          <a:xfrm>
            <a:off x="1051741" y="4187064"/>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001" dirty="0"/>
          </a:p>
        </p:txBody>
      </p:sp>
      <p:sp>
        <p:nvSpPr>
          <p:cNvPr id="10" name="Rectangle: Rounded Corners 9">
            <a:extLst>
              <a:ext uri="{FF2B5EF4-FFF2-40B4-BE49-F238E27FC236}">
                <a16:creationId xmlns:a16="http://schemas.microsoft.com/office/drawing/2014/main" id="{D10EFC12-ADEE-48E7-BE70-C4883003C7C8}"/>
              </a:ext>
            </a:extLst>
          </p:cNvPr>
          <p:cNvSpPr/>
          <p:nvPr/>
        </p:nvSpPr>
        <p:spPr>
          <a:xfrm>
            <a:off x="1408922" y="4187065"/>
            <a:ext cx="2155372" cy="23058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2 new rows of data </a:t>
            </a:r>
            <a:endParaRPr lang="en-001" sz="1400" dirty="0"/>
          </a:p>
        </p:txBody>
      </p:sp>
      <p:sp>
        <p:nvSpPr>
          <p:cNvPr id="11" name="Slide Number Placeholder 10">
            <a:extLst>
              <a:ext uri="{FF2B5EF4-FFF2-40B4-BE49-F238E27FC236}">
                <a16:creationId xmlns:a16="http://schemas.microsoft.com/office/drawing/2014/main" id="{2DB95959-983C-43D0-8977-B89D924BE683}"/>
              </a:ext>
            </a:extLst>
          </p:cNvPr>
          <p:cNvSpPr>
            <a:spLocks noGrp="1"/>
          </p:cNvSpPr>
          <p:nvPr>
            <p:ph type="sldNum" sz="quarter" idx="12"/>
          </p:nvPr>
        </p:nvSpPr>
        <p:spPr/>
        <p:txBody>
          <a:bodyPr/>
          <a:lstStyle/>
          <a:p>
            <a:fld id="{802F03F0-296B-4370-A72B-6B95FF639095}" type="slidenum">
              <a:rPr lang="en-001" smtClean="0"/>
              <a:t>29</a:t>
            </a:fld>
            <a:endParaRPr lang="en-001"/>
          </a:p>
        </p:txBody>
      </p:sp>
    </p:spTree>
    <p:extLst>
      <p:ext uri="{BB962C8B-B14F-4D97-AF65-F5344CB8AC3E}">
        <p14:creationId xmlns:p14="http://schemas.microsoft.com/office/powerpoint/2010/main" val="386510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4016-DA00-4340-85FD-23EF205B413E}"/>
              </a:ext>
            </a:extLst>
          </p:cNvPr>
          <p:cNvSpPr>
            <a:spLocks noGrp="1"/>
          </p:cNvSpPr>
          <p:nvPr>
            <p:ph type="title"/>
          </p:nvPr>
        </p:nvSpPr>
        <p:spPr/>
        <p:txBody>
          <a:bodyPr/>
          <a:lstStyle/>
          <a:p>
            <a:r>
              <a:rPr lang="en-US" b="1" dirty="0">
                <a:solidFill>
                  <a:schemeClr val="bg1"/>
                </a:solidFill>
              </a:rPr>
              <a:t>Objective: Generate Figure 4.2 page 161 of the book.</a:t>
            </a:r>
            <a:endParaRPr lang="en-001" dirty="0">
              <a:solidFill>
                <a:schemeClr val="bg1"/>
              </a:solidFill>
            </a:endParaRPr>
          </a:p>
        </p:txBody>
      </p:sp>
      <p:sp>
        <p:nvSpPr>
          <p:cNvPr id="4" name="Slide Number Placeholder 3">
            <a:extLst>
              <a:ext uri="{FF2B5EF4-FFF2-40B4-BE49-F238E27FC236}">
                <a16:creationId xmlns:a16="http://schemas.microsoft.com/office/drawing/2014/main" id="{AF05B106-228C-4D23-83CF-2C053D46965C}"/>
              </a:ext>
            </a:extLst>
          </p:cNvPr>
          <p:cNvSpPr>
            <a:spLocks noGrp="1"/>
          </p:cNvSpPr>
          <p:nvPr>
            <p:ph type="sldNum" sz="quarter" idx="12"/>
          </p:nvPr>
        </p:nvSpPr>
        <p:spPr/>
        <p:txBody>
          <a:bodyPr/>
          <a:lstStyle/>
          <a:p>
            <a:fld id="{802F03F0-296B-4370-A72B-6B95FF639095}" type="slidenum">
              <a:rPr lang="en-001" smtClean="0"/>
              <a:t>3</a:t>
            </a:fld>
            <a:endParaRPr lang="en-001"/>
          </a:p>
        </p:txBody>
      </p:sp>
    </p:spTree>
    <p:extLst>
      <p:ext uri="{BB962C8B-B14F-4D97-AF65-F5344CB8AC3E}">
        <p14:creationId xmlns:p14="http://schemas.microsoft.com/office/powerpoint/2010/main" val="1395910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7FFCBE-267A-41B6-B8FC-B05E40D5B063}"/>
              </a:ext>
            </a:extLst>
          </p:cNvPr>
          <p:cNvPicPr>
            <a:picLocks noChangeAspect="1"/>
          </p:cNvPicPr>
          <p:nvPr/>
        </p:nvPicPr>
        <p:blipFill>
          <a:blip r:embed="rId2"/>
          <a:stretch>
            <a:fillRect/>
          </a:stretch>
        </p:blipFill>
        <p:spPr>
          <a:xfrm>
            <a:off x="0" y="0"/>
            <a:ext cx="12192000" cy="6858000"/>
          </a:xfrm>
          <a:prstGeom prst="rect">
            <a:avLst/>
          </a:prstGeom>
        </p:spPr>
      </p:pic>
      <p:sp>
        <p:nvSpPr>
          <p:cNvPr id="4" name="Oval 3">
            <a:extLst>
              <a:ext uri="{FF2B5EF4-FFF2-40B4-BE49-F238E27FC236}">
                <a16:creationId xmlns:a16="http://schemas.microsoft.com/office/drawing/2014/main" id="{A6C2C3AB-2DFC-41BC-94BE-FD6254979FA0}"/>
              </a:ext>
            </a:extLst>
          </p:cNvPr>
          <p:cNvSpPr/>
          <p:nvPr/>
        </p:nvSpPr>
        <p:spPr>
          <a:xfrm>
            <a:off x="1033080" y="1509178"/>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001" dirty="0"/>
          </a:p>
        </p:txBody>
      </p:sp>
      <p:sp>
        <p:nvSpPr>
          <p:cNvPr id="8" name="Oval 7">
            <a:extLst>
              <a:ext uri="{FF2B5EF4-FFF2-40B4-BE49-F238E27FC236}">
                <a16:creationId xmlns:a16="http://schemas.microsoft.com/office/drawing/2014/main" id="{CE380EF4-3BAB-4DC6-8577-1EACCA3D8793}"/>
              </a:ext>
            </a:extLst>
          </p:cNvPr>
          <p:cNvSpPr/>
          <p:nvPr/>
        </p:nvSpPr>
        <p:spPr>
          <a:xfrm>
            <a:off x="4591153" y="1008436"/>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001" dirty="0"/>
          </a:p>
        </p:txBody>
      </p:sp>
      <p:sp>
        <p:nvSpPr>
          <p:cNvPr id="9" name="Slide Number Placeholder 8">
            <a:extLst>
              <a:ext uri="{FF2B5EF4-FFF2-40B4-BE49-F238E27FC236}">
                <a16:creationId xmlns:a16="http://schemas.microsoft.com/office/drawing/2014/main" id="{6F394F87-0533-4A31-9E2B-A5AE53262E4F}"/>
              </a:ext>
            </a:extLst>
          </p:cNvPr>
          <p:cNvSpPr>
            <a:spLocks noGrp="1"/>
          </p:cNvSpPr>
          <p:nvPr>
            <p:ph type="sldNum" sz="quarter" idx="12"/>
          </p:nvPr>
        </p:nvSpPr>
        <p:spPr/>
        <p:txBody>
          <a:bodyPr/>
          <a:lstStyle/>
          <a:p>
            <a:fld id="{802F03F0-296B-4370-A72B-6B95FF639095}" type="slidenum">
              <a:rPr lang="en-001" smtClean="0"/>
              <a:t>30</a:t>
            </a:fld>
            <a:endParaRPr lang="en-001"/>
          </a:p>
        </p:txBody>
      </p:sp>
    </p:spTree>
    <p:extLst>
      <p:ext uri="{BB962C8B-B14F-4D97-AF65-F5344CB8AC3E}">
        <p14:creationId xmlns:p14="http://schemas.microsoft.com/office/powerpoint/2010/main" val="4177770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D4D346-B045-4B23-8E2F-D3AA1D011D95}"/>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103E6535-9E13-441F-9339-43DA08042767}"/>
              </a:ext>
            </a:extLst>
          </p:cNvPr>
          <p:cNvSpPr/>
          <p:nvPr/>
        </p:nvSpPr>
        <p:spPr>
          <a:xfrm>
            <a:off x="2463773" y="3014517"/>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001" dirty="0"/>
          </a:p>
        </p:txBody>
      </p:sp>
      <p:sp>
        <p:nvSpPr>
          <p:cNvPr id="4" name="Oval 3">
            <a:extLst>
              <a:ext uri="{FF2B5EF4-FFF2-40B4-BE49-F238E27FC236}">
                <a16:creationId xmlns:a16="http://schemas.microsoft.com/office/drawing/2014/main" id="{81F48602-10EB-4FD4-9D05-593311BE9963}"/>
              </a:ext>
            </a:extLst>
          </p:cNvPr>
          <p:cNvSpPr/>
          <p:nvPr/>
        </p:nvSpPr>
        <p:spPr>
          <a:xfrm>
            <a:off x="3872696" y="4619383"/>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001" dirty="0"/>
          </a:p>
        </p:txBody>
      </p:sp>
      <p:sp>
        <p:nvSpPr>
          <p:cNvPr id="5" name="Rectangle: Rounded Corners 4">
            <a:extLst>
              <a:ext uri="{FF2B5EF4-FFF2-40B4-BE49-F238E27FC236}">
                <a16:creationId xmlns:a16="http://schemas.microsoft.com/office/drawing/2014/main" id="{D7F85B8E-716A-4329-9C96-6224D71FBD92}"/>
              </a:ext>
            </a:extLst>
          </p:cNvPr>
          <p:cNvSpPr/>
          <p:nvPr/>
        </p:nvSpPr>
        <p:spPr>
          <a:xfrm>
            <a:off x="1322923" y="4149743"/>
            <a:ext cx="1203649" cy="78615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Adjust the limits of both the axis</a:t>
            </a:r>
            <a:endParaRPr lang="en-001" sz="1400" dirty="0"/>
          </a:p>
        </p:txBody>
      </p:sp>
      <p:sp>
        <p:nvSpPr>
          <p:cNvPr id="6" name="Arrow: Right 5">
            <a:extLst>
              <a:ext uri="{FF2B5EF4-FFF2-40B4-BE49-F238E27FC236}">
                <a16:creationId xmlns:a16="http://schemas.microsoft.com/office/drawing/2014/main" id="{4A57001F-C71A-4711-BD45-73A3BB5447DD}"/>
              </a:ext>
            </a:extLst>
          </p:cNvPr>
          <p:cNvSpPr/>
          <p:nvPr/>
        </p:nvSpPr>
        <p:spPr>
          <a:xfrm rot="18726594">
            <a:off x="1584756" y="3633491"/>
            <a:ext cx="1158712" cy="1035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7" name="Arrow: Right 6">
            <a:extLst>
              <a:ext uri="{FF2B5EF4-FFF2-40B4-BE49-F238E27FC236}">
                <a16:creationId xmlns:a16="http://schemas.microsoft.com/office/drawing/2014/main" id="{4CF8A213-49F9-4A90-AADE-53E35EE8444D}"/>
              </a:ext>
            </a:extLst>
          </p:cNvPr>
          <p:cNvSpPr/>
          <p:nvPr/>
        </p:nvSpPr>
        <p:spPr>
          <a:xfrm>
            <a:off x="2620278" y="4729581"/>
            <a:ext cx="1158712" cy="1035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8" name="Oval 7">
            <a:extLst>
              <a:ext uri="{FF2B5EF4-FFF2-40B4-BE49-F238E27FC236}">
                <a16:creationId xmlns:a16="http://schemas.microsoft.com/office/drawing/2014/main" id="{A7E5ABA9-CF7F-4F58-9B20-FB8B903AE0CE}"/>
              </a:ext>
            </a:extLst>
          </p:cNvPr>
          <p:cNvSpPr/>
          <p:nvPr/>
        </p:nvSpPr>
        <p:spPr>
          <a:xfrm>
            <a:off x="6553692" y="768950"/>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001" dirty="0"/>
          </a:p>
        </p:txBody>
      </p:sp>
      <p:sp>
        <p:nvSpPr>
          <p:cNvPr id="9" name="Oval 8">
            <a:extLst>
              <a:ext uri="{FF2B5EF4-FFF2-40B4-BE49-F238E27FC236}">
                <a16:creationId xmlns:a16="http://schemas.microsoft.com/office/drawing/2014/main" id="{3548D6E9-AC2F-4FAC-86E3-BAD17291982A}"/>
              </a:ext>
            </a:extLst>
          </p:cNvPr>
          <p:cNvSpPr/>
          <p:nvPr/>
        </p:nvSpPr>
        <p:spPr>
          <a:xfrm>
            <a:off x="6547768" y="2476452"/>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001" dirty="0"/>
          </a:p>
        </p:txBody>
      </p:sp>
      <p:sp>
        <p:nvSpPr>
          <p:cNvPr id="10" name="Slide Number Placeholder 9">
            <a:extLst>
              <a:ext uri="{FF2B5EF4-FFF2-40B4-BE49-F238E27FC236}">
                <a16:creationId xmlns:a16="http://schemas.microsoft.com/office/drawing/2014/main" id="{72E0FAD8-C168-4586-80A0-05DE5C7F5740}"/>
              </a:ext>
            </a:extLst>
          </p:cNvPr>
          <p:cNvSpPr>
            <a:spLocks noGrp="1"/>
          </p:cNvSpPr>
          <p:nvPr>
            <p:ph type="sldNum" sz="quarter" idx="12"/>
          </p:nvPr>
        </p:nvSpPr>
        <p:spPr/>
        <p:txBody>
          <a:bodyPr/>
          <a:lstStyle/>
          <a:p>
            <a:fld id="{802F03F0-296B-4370-A72B-6B95FF639095}" type="slidenum">
              <a:rPr lang="en-001" smtClean="0"/>
              <a:t>31</a:t>
            </a:fld>
            <a:endParaRPr lang="en-001"/>
          </a:p>
        </p:txBody>
      </p:sp>
    </p:spTree>
    <p:extLst>
      <p:ext uri="{BB962C8B-B14F-4D97-AF65-F5344CB8AC3E}">
        <p14:creationId xmlns:p14="http://schemas.microsoft.com/office/powerpoint/2010/main" val="130963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14CCED-A0E8-47ED-8E4E-A9E8B5823182}"/>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6CCC5121-3699-4CFF-AFB6-D07FDD67510C}"/>
              </a:ext>
            </a:extLst>
          </p:cNvPr>
          <p:cNvSpPr/>
          <p:nvPr/>
        </p:nvSpPr>
        <p:spPr>
          <a:xfrm>
            <a:off x="7325022" y="2436019"/>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en-001" dirty="0"/>
          </a:p>
        </p:txBody>
      </p:sp>
      <p:sp>
        <p:nvSpPr>
          <p:cNvPr id="5" name="Arrow: Right 4">
            <a:extLst>
              <a:ext uri="{FF2B5EF4-FFF2-40B4-BE49-F238E27FC236}">
                <a16:creationId xmlns:a16="http://schemas.microsoft.com/office/drawing/2014/main" id="{1F6CCFCE-1B0D-4798-92A4-522C9E9EE96C}"/>
              </a:ext>
            </a:extLst>
          </p:cNvPr>
          <p:cNvSpPr/>
          <p:nvPr/>
        </p:nvSpPr>
        <p:spPr>
          <a:xfrm rot="11053731">
            <a:off x="497346" y="2294271"/>
            <a:ext cx="6767415" cy="7339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6" name="Rectangle 5">
            <a:extLst>
              <a:ext uri="{FF2B5EF4-FFF2-40B4-BE49-F238E27FC236}">
                <a16:creationId xmlns:a16="http://schemas.microsoft.com/office/drawing/2014/main" id="{169F3FCD-A9F3-4E71-8E8F-CD7F4CE475D5}"/>
              </a:ext>
            </a:extLst>
          </p:cNvPr>
          <p:cNvSpPr/>
          <p:nvPr/>
        </p:nvSpPr>
        <p:spPr>
          <a:xfrm>
            <a:off x="167951" y="1390261"/>
            <a:ext cx="441237" cy="28341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7" name="Arrow: Right 6">
            <a:extLst>
              <a:ext uri="{FF2B5EF4-FFF2-40B4-BE49-F238E27FC236}">
                <a16:creationId xmlns:a16="http://schemas.microsoft.com/office/drawing/2014/main" id="{3039B54C-B6C0-4C44-95B6-6CCB8F4AA22E}"/>
              </a:ext>
            </a:extLst>
          </p:cNvPr>
          <p:cNvSpPr/>
          <p:nvPr/>
        </p:nvSpPr>
        <p:spPr>
          <a:xfrm rot="11053731">
            <a:off x="908236" y="2621650"/>
            <a:ext cx="6660570" cy="899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8" name="Rectangle 7">
            <a:extLst>
              <a:ext uri="{FF2B5EF4-FFF2-40B4-BE49-F238E27FC236}">
                <a16:creationId xmlns:a16="http://schemas.microsoft.com/office/drawing/2014/main" id="{9F138AE0-BC1A-4FFE-B76D-9088AF691A09}"/>
              </a:ext>
            </a:extLst>
          </p:cNvPr>
          <p:cNvSpPr/>
          <p:nvPr/>
        </p:nvSpPr>
        <p:spPr>
          <a:xfrm>
            <a:off x="592780" y="1390261"/>
            <a:ext cx="441237" cy="28341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pic>
        <p:nvPicPr>
          <p:cNvPr id="9" name="Picture 8">
            <a:extLst>
              <a:ext uri="{FF2B5EF4-FFF2-40B4-BE49-F238E27FC236}">
                <a16:creationId xmlns:a16="http://schemas.microsoft.com/office/drawing/2014/main" id="{EE772327-7971-45A5-9CA6-43100BA4F7B5}"/>
              </a:ext>
            </a:extLst>
          </p:cNvPr>
          <p:cNvPicPr>
            <a:picLocks noChangeAspect="1"/>
          </p:cNvPicPr>
          <p:nvPr/>
        </p:nvPicPr>
        <p:blipFill>
          <a:blip r:embed="rId3"/>
          <a:stretch>
            <a:fillRect/>
          </a:stretch>
        </p:blipFill>
        <p:spPr>
          <a:xfrm>
            <a:off x="7744407" y="3457014"/>
            <a:ext cx="3746241" cy="2119917"/>
          </a:xfrm>
          <a:prstGeom prst="rect">
            <a:avLst/>
          </a:prstGeom>
        </p:spPr>
      </p:pic>
      <p:sp>
        <p:nvSpPr>
          <p:cNvPr id="10" name="Oval 9">
            <a:extLst>
              <a:ext uri="{FF2B5EF4-FFF2-40B4-BE49-F238E27FC236}">
                <a16:creationId xmlns:a16="http://schemas.microsoft.com/office/drawing/2014/main" id="{35EBF3F6-45A9-4295-98FD-ADBFEA469314}"/>
              </a:ext>
            </a:extLst>
          </p:cNvPr>
          <p:cNvSpPr/>
          <p:nvPr/>
        </p:nvSpPr>
        <p:spPr>
          <a:xfrm>
            <a:off x="9754091" y="5256974"/>
            <a:ext cx="621550" cy="3199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001" dirty="0"/>
          </a:p>
        </p:txBody>
      </p:sp>
      <p:sp>
        <p:nvSpPr>
          <p:cNvPr id="11" name="Slide Number Placeholder 10">
            <a:extLst>
              <a:ext uri="{FF2B5EF4-FFF2-40B4-BE49-F238E27FC236}">
                <a16:creationId xmlns:a16="http://schemas.microsoft.com/office/drawing/2014/main" id="{53FD8787-F080-4C42-A527-D29C5678D3BD}"/>
              </a:ext>
            </a:extLst>
          </p:cNvPr>
          <p:cNvSpPr>
            <a:spLocks noGrp="1"/>
          </p:cNvSpPr>
          <p:nvPr>
            <p:ph type="sldNum" sz="quarter" idx="12"/>
          </p:nvPr>
        </p:nvSpPr>
        <p:spPr/>
        <p:txBody>
          <a:bodyPr/>
          <a:lstStyle/>
          <a:p>
            <a:fld id="{802F03F0-296B-4370-A72B-6B95FF639095}" type="slidenum">
              <a:rPr lang="en-001" smtClean="0"/>
              <a:t>32</a:t>
            </a:fld>
            <a:endParaRPr lang="en-001"/>
          </a:p>
        </p:txBody>
      </p:sp>
    </p:spTree>
    <p:extLst>
      <p:ext uri="{BB962C8B-B14F-4D97-AF65-F5344CB8AC3E}">
        <p14:creationId xmlns:p14="http://schemas.microsoft.com/office/powerpoint/2010/main" val="2567545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84D5A8-EA5E-42CA-BC8B-523818BE5113}"/>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0EC6FBFF-DBEA-469A-AB9D-E7F2F0ED5840}"/>
              </a:ext>
            </a:extLst>
          </p:cNvPr>
          <p:cNvSpPr/>
          <p:nvPr/>
        </p:nvSpPr>
        <p:spPr>
          <a:xfrm>
            <a:off x="5474450" y="2103227"/>
            <a:ext cx="621550" cy="3199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001" dirty="0"/>
          </a:p>
        </p:txBody>
      </p:sp>
      <p:sp>
        <p:nvSpPr>
          <p:cNvPr id="4" name="Oval 3">
            <a:extLst>
              <a:ext uri="{FF2B5EF4-FFF2-40B4-BE49-F238E27FC236}">
                <a16:creationId xmlns:a16="http://schemas.microsoft.com/office/drawing/2014/main" id="{0C6E5104-3FCE-48A3-9171-FE6E13B99654}"/>
              </a:ext>
            </a:extLst>
          </p:cNvPr>
          <p:cNvSpPr/>
          <p:nvPr/>
        </p:nvSpPr>
        <p:spPr>
          <a:xfrm>
            <a:off x="7505413" y="3109043"/>
            <a:ext cx="621550" cy="3199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endParaRPr lang="en-001" dirty="0"/>
          </a:p>
        </p:txBody>
      </p:sp>
      <p:sp>
        <p:nvSpPr>
          <p:cNvPr id="5" name="Rectangle: Rounded Corners 4">
            <a:extLst>
              <a:ext uri="{FF2B5EF4-FFF2-40B4-BE49-F238E27FC236}">
                <a16:creationId xmlns:a16="http://schemas.microsoft.com/office/drawing/2014/main" id="{3430F1BA-6091-4963-B86A-B8D8099D01DC}"/>
              </a:ext>
            </a:extLst>
          </p:cNvPr>
          <p:cNvSpPr/>
          <p:nvPr/>
        </p:nvSpPr>
        <p:spPr>
          <a:xfrm>
            <a:off x="4270801" y="1710151"/>
            <a:ext cx="1203649" cy="78615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Click on the blue point</a:t>
            </a:r>
            <a:endParaRPr lang="en-001" sz="1400" dirty="0"/>
          </a:p>
        </p:txBody>
      </p:sp>
      <p:sp>
        <p:nvSpPr>
          <p:cNvPr id="6" name="Slide Number Placeholder 5">
            <a:extLst>
              <a:ext uri="{FF2B5EF4-FFF2-40B4-BE49-F238E27FC236}">
                <a16:creationId xmlns:a16="http://schemas.microsoft.com/office/drawing/2014/main" id="{50BD452D-4E3A-4221-8315-551BBC1517CF}"/>
              </a:ext>
            </a:extLst>
          </p:cNvPr>
          <p:cNvSpPr>
            <a:spLocks noGrp="1"/>
          </p:cNvSpPr>
          <p:nvPr>
            <p:ph type="sldNum" sz="quarter" idx="12"/>
          </p:nvPr>
        </p:nvSpPr>
        <p:spPr/>
        <p:txBody>
          <a:bodyPr/>
          <a:lstStyle/>
          <a:p>
            <a:fld id="{802F03F0-296B-4370-A72B-6B95FF639095}" type="slidenum">
              <a:rPr lang="en-001" smtClean="0"/>
              <a:t>33</a:t>
            </a:fld>
            <a:endParaRPr lang="en-001"/>
          </a:p>
        </p:txBody>
      </p:sp>
    </p:spTree>
    <p:extLst>
      <p:ext uri="{BB962C8B-B14F-4D97-AF65-F5344CB8AC3E}">
        <p14:creationId xmlns:p14="http://schemas.microsoft.com/office/powerpoint/2010/main" val="3818880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DBDA34-589A-4B54-A809-33DC2AF4EFB1}"/>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1CCC164C-37B4-49EF-823B-4E728C1025DB}"/>
              </a:ext>
            </a:extLst>
          </p:cNvPr>
          <p:cNvSpPr/>
          <p:nvPr/>
        </p:nvSpPr>
        <p:spPr>
          <a:xfrm>
            <a:off x="5350041" y="3902145"/>
            <a:ext cx="621550" cy="3199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endParaRPr lang="en-001" dirty="0"/>
          </a:p>
        </p:txBody>
      </p:sp>
      <p:sp>
        <p:nvSpPr>
          <p:cNvPr id="4" name="Rectangle: Rounded Corners 3">
            <a:extLst>
              <a:ext uri="{FF2B5EF4-FFF2-40B4-BE49-F238E27FC236}">
                <a16:creationId xmlns:a16="http://schemas.microsoft.com/office/drawing/2014/main" id="{5A8BCA8E-D0E2-4617-9C30-EA634D80B038}"/>
              </a:ext>
            </a:extLst>
          </p:cNvPr>
          <p:cNvSpPr/>
          <p:nvPr/>
        </p:nvSpPr>
        <p:spPr>
          <a:xfrm>
            <a:off x="5971591" y="3829026"/>
            <a:ext cx="1203649" cy="78615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Click on the red point</a:t>
            </a:r>
            <a:endParaRPr lang="en-001" sz="1400" dirty="0"/>
          </a:p>
        </p:txBody>
      </p:sp>
      <p:sp>
        <p:nvSpPr>
          <p:cNvPr id="6" name="Oval 5">
            <a:extLst>
              <a:ext uri="{FF2B5EF4-FFF2-40B4-BE49-F238E27FC236}">
                <a16:creationId xmlns:a16="http://schemas.microsoft.com/office/drawing/2014/main" id="{6A54341D-7647-4026-AEDC-B255637D739F}"/>
              </a:ext>
            </a:extLst>
          </p:cNvPr>
          <p:cNvSpPr/>
          <p:nvPr/>
        </p:nvSpPr>
        <p:spPr>
          <a:xfrm>
            <a:off x="7499192" y="3109043"/>
            <a:ext cx="621550" cy="3199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endParaRPr lang="en-001" dirty="0"/>
          </a:p>
        </p:txBody>
      </p:sp>
      <p:sp>
        <p:nvSpPr>
          <p:cNvPr id="7" name="Slide Number Placeholder 6">
            <a:extLst>
              <a:ext uri="{FF2B5EF4-FFF2-40B4-BE49-F238E27FC236}">
                <a16:creationId xmlns:a16="http://schemas.microsoft.com/office/drawing/2014/main" id="{E4AC4518-EB77-4FE5-A2DB-15A7F55DE44D}"/>
              </a:ext>
            </a:extLst>
          </p:cNvPr>
          <p:cNvSpPr>
            <a:spLocks noGrp="1"/>
          </p:cNvSpPr>
          <p:nvPr>
            <p:ph type="sldNum" sz="quarter" idx="12"/>
          </p:nvPr>
        </p:nvSpPr>
        <p:spPr/>
        <p:txBody>
          <a:bodyPr/>
          <a:lstStyle/>
          <a:p>
            <a:fld id="{802F03F0-296B-4370-A72B-6B95FF639095}" type="slidenum">
              <a:rPr lang="en-001" smtClean="0"/>
              <a:t>34</a:t>
            </a:fld>
            <a:endParaRPr lang="en-001"/>
          </a:p>
        </p:txBody>
      </p:sp>
    </p:spTree>
    <p:extLst>
      <p:ext uri="{BB962C8B-B14F-4D97-AF65-F5344CB8AC3E}">
        <p14:creationId xmlns:p14="http://schemas.microsoft.com/office/powerpoint/2010/main" val="3133686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C3FBB5-4039-401A-B897-CEABF69C97F8}"/>
              </a:ext>
            </a:extLst>
          </p:cNvPr>
          <p:cNvPicPr>
            <a:picLocks noChangeAspect="1"/>
          </p:cNvPicPr>
          <p:nvPr/>
        </p:nvPicPr>
        <p:blipFill>
          <a:blip r:embed="rId2"/>
          <a:stretch>
            <a:fillRect/>
          </a:stretch>
        </p:blipFill>
        <p:spPr>
          <a:xfrm>
            <a:off x="0" y="0"/>
            <a:ext cx="12192000" cy="6858000"/>
          </a:xfrm>
          <a:prstGeom prst="rect">
            <a:avLst/>
          </a:prstGeom>
        </p:spPr>
      </p:pic>
      <p:sp>
        <p:nvSpPr>
          <p:cNvPr id="4" name="Oval 3">
            <a:extLst>
              <a:ext uri="{FF2B5EF4-FFF2-40B4-BE49-F238E27FC236}">
                <a16:creationId xmlns:a16="http://schemas.microsoft.com/office/drawing/2014/main" id="{D1CECCDD-7E33-459B-8E29-1FA96B0F69F4}"/>
              </a:ext>
            </a:extLst>
          </p:cNvPr>
          <p:cNvSpPr/>
          <p:nvPr/>
        </p:nvSpPr>
        <p:spPr>
          <a:xfrm>
            <a:off x="6594122" y="2399916"/>
            <a:ext cx="621550" cy="3199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endParaRPr lang="en-001" dirty="0"/>
          </a:p>
        </p:txBody>
      </p:sp>
      <p:sp>
        <p:nvSpPr>
          <p:cNvPr id="5" name="Oval 4">
            <a:extLst>
              <a:ext uri="{FF2B5EF4-FFF2-40B4-BE49-F238E27FC236}">
                <a16:creationId xmlns:a16="http://schemas.microsoft.com/office/drawing/2014/main" id="{220F4980-C8C6-4102-94CA-714CB5B540C5}"/>
              </a:ext>
            </a:extLst>
          </p:cNvPr>
          <p:cNvSpPr/>
          <p:nvPr/>
        </p:nvSpPr>
        <p:spPr>
          <a:xfrm>
            <a:off x="8842800" y="3043729"/>
            <a:ext cx="621550" cy="3199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endParaRPr lang="en-001" dirty="0"/>
          </a:p>
        </p:txBody>
      </p:sp>
      <p:sp>
        <p:nvSpPr>
          <p:cNvPr id="6" name="Slide Number Placeholder 5">
            <a:extLst>
              <a:ext uri="{FF2B5EF4-FFF2-40B4-BE49-F238E27FC236}">
                <a16:creationId xmlns:a16="http://schemas.microsoft.com/office/drawing/2014/main" id="{E1B75526-9542-4640-8EB4-41D21836620E}"/>
              </a:ext>
            </a:extLst>
          </p:cNvPr>
          <p:cNvSpPr>
            <a:spLocks noGrp="1"/>
          </p:cNvSpPr>
          <p:nvPr>
            <p:ph type="sldNum" sz="quarter" idx="12"/>
          </p:nvPr>
        </p:nvSpPr>
        <p:spPr/>
        <p:txBody>
          <a:bodyPr/>
          <a:lstStyle/>
          <a:p>
            <a:fld id="{802F03F0-296B-4370-A72B-6B95FF639095}" type="slidenum">
              <a:rPr lang="en-001" smtClean="0"/>
              <a:t>35</a:t>
            </a:fld>
            <a:endParaRPr lang="en-001"/>
          </a:p>
        </p:txBody>
      </p:sp>
    </p:spTree>
    <p:extLst>
      <p:ext uri="{BB962C8B-B14F-4D97-AF65-F5344CB8AC3E}">
        <p14:creationId xmlns:p14="http://schemas.microsoft.com/office/powerpoint/2010/main" val="380075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113940-3202-4BC0-9F63-40BC34735E97}"/>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C23D7070-45D4-4E86-A537-6CF5DBBC9A89}"/>
              </a:ext>
            </a:extLst>
          </p:cNvPr>
          <p:cNvSpPr/>
          <p:nvPr/>
        </p:nvSpPr>
        <p:spPr>
          <a:xfrm>
            <a:off x="4102849" y="1746774"/>
            <a:ext cx="621550" cy="3199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endParaRPr lang="en-001" dirty="0"/>
          </a:p>
        </p:txBody>
      </p:sp>
      <p:sp>
        <p:nvSpPr>
          <p:cNvPr id="4" name="Rectangle: Rounded Corners 3">
            <a:extLst>
              <a:ext uri="{FF2B5EF4-FFF2-40B4-BE49-F238E27FC236}">
                <a16:creationId xmlns:a16="http://schemas.microsoft.com/office/drawing/2014/main" id="{D5F6CA74-020C-4DFA-A5E1-29A11B3F2F9E}"/>
              </a:ext>
            </a:extLst>
          </p:cNvPr>
          <p:cNvSpPr/>
          <p:nvPr/>
        </p:nvSpPr>
        <p:spPr>
          <a:xfrm>
            <a:off x="4724399" y="1513676"/>
            <a:ext cx="1203649" cy="78615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Drag and move the legend</a:t>
            </a:r>
            <a:endParaRPr lang="en-001" sz="1400" dirty="0"/>
          </a:p>
        </p:txBody>
      </p:sp>
      <p:sp>
        <p:nvSpPr>
          <p:cNvPr id="5" name="Oval 4">
            <a:extLst>
              <a:ext uri="{FF2B5EF4-FFF2-40B4-BE49-F238E27FC236}">
                <a16:creationId xmlns:a16="http://schemas.microsoft.com/office/drawing/2014/main" id="{8449DB46-173E-4BD9-94FA-C94E5D04F122}"/>
              </a:ext>
            </a:extLst>
          </p:cNvPr>
          <p:cNvSpPr/>
          <p:nvPr/>
        </p:nvSpPr>
        <p:spPr>
          <a:xfrm>
            <a:off x="11084933" y="3657143"/>
            <a:ext cx="621550" cy="3199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endParaRPr lang="en-001" dirty="0"/>
          </a:p>
        </p:txBody>
      </p:sp>
      <p:sp>
        <p:nvSpPr>
          <p:cNvPr id="6" name="Slide Number Placeholder 5">
            <a:extLst>
              <a:ext uri="{FF2B5EF4-FFF2-40B4-BE49-F238E27FC236}">
                <a16:creationId xmlns:a16="http://schemas.microsoft.com/office/drawing/2014/main" id="{287EDCF9-4047-423C-93B6-95C505204BED}"/>
              </a:ext>
            </a:extLst>
          </p:cNvPr>
          <p:cNvSpPr>
            <a:spLocks noGrp="1"/>
          </p:cNvSpPr>
          <p:nvPr>
            <p:ph type="sldNum" sz="quarter" idx="12"/>
          </p:nvPr>
        </p:nvSpPr>
        <p:spPr/>
        <p:txBody>
          <a:bodyPr/>
          <a:lstStyle/>
          <a:p>
            <a:fld id="{802F03F0-296B-4370-A72B-6B95FF639095}" type="slidenum">
              <a:rPr lang="en-001" smtClean="0"/>
              <a:t>36</a:t>
            </a:fld>
            <a:endParaRPr lang="en-001"/>
          </a:p>
        </p:txBody>
      </p:sp>
    </p:spTree>
    <p:extLst>
      <p:ext uri="{BB962C8B-B14F-4D97-AF65-F5344CB8AC3E}">
        <p14:creationId xmlns:p14="http://schemas.microsoft.com/office/powerpoint/2010/main" val="4174518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BF76-1AE9-4D70-AA23-92B2698D2222}"/>
              </a:ext>
            </a:extLst>
          </p:cNvPr>
          <p:cNvSpPr>
            <a:spLocks noGrp="1"/>
          </p:cNvSpPr>
          <p:nvPr>
            <p:ph type="title"/>
          </p:nvPr>
        </p:nvSpPr>
        <p:spPr/>
        <p:txBody>
          <a:bodyPr/>
          <a:lstStyle/>
          <a:p>
            <a:r>
              <a:rPr lang="en-US" b="1" dirty="0">
                <a:solidFill>
                  <a:schemeClr val="bg1"/>
                </a:solidFill>
              </a:rPr>
              <a:t>Exercise</a:t>
            </a:r>
            <a:endParaRPr lang="en-001" b="1" dirty="0">
              <a:solidFill>
                <a:schemeClr val="bg1"/>
              </a:solidFill>
            </a:endParaRPr>
          </a:p>
        </p:txBody>
      </p:sp>
      <p:sp>
        <p:nvSpPr>
          <p:cNvPr id="3" name="Slide Number Placeholder 2">
            <a:extLst>
              <a:ext uri="{FF2B5EF4-FFF2-40B4-BE49-F238E27FC236}">
                <a16:creationId xmlns:a16="http://schemas.microsoft.com/office/drawing/2014/main" id="{9E0DECD8-926C-43BC-871F-8D86DE89975C}"/>
              </a:ext>
            </a:extLst>
          </p:cNvPr>
          <p:cNvSpPr>
            <a:spLocks noGrp="1"/>
          </p:cNvSpPr>
          <p:nvPr>
            <p:ph type="sldNum" sz="quarter" idx="12"/>
          </p:nvPr>
        </p:nvSpPr>
        <p:spPr/>
        <p:txBody>
          <a:bodyPr/>
          <a:lstStyle/>
          <a:p>
            <a:fld id="{802F03F0-296B-4370-A72B-6B95FF639095}" type="slidenum">
              <a:rPr lang="en-001" smtClean="0"/>
              <a:t>37</a:t>
            </a:fld>
            <a:endParaRPr lang="en-001"/>
          </a:p>
        </p:txBody>
      </p:sp>
    </p:spTree>
    <p:extLst>
      <p:ext uri="{BB962C8B-B14F-4D97-AF65-F5344CB8AC3E}">
        <p14:creationId xmlns:p14="http://schemas.microsoft.com/office/powerpoint/2010/main" val="168924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EA265-3A9A-4327-AE96-8E68941DFC19}"/>
              </a:ext>
            </a:extLst>
          </p:cNvPr>
          <p:cNvSpPr/>
          <p:nvPr/>
        </p:nvSpPr>
        <p:spPr>
          <a:xfrm>
            <a:off x="1073425" y="731521"/>
            <a:ext cx="9310977" cy="4524315"/>
          </a:xfrm>
          <a:prstGeom prst="rect">
            <a:avLst/>
          </a:prstGeom>
        </p:spPr>
        <p:txBody>
          <a:bodyPr wrap="square">
            <a:spAutoFit/>
          </a:bodyPr>
          <a:lstStyle/>
          <a:p>
            <a:r>
              <a:rPr lang="en-US" dirty="0"/>
              <a:t>E4.1 You will find the data and description file </a:t>
            </a:r>
            <a:r>
              <a:rPr lang="en-US" dirty="0">
                <a:hlinkClick r:id="rId2"/>
              </a:rPr>
              <a:t>here</a:t>
            </a:r>
            <a:r>
              <a:rPr lang="en-US" dirty="0"/>
              <a:t>. Use the data </a:t>
            </a:r>
            <a:r>
              <a:rPr lang="en-US" b="1" dirty="0"/>
              <a:t>Growth.xlsx</a:t>
            </a:r>
            <a:r>
              <a:rPr lang="en-US" dirty="0"/>
              <a:t>.</a:t>
            </a:r>
          </a:p>
          <a:p>
            <a:pPr marL="342900" indent="-342900">
              <a:buFont typeface="+mj-lt"/>
              <a:buAutoNum type="alphaLcParenR"/>
            </a:pPr>
            <a:r>
              <a:rPr lang="en-US" dirty="0"/>
              <a:t>Construct a scatterplot of average annual growth rate </a:t>
            </a:r>
            <a:r>
              <a:rPr lang="en-US" i="1" dirty="0"/>
              <a:t>(Growth)</a:t>
            </a:r>
            <a:r>
              <a:rPr lang="en-US" dirty="0"/>
              <a:t> on the average trade share </a:t>
            </a:r>
            <a:r>
              <a:rPr lang="en-US" i="1" dirty="0"/>
              <a:t>(</a:t>
            </a:r>
            <a:r>
              <a:rPr lang="en-US" i="1" dirty="0" err="1"/>
              <a:t>TradeShare</a:t>
            </a:r>
            <a:r>
              <a:rPr lang="en-US" i="1" dirty="0"/>
              <a:t>)</a:t>
            </a:r>
            <a:r>
              <a:rPr lang="en-US" dirty="0"/>
              <a:t>. Does there appear to be a relationship between the variables?</a:t>
            </a:r>
          </a:p>
          <a:p>
            <a:pPr marL="342900" indent="-342900">
              <a:buFont typeface="+mj-lt"/>
              <a:buAutoNum type="alphaLcParenR"/>
            </a:pPr>
            <a:r>
              <a:rPr lang="en-US" dirty="0"/>
              <a:t>One country, Malta, has a trade share much larger than the other countries. Find Malta on the scatterplot. Does Malta look like an outlier?</a:t>
            </a:r>
          </a:p>
          <a:p>
            <a:pPr marL="342900" indent="-342900">
              <a:buFont typeface="+mj-lt"/>
              <a:buAutoNum type="alphaLcParenR"/>
            </a:pPr>
            <a:r>
              <a:rPr lang="en-US" dirty="0"/>
              <a:t>Using all observations, run a regression of </a:t>
            </a:r>
            <a:r>
              <a:rPr lang="en-US" i="1" dirty="0"/>
              <a:t>Growth</a:t>
            </a:r>
            <a:r>
              <a:rPr lang="en-US" dirty="0"/>
              <a:t> on </a:t>
            </a:r>
            <a:r>
              <a:rPr lang="en-US" i="1" dirty="0" err="1"/>
              <a:t>TradeShare</a:t>
            </a:r>
            <a:r>
              <a:rPr lang="en-US" dirty="0"/>
              <a:t>. What is the estimated slope? What is the estimated intercept? Use the regression to predict the growth rate for a country with a trade share of 0.5 and with a trade share equal to 1.0.</a:t>
            </a:r>
          </a:p>
          <a:p>
            <a:pPr marL="342900" indent="-342900">
              <a:buFont typeface="+mj-lt"/>
              <a:buAutoNum type="alphaLcParenR"/>
            </a:pPr>
            <a:r>
              <a:rPr lang="en-US" dirty="0"/>
              <a:t>Estimate the same regression, excluding the data from Malta. Answer the same questions in (c).</a:t>
            </a:r>
          </a:p>
          <a:p>
            <a:pPr marL="342900" indent="-342900">
              <a:buFont typeface="+mj-lt"/>
              <a:buAutoNum type="alphaLcParenR"/>
            </a:pPr>
            <a:r>
              <a:rPr lang="en-US" dirty="0"/>
              <a:t>Plot the estimated regression functions from (c) and (d). Using the scatterplot in (a), explain why the regression function that includes Malta is steeper than the regression function that excludes Malta.</a:t>
            </a:r>
          </a:p>
          <a:p>
            <a:pPr marL="342900" indent="-342900">
              <a:buFont typeface="+mj-lt"/>
              <a:buAutoNum type="alphaLcParenR"/>
            </a:pPr>
            <a:r>
              <a:rPr lang="en-US" dirty="0"/>
              <a:t>Where is Malta? Why is the Malta trade share so large? Should Malta be included or excluded from the analysis?</a:t>
            </a:r>
          </a:p>
          <a:p>
            <a:endParaRPr lang="en-US" dirty="0"/>
          </a:p>
        </p:txBody>
      </p:sp>
      <p:sp>
        <p:nvSpPr>
          <p:cNvPr id="3" name="Slide Number Placeholder 2">
            <a:extLst>
              <a:ext uri="{FF2B5EF4-FFF2-40B4-BE49-F238E27FC236}">
                <a16:creationId xmlns:a16="http://schemas.microsoft.com/office/drawing/2014/main" id="{0DDD5143-E9E3-43F0-9BAE-3E217F6E822E}"/>
              </a:ext>
            </a:extLst>
          </p:cNvPr>
          <p:cNvSpPr>
            <a:spLocks noGrp="1"/>
          </p:cNvSpPr>
          <p:nvPr>
            <p:ph type="sldNum" sz="quarter" idx="12"/>
          </p:nvPr>
        </p:nvSpPr>
        <p:spPr/>
        <p:txBody>
          <a:bodyPr/>
          <a:lstStyle/>
          <a:p>
            <a:fld id="{802F03F0-296B-4370-A72B-6B95FF639095}" type="slidenum">
              <a:rPr lang="en-001" smtClean="0"/>
              <a:t>38</a:t>
            </a:fld>
            <a:endParaRPr lang="en-001"/>
          </a:p>
        </p:txBody>
      </p:sp>
    </p:spTree>
    <p:extLst>
      <p:ext uri="{BB962C8B-B14F-4D97-AF65-F5344CB8AC3E}">
        <p14:creationId xmlns:p14="http://schemas.microsoft.com/office/powerpoint/2010/main" val="233527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6B2E05-D4DC-4C79-B944-76149FA58B40}"/>
              </a:ext>
            </a:extLst>
          </p:cNvPr>
          <p:cNvSpPr/>
          <p:nvPr/>
        </p:nvSpPr>
        <p:spPr>
          <a:xfrm>
            <a:off x="1084028" y="426073"/>
            <a:ext cx="9864918" cy="5632311"/>
          </a:xfrm>
          <a:prstGeom prst="rect">
            <a:avLst/>
          </a:prstGeom>
        </p:spPr>
        <p:txBody>
          <a:bodyPr wrap="square">
            <a:spAutoFit/>
          </a:bodyPr>
          <a:lstStyle/>
          <a:p>
            <a:r>
              <a:rPr lang="en-US" dirty="0"/>
              <a:t>E4.2 You will find the data and description file </a:t>
            </a:r>
            <a:r>
              <a:rPr lang="en-US" dirty="0">
                <a:hlinkClick r:id="rId2"/>
              </a:rPr>
              <a:t>here</a:t>
            </a:r>
            <a:r>
              <a:rPr lang="en-US" dirty="0"/>
              <a:t>. Use the data </a:t>
            </a:r>
            <a:r>
              <a:rPr lang="en-US" b="1" dirty="0"/>
              <a:t>Earnings_and_Height.xlsx</a:t>
            </a:r>
            <a:r>
              <a:rPr lang="en-US" dirty="0"/>
              <a:t>.</a:t>
            </a:r>
          </a:p>
          <a:p>
            <a:pPr marL="342900" indent="-342900">
              <a:buFont typeface="+mj-lt"/>
              <a:buAutoNum type="alphaLcParenR"/>
            </a:pPr>
            <a:r>
              <a:rPr lang="en-US" dirty="0"/>
              <a:t>What is the median value of height in the sample?</a:t>
            </a:r>
          </a:p>
          <a:p>
            <a:pPr marL="342900" indent="-342900">
              <a:buFont typeface="+mj-lt"/>
              <a:buAutoNum type="alphaLcParenR"/>
            </a:pPr>
            <a:r>
              <a:rPr lang="en-US" dirty="0"/>
              <a:t>(</a:t>
            </a:r>
            <a:r>
              <a:rPr lang="en-US" dirty="0" err="1"/>
              <a:t>i</a:t>
            </a:r>
            <a:r>
              <a:rPr lang="en-US" dirty="0"/>
              <a:t>). Estimate average earnings for workers whose height is at most 67 inches.</a:t>
            </a:r>
          </a:p>
          <a:p>
            <a:r>
              <a:rPr lang="en-US" dirty="0"/>
              <a:t>       (ii). Estimate average earnings for workers whose height is greater than 67 inches.</a:t>
            </a:r>
          </a:p>
          <a:p>
            <a:r>
              <a:rPr lang="en-US" dirty="0"/>
              <a:t>	(iii). On average, do taller workers earn more than shorter workers? How much more? What is a 95% confidence interval for the difference in average earnings?</a:t>
            </a:r>
          </a:p>
          <a:p>
            <a:pPr marL="342900" indent="-342900">
              <a:buFont typeface="+mj-lt"/>
              <a:buAutoNum type="alphaLcParenR" startAt="3"/>
            </a:pPr>
            <a:r>
              <a:rPr lang="en-US" dirty="0"/>
              <a:t>Construct a scatterplot of annual earnings (</a:t>
            </a:r>
            <a:r>
              <a:rPr lang="en-US" i="1" dirty="0"/>
              <a:t>Earnings</a:t>
            </a:r>
            <a:r>
              <a:rPr lang="en-US" dirty="0"/>
              <a:t>) on height (</a:t>
            </a:r>
            <a:r>
              <a:rPr lang="en-US" i="1" dirty="0"/>
              <a:t>Height</a:t>
            </a:r>
            <a:r>
              <a:rPr lang="en-US" dirty="0"/>
              <a:t>). Notice that the points on the plot fall along horizontal lines. (There are only 23 distinct values of Earnings). Why? (Hint: Carefully read the detailed data description.)</a:t>
            </a:r>
          </a:p>
          <a:p>
            <a:pPr marL="342900" indent="-342900">
              <a:buFont typeface="+mj-lt"/>
              <a:buAutoNum type="alphaLcParenR" startAt="3"/>
            </a:pPr>
            <a:r>
              <a:rPr lang="en-US" dirty="0"/>
              <a:t>Run a regression of Earnings on Height.</a:t>
            </a:r>
          </a:p>
          <a:p>
            <a:r>
              <a:rPr lang="en-US" dirty="0"/>
              <a:t>(</a:t>
            </a:r>
            <a:r>
              <a:rPr lang="en-US" dirty="0" err="1"/>
              <a:t>i</a:t>
            </a:r>
            <a:r>
              <a:rPr lang="en-US" dirty="0"/>
              <a:t>). What is the estimated slope?</a:t>
            </a:r>
          </a:p>
          <a:p>
            <a:r>
              <a:rPr lang="en-US" dirty="0"/>
              <a:t>(ii). Use the estimated regression to predict earnings for a worker who is 67 inches tall, for a worker who is 70 inches tall, and for a worker who is 65 inches tall.</a:t>
            </a:r>
          </a:p>
          <a:p>
            <a:pPr marL="342900" indent="-342900">
              <a:buAutoNum type="alphaLcParenR" startAt="5"/>
            </a:pPr>
            <a:r>
              <a:rPr lang="en-US" dirty="0"/>
              <a:t>Suppose height were measured in centimeters instead of inches. Answer the following questions about the Earnings on Height (in cm) regression.</a:t>
            </a:r>
          </a:p>
          <a:p>
            <a:r>
              <a:rPr lang="en-US" dirty="0"/>
              <a:t>(</a:t>
            </a:r>
            <a:r>
              <a:rPr lang="en-US" dirty="0" err="1"/>
              <a:t>i</a:t>
            </a:r>
            <a:r>
              <a:rPr lang="en-US" dirty="0"/>
              <a:t>). What is the estimated slope of the regression?</a:t>
            </a:r>
          </a:p>
          <a:p>
            <a:r>
              <a:rPr lang="en-US" dirty="0"/>
              <a:t>(ii). What is the estimated intercept?</a:t>
            </a:r>
          </a:p>
          <a:p>
            <a:r>
              <a:rPr lang="en-US" dirty="0"/>
              <a:t>(iii). What is the R2?</a:t>
            </a:r>
          </a:p>
          <a:p>
            <a:r>
              <a:rPr lang="en-US" dirty="0"/>
              <a:t>(iv). What is the standard error of the regression?</a:t>
            </a:r>
          </a:p>
          <a:p>
            <a:endParaRPr lang="en-US" dirty="0"/>
          </a:p>
        </p:txBody>
      </p:sp>
      <p:sp>
        <p:nvSpPr>
          <p:cNvPr id="4" name="Slide Number Placeholder 3">
            <a:extLst>
              <a:ext uri="{FF2B5EF4-FFF2-40B4-BE49-F238E27FC236}">
                <a16:creationId xmlns:a16="http://schemas.microsoft.com/office/drawing/2014/main" id="{0172CE78-9BD6-4BAC-B200-AB9FA4376467}"/>
              </a:ext>
            </a:extLst>
          </p:cNvPr>
          <p:cNvSpPr>
            <a:spLocks noGrp="1"/>
          </p:cNvSpPr>
          <p:nvPr>
            <p:ph type="sldNum" sz="quarter" idx="12"/>
          </p:nvPr>
        </p:nvSpPr>
        <p:spPr/>
        <p:txBody>
          <a:bodyPr/>
          <a:lstStyle/>
          <a:p>
            <a:fld id="{802F03F0-296B-4370-A72B-6B95FF639095}" type="slidenum">
              <a:rPr lang="en-001" smtClean="0"/>
              <a:t>39</a:t>
            </a:fld>
            <a:endParaRPr lang="en-001"/>
          </a:p>
        </p:txBody>
      </p:sp>
    </p:spTree>
    <p:extLst>
      <p:ext uri="{BB962C8B-B14F-4D97-AF65-F5344CB8AC3E}">
        <p14:creationId xmlns:p14="http://schemas.microsoft.com/office/powerpoint/2010/main" val="279917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8D36-5067-41BC-A308-9F9309E25F7B}"/>
              </a:ext>
            </a:extLst>
          </p:cNvPr>
          <p:cNvSpPr>
            <a:spLocks noGrp="1"/>
          </p:cNvSpPr>
          <p:nvPr>
            <p:ph type="title"/>
          </p:nvPr>
        </p:nvSpPr>
        <p:spPr>
          <a:xfrm>
            <a:off x="838200" y="365126"/>
            <a:ext cx="11001292" cy="589032"/>
          </a:xfrm>
        </p:spPr>
        <p:txBody>
          <a:bodyPr>
            <a:normAutofit fontScale="90000"/>
          </a:bodyPr>
          <a:lstStyle/>
          <a:p>
            <a:r>
              <a:rPr lang="en-US" sz="3200" dirty="0"/>
              <a:t>You will find the data and description file </a:t>
            </a:r>
            <a:r>
              <a:rPr lang="en-US" sz="3200" dirty="0">
                <a:hlinkClick r:id="rId2"/>
              </a:rPr>
              <a:t>here</a:t>
            </a:r>
            <a:r>
              <a:rPr lang="en-US" sz="3200" dirty="0"/>
              <a:t>. Use the data </a:t>
            </a:r>
            <a:r>
              <a:rPr lang="en-US" sz="3200" b="1" dirty="0"/>
              <a:t>caschool.xlsx</a:t>
            </a:r>
            <a:r>
              <a:rPr lang="en-US" sz="3200" dirty="0"/>
              <a:t>.</a:t>
            </a:r>
          </a:p>
        </p:txBody>
      </p:sp>
      <p:graphicFrame>
        <p:nvGraphicFramePr>
          <p:cNvPr id="4" name="Content Placeholder 3">
            <a:extLst>
              <a:ext uri="{FF2B5EF4-FFF2-40B4-BE49-F238E27FC236}">
                <a16:creationId xmlns:a16="http://schemas.microsoft.com/office/drawing/2014/main" id="{815F24BC-A135-4D60-9722-4E52B5FCF9B4}"/>
              </a:ext>
            </a:extLst>
          </p:cNvPr>
          <p:cNvGraphicFramePr>
            <a:graphicFrameLocks noGrp="1"/>
          </p:cNvGraphicFramePr>
          <p:nvPr>
            <p:ph idx="1"/>
            <p:extLst>
              <p:ext uri="{D42A27DB-BD31-4B8C-83A1-F6EECF244321}">
                <p14:modId xmlns:p14="http://schemas.microsoft.com/office/powerpoint/2010/main" val="3944939264"/>
              </p:ext>
            </p:extLst>
          </p:nvPr>
        </p:nvGraphicFramePr>
        <p:xfrm>
          <a:off x="707666" y="1097280"/>
          <a:ext cx="10646134" cy="5079683"/>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CF46136A-60AB-458F-B896-4521B6DC3A86}"/>
              </a:ext>
            </a:extLst>
          </p:cNvPr>
          <p:cNvSpPr>
            <a:spLocks noGrp="1"/>
          </p:cNvSpPr>
          <p:nvPr>
            <p:ph type="sldNum" sz="quarter" idx="12"/>
          </p:nvPr>
        </p:nvSpPr>
        <p:spPr/>
        <p:txBody>
          <a:bodyPr/>
          <a:lstStyle/>
          <a:p>
            <a:fld id="{802F03F0-296B-4370-A72B-6B95FF639095}" type="slidenum">
              <a:rPr lang="en-001" smtClean="0"/>
              <a:t>4</a:t>
            </a:fld>
            <a:endParaRPr lang="en-001"/>
          </a:p>
        </p:txBody>
      </p:sp>
    </p:spTree>
    <p:extLst>
      <p:ext uri="{BB962C8B-B14F-4D97-AF65-F5344CB8AC3E}">
        <p14:creationId xmlns:p14="http://schemas.microsoft.com/office/powerpoint/2010/main" val="3853119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CAD5E514-2DAF-4012-A556-8B50FE7D1ACE}"/>
                  </a:ext>
                </a:extLst>
              </p:cNvPr>
              <p:cNvSpPr>
                <a:spLocks noChangeArrowheads="1"/>
              </p:cNvSpPr>
              <p:nvPr/>
            </p:nvSpPr>
            <p:spPr bwMode="auto">
              <a:xfrm>
                <a:off x="587829" y="1017538"/>
                <a:ext cx="10646228" cy="23083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001" altLang="en-001" sz="1800" b="0" i="0" u="none" strike="noStrike" cap="none" normalizeH="0" baseline="0" dirty="0">
                    <a:ln>
                      <a:noFill/>
                    </a:ln>
                    <a:solidFill>
                      <a:schemeClr val="tx1"/>
                    </a:solidFill>
                    <a:effectLst/>
                    <a:latin typeface="Arial" panose="020B0604020202020204" pitchFamily="34" charset="0"/>
                  </a:rPr>
                  <a:t>(f). Run a regression of Earnings on Height, using data for female workers 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001" altLang="en-001" sz="1800" b="0" i="0" u="none" strike="noStrike" cap="none" normalizeH="0" baseline="0" dirty="0">
                    <a:ln>
                      <a:noFill/>
                    </a:ln>
                    <a:solidFill>
                      <a:schemeClr val="tx1"/>
                    </a:solidFill>
                    <a:effectLst/>
                    <a:latin typeface="Arial" panose="020B0604020202020204" pitchFamily="34" charset="0"/>
                  </a:rPr>
                  <a:t>(</a:t>
                </a:r>
                <a:r>
                  <a:rPr kumimoji="0" lang="en-001" altLang="en-001" sz="1800" b="0" i="0" u="none" strike="noStrike" cap="none" normalizeH="0" baseline="0" dirty="0" err="1">
                    <a:ln>
                      <a:noFill/>
                    </a:ln>
                    <a:solidFill>
                      <a:schemeClr val="tx1"/>
                    </a:solidFill>
                    <a:effectLst/>
                    <a:latin typeface="Arial" panose="020B0604020202020204" pitchFamily="34" charset="0"/>
                  </a:rPr>
                  <a:t>i</a:t>
                </a:r>
                <a:r>
                  <a:rPr kumimoji="0" lang="en-001" altLang="en-001" sz="1800" b="0" i="0" u="none" strike="noStrike" cap="none" normalizeH="0" baseline="0" dirty="0">
                    <a:ln>
                      <a:noFill/>
                    </a:ln>
                    <a:solidFill>
                      <a:schemeClr val="tx1"/>
                    </a:solidFill>
                    <a:effectLst/>
                    <a:latin typeface="Arial" panose="020B0604020202020204" pitchFamily="34" charset="0"/>
                  </a:rPr>
                  <a:t>). What is the estimated slope?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001" altLang="en-001" sz="1800" b="0" i="0" u="none" strike="noStrike" cap="none" normalizeH="0" baseline="0" dirty="0">
                    <a:ln>
                      <a:noFill/>
                    </a:ln>
                    <a:solidFill>
                      <a:schemeClr val="tx1"/>
                    </a:solidFill>
                    <a:effectLst/>
                    <a:latin typeface="Arial" panose="020B0604020202020204" pitchFamily="34" charset="0"/>
                  </a:rPr>
                  <a:t>(ii). A randomly selected woman is 1 inch taller than the average woman in the sample. Would you predict her earnings to be higher or lower than the average earnings for women in the sample? By how much?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001" altLang="en-001" sz="1800" b="0" i="0" u="none" strike="noStrike" cap="none" normalizeH="0" baseline="0" dirty="0">
                    <a:ln>
                      <a:noFill/>
                    </a:ln>
                    <a:solidFill>
                      <a:schemeClr val="tx1"/>
                    </a:solidFill>
                    <a:effectLst/>
                    <a:latin typeface="Arial" panose="020B0604020202020204" pitchFamily="34" charset="0"/>
                  </a:rPr>
                  <a:t>(g). Repeat (f) for male workers.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001" altLang="en-001" sz="1800" b="0" i="0" u="none" strike="noStrike" cap="none" normalizeH="0" baseline="0" dirty="0">
                    <a:ln>
                      <a:noFill/>
                    </a:ln>
                    <a:solidFill>
                      <a:schemeClr val="tx1"/>
                    </a:solidFill>
                    <a:effectLst/>
                    <a:latin typeface="Arial" panose="020B0604020202020204" pitchFamily="34" charset="0"/>
                  </a:rPr>
                  <a:t>(h). Do you think that height is uncorrelated with other factors that cause earning? That is, do you think that the regression error term, say </a:t>
                </a:r>
                <a14:m>
                  <m:oMath xmlns:m="http://schemas.openxmlformats.org/officeDocument/2006/math">
                    <m:sSub>
                      <m:sSubPr>
                        <m:ctrlPr>
                          <a:rPr kumimoji="0" lang="en-001" altLang="en-001" b="0" i="1" u="none" strike="noStrike" cap="none" normalizeH="0" baseline="0" dirty="0" smtClean="0">
                            <a:ln>
                              <a:noFill/>
                            </a:ln>
                            <a:solidFill>
                              <a:schemeClr val="tx1"/>
                            </a:solidFill>
                            <a:effectLst/>
                            <a:latin typeface="Cambria Math" panose="02040503050406030204" pitchFamily="18" charset="0"/>
                          </a:rPr>
                        </m:ctrlPr>
                      </m:sSubPr>
                      <m:e>
                        <m:r>
                          <a:rPr kumimoji="0" lang="en-US" altLang="en-001" b="0" i="1" u="none" strike="noStrike" cap="none" normalizeH="0" baseline="0" dirty="0" smtClean="0">
                            <a:ln>
                              <a:noFill/>
                            </a:ln>
                            <a:solidFill>
                              <a:schemeClr val="tx1"/>
                            </a:solidFill>
                            <a:effectLst/>
                            <a:latin typeface="Cambria Math" panose="02040503050406030204" pitchFamily="18" charset="0"/>
                          </a:rPr>
                          <m:t>𝑢</m:t>
                        </m:r>
                      </m:e>
                      <m:sub>
                        <m:r>
                          <a:rPr kumimoji="0" lang="en-US" altLang="en-001" b="0" i="1" u="none" strike="noStrike" cap="none" normalizeH="0" baseline="0" dirty="0" smtClean="0">
                            <a:ln>
                              <a:noFill/>
                            </a:ln>
                            <a:solidFill>
                              <a:schemeClr val="tx1"/>
                            </a:solidFill>
                            <a:effectLst/>
                            <a:latin typeface="Cambria Math" panose="02040503050406030204" pitchFamily="18" charset="0"/>
                          </a:rPr>
                          <m:t>𝑖</m:t>
                        </m:r>
                      </m:sub>
                    </m:sSub>
                  </m:oMath>
                </a14:m>
                <a:r>
                  <a:rPr kumimoji="0" lang="en-001" altLang="en-001" sz="1800" b="0" i="0" u="none" strike="noStrike" cap="none" normalizeH="0" baseline="0" dirty="0">
                    <a:ln>
                      <a:noFill/>
                    </a:ln>
                    <a:solidFill>
                      <a:schemeClr val="tx1"/>
                    </a:solidFill>
                    <a:effectLst/>
                    <a:latin typeface="Arial" panose="020B0604020202020204" pitchFamily="34" charset="0"/>
                  </a:rPr>
                  <a:t>, has a conditional mean of zero, given Height (</a:t>
                </a:r>
                <a14:m>
                  <m:oMath xmlns:m="http://schemas.openxmlformats.org/officeDocument/2006/math">
                    <m:sSub>
                      <m:sSubPr>
                        <m:ctrlPr>
                          <a:rPr kumimoji="0" lang="en-001" altLang="en-001" b="0" i="1" u="none" strike="noStrike" cap="none" normalizeH="0" baseline="0" dirty="0" smtClean="0">
                            <a:ln>
                              <a:noFill/>
                            </a:ln>
                            <a:solidFill>
                              <a:schemeClr val="tx1"/>
                            </a:solidFill>
                            <a:effectLst/>
                            <a:latin typeface="Cambria Math" panose="02040503050406030204" pitchFamily="18" charset="0"/>
                          </a:rPr>
                        </m:ctrlPr>
                      </m:sSubPr>
                      <m:e>
                        <m:r>
                          <a:rPr kumimoji="0" lang="en-US" altLang="en-001" b="0" i="1" u="none" strike="noStrike" cap="none" normalizeH="0" baseline="0" dirty="0" smtClean="0">
                            <a:ln>
                              <a:noFill/>
                            </a:ln>
                            <a:solidFill>
                              <a:schemeClr val="tx1"/>
                            </a:solidFill>
                            <a:effectLst/>
                            <a:latin typeface="Cambria Math" panose="02040503050406030204" pitchFamily="18" charset="0"/>
                          </a:rPr>
                          <m:t>𝑋</m:t>
                        </m:r>
                      </m:e>
                      <m:sub>
                        <m:r>
                          <a:rPr kumimoji="0" lang="en-US" altLang="en-001" b="0" i="1" u="none" strike="noStrike" cap="none" normalizeH="0" baseline="0" dirty="0" smtClean="0">
                            <a:ln>
                              <a:noFill/>
                            </a:ln>
                            <a:solidFill>
                              <a:schemeClr val="tx1"/>
                            </a:solidFill>
                            <a:effectLst/>
                            <a:latin typeface="Cambria Math" panose="02040503050406030204" pitchFamily="18" charset="0"/>
                          </a:rPr>
                          <m:t>𝑖</m:t>
                        </m:r>
                      </m:sub>
                    </m:sSub>
                  </m:oMath>
                </a14:m>
                <a:r>
                  <a:rPr kumimoji="0" lang="en-US" altLang="en-001" sz="1800" b="0" i="0" u="none" strike="noStrike" cap="none" normalizeH="0" baseline="0" dirty="0">
                    <a:ln>
                      <a:noFill/>
                    </a:ln>
                    <a:solidFill>
                      <a:schemeClr val="tx1"/>
                    </a:solidFill>
                    <a:effectLst/>
                    <a:latin typeface="Arial" panose="020B0604020202020204" pitchFamily="34" charset="0"/>
                  </a:rPr>
                  <a:t>)?</a:t>
                </a:r>
                <a:endParaRPr kumimoji="0" lang="en-001" altLang="en-001" sz="1800" b="0" i="0" u="none" strike="noStrike" cap="none" normalizeH="0" baseline="0" dirty="0">
                  <a:ln>
                    <a:noFill/>
                  </a:ln>
                  <a:solidFill>
                    <a:schemeClr val="tx1"/>
                  </a:solidFill>
                  <a:effectLst/>
                  <a:latin typeface="Arial" panose="020B0604020202020204" pitchFamily="34" charset="0"/>
                </a:endParaRPr>
              </a:p>
            </p:txBody>
          </p:sp>
        </mc:Choice>
        <mc:Fallback>
          <p:sp>
            <p:nvSpPr>
              <p:cNvPr id="2" name="Rectangle 1">
                <a:extLst>
                  <a:ext uri="{FF2B5EF4-FFF2-40B4-BE49-F238E27FC236}">
                    <a16:creationId xmlns:a16="http://schemas.microsoft.com/office/drawing/2014/main" id="{CAD5E514-2DAF-4012-A556-8B50FE7D1ACE}"/>
                  </a:ext>
                </a:extLst>
              </p:cNvPr>
              <p:cNvSpPr>
                <a:spLocks noRot="1" noChangeAspect="1" noMove="1" noResize="1" noEditPoints="1" noAdjustHandles="1" noChangeArrowheads="1" noChangeShapeType="1" noTextEdit="1"/>
              </p:cNvSpPr>
              <p:nvPr/>
            </p:nvSpPr>
            <p:spPr bwMode="auto">
              <a:xfrm>
                <a:off x="587829" y="1017538"/>
                <a:ext cx="10646228" cy="2308324"/>
              </a:xfrm>
              <a:prstGeom prst="rect">
                <a:avLst/>
              </a:prstGeom>
              <a:blipFill>
                <a:blip r:embed="rId2"/>
                <a:stretch>
                  <a:fillRect l="-458" t="-1055" r="-286" b="-36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001">
                    <a:noFill/>
                  </a:rPr>
                  <a:t> </a:t>
                </a:r>
              </a:p>
            </p:txBody>
          </p:sp>
        </mc:Fallback>
      </mc:AlternateContent>
      <p:sp>
        <p:nvSpPr>
          <p:cNvPr id="3" name="Slide Number Placeholder 2">
            <a:extLst>
              <a:ext uri="{FF2B5EF4-FFF2-40B4-BE49-F238E27FC236}">
                <a16:creationId xmlns:a16="http://schemas.microsoft.com/office/drawing/2014/main" id="{BAA3A284-566E-4296-8208-15A8DFC7619F}"/>
              </a:ext>
            </a:extLst>
          </p:cNvPr>
          <p:cNvSpPr>
            <a:spLocks noGrp="1"/>
          </p:cNvSpPr>
          <p:nvPr>
            <p:ph type="sldNum" sz="quarter" idx="12"/>
          </p:nvPr>
        </p:nvSpPr>
        <p:spPr/>
        <p:txBody>
          <a:bodyPr/>
          <a:lstStyle/>
          <a:p>
            <a:fld id="{802F03F0-296B-4370-A72B-6B95FF639095}" type="slidenum">
              <a:rPr lang="en-001" smtClean="0"/>
              <a:t>40</a:t>
            </a:fld>
            <a:endParaRPr lang="en-001"/>
          </a:p>
        </p:txBody>
      </p:sp>
    </p:spTree>
    <p:extLst>
      <p:ext uri="{BB962C8B-B14F-4D97-AF65-F5344CB8AC3E}">
        <p14:creationId xmlns:p14="http://schemas.microsoft.com/office/powerpoint/2010/main" val="289778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FDDD10-ECA3-49FF-B138-A057E96061E0}"/>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CF47EECF-93B0-409C-87C8-AEC3304D6DB1}"/>
              </a:ext>
            </a:extLst>
          </p:cNvPr>
          <p:cNvSpPr/>
          <p:nvPr/>
        </p:nvSpPr>
        <p:spPr>
          <a:xfrm>
            <a:off x="7044856" y="1176793"/>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001" dirty="0"/>
          </a:p>
        </p:txBody>
      </p:sp>
      <p:sp>
        <p:nvSpPr>
          <p:cNvPr id="4" name="Slide Number Placeholder 3">
            <a:extLst>
              <a:ext uri="{FF2B5EF4-FFF2-40B4-BE49-F238E27FC236}">
                <a16:creationId xmlns:a16="http://schemas.microsoft.com/office/drawing/2014/main" id="{A0EA610E-6AA7-4999-8158-223BDECB4E34}"/>
              </a:ext>
            </a:extLst>
          </p:cNvPr>
          <p:cNvSpPr>
            <a:spLocks noGrp="1"/>
          </p:cNvSpPr>
          <p:nvPr>
            <p:ph type="sldNum" sz="quarter" idx="12"/>
          </p:nvPr>
        </p:nvSpPr>
        <p:spPr/>
        <p:txBody>
          <a:bodyPr/>
          <a:lstStyle/>
          <a:p>
            <a:fld id="{802F03F0-296B-4370-A72B-6B95FF639095}" type="slidenum">
              <a:rPr lang="en-001" smtClean="0"/>
              <a:t>5</a:t>
            </a:fld>
            <a:endParaRPr lang="en-001"/>
          </a:p>
        </p:txBody>
      </p:sp>
    </p:spTree>
    <p:extLst>
      <p:ext uri="{BB962C8B-B14F-4D97-AF65-F5344CB8AC3E}">
        <p14:creationId xmlns:p14="http://schemas.microsoft.com/office/powerpoint/2010/main" val="381889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A9E158-B2F0-4CD9-B61B-D10995D47D11}"/>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CAAFF692-E90A-4C04-9B55-7BF02BA441F5}"/>
              </a:ext>
            </a:extLst>
          </p:cNvPr>
          <p:cNvSpPr/>
          <p:nvPr/>
        </p:nvSpPr>
        <p:spPr>
          <a:xfrm>
            <a:off x="1427828" y="6377443"/>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001" dirty="0"/>
          </a:p>
        </p:txBody>
      </p:sp>
      <p:sp>
        <p:nvSpPr>
          <p:cNvPr id="4" name="Oval 3">
            <a:extLst>
              <a:ext uri="{FF2B5EF4-FFF2-40B4-BE49-F238E27FC236}">
                <a16:creationId xmlns:a16="http://schemas.microsoft.com/office/drawing/2014/main" id="{C0F8B953-2AE9-4770-84DB-07329E34C466}"/>
              </a:ext>
            </a:extLst>
          </p:cNvPr>
          <p:cNvSpPr/>
          <p:nvPr/>
        </p:nvSpPr>
        <p:spPr>
          <a:xfrm>
            <a:off x="4677214" y="1013507"/>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001" dirty="0"/>
          </a:p>
        </p:txBody>
      </p:sp>
      <p:sp>
        <p:nvSpPr>
          <p:cNvPr id="5" name="Rectangle: Rounded Corners 4">
            <a:extLst>
              <a:ext uri="{FF2B5EF4-FFF2-40B4-BE49-F238E27FC236}">
                <a16:creationId xmlns:a16="http://schemas.microsoft.com/office/drawing/2014/main" id="{C3191E5D-E58F-43D3-9181-2BCD06153EF2}"/>
              </a:ext>
            </a:extLst>
          </p:cNvPr>
          <p:cNvSpPr/>
          <p:nvPr/>
        </p:nvSpPr>
        <p:spPr>
          <a:xfrm>
            <a:off x="1624693" y="6164036"/>
            <a:ext cx="4155621" cy="2305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sure </a:t>
            </a:r>
            <a:r>
              <a:rPr lang="en-US" b="1" i="1" dirty="0"/>
              <a:t>str</a:t>
            </a:r>
            <a:r>
              <a:rPr lang="en-US" dirty="0"/>
              <a:t> is in the 1</a:t>
            </a:r>
            <a:r>
              <a:rPr lang="en-US" baseline="30000" dirty="0"/>
              <a:t>st</a:t>
            </a:r>
            <a:r>
              <a:rPr lang="en-US" dirty="0"/>
              <a:t> column</a:t>
            </a:r>
            <a:endParaRPr lang="en-001" i="1" dirty="0"/>
          </a:p>
        </p:txBody>
      </p:sp>
      <p:sp>
        <p:nvSpPr>
          <p:cNvPr id="6" name="Slide Number Placeholder 5">
            <a:extLst>
              <a:ext uri="{FF2B5EF4-FFF2-40B4-BE49-F238E27FC236}">
                <a16:creationId xmlns:a16="http://schemas.microsoft.com/office/drawing/2014/main" id="{8D509709-0927-45AA-BC0A-F8C67EFD6A34}"/>
              </a:ext>
            </a:extLst>
          </p:cNvPr>
          <p:cNvSpPr>
            <a:spLocks noGrp="1"/>
          </p:cNvSpPr>
          <p:nvPr>
            <p:ph type="sldNum" sz="quarter" idx="12"/>
          </p:nvPr>
        </p:nvSpPr>
        <p:spPr/>
        <p:txBody>
          <a:bodyPr/>
          <a:lstStyle/>
          <a:p>
            <a:fld id="{802F03F0-296B-4370-A72B-6B95FF639095}" type="slidenum">
              <a:rPr lang="en-001" smtClean="0"/>
              <a:t>6</a:t>
            </a:fld>
            <a:endParaRPr lang="en-001"/>
          </a:p>
        </p:txBody>
      </p:sp>
    </p:spTree>
    <p:extLst>
      <p:ext uri="{BB962C8B-B14F-4D97-AF65-F5344CB8AC3E}">
        <p14:creationId xmlns:p14="http://schemas.microsoft.com/office/powerpoint/2010/main" val="377012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AC2BC7-676C-40D0-AE61-D82C792081EF}"/>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F59AAD5D-3A20-471A-983E-AF7DE2B09D53}"/>
              </a:ext>
            </a:extLst>
          </p:cNvPr>
          <p:cNvSpPr/>
          <p:nvPr/>
        </p:nvSpPr>
        <p:spPr>
          <a:xfrm>
            <a:off x="7551043" y="360364"/>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001" dirty="0"/>
          </a:p>
        </p:txBody>
      </p:sp>
      <p:sp>
        <p:nvSpPr>
          <p:cNvPr id="4" name="Oval 3">
            <a:extLst>
              <a:ext uri="{FF2B5EF4-FFF2-40B4-BE49-F238E27FC236}">
                <a16:creationId xmlns:a16="http://schemas.microsoft.com/office/drawing/2014/main" id="{B3B4E4A5-BBE7-4653-B8FD-7055EFC03D44}"/>
              </a:ext>
            </a:extLst>
          </p:cNvPr>
          <p:cNvSpPr/>
          <p:nvPr/>
        </p:nvSpPr>
        <p:spPr>
          <a:xfrm>
            <a:off x="9404335" y="972686"/>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001" dirty="0"/>
          </a:p>
        </p:txBody>
      </p:sp>
      <p:sp>
        <p:nvSpPr>
          <p:cNvPr id="5" name="Slide Number Placeholder 4">
            <a:extLst>
              <a:ext uri="{FF2B5EF4-FFF2-40B4-BE49-F238E27FC236}">
                <a16:creationId xmlns:a16="http://schemas.microsoft.com/office/drawing/2014/main" id="{55FBEC82-D078-4B65-AF91-B6BB889DF4FA}"/>
              </a:ext>
            </a:extLst>
          </p:cNvPr>
          <p:cNvSpPr>
            <a:spLocks noGrp="1"/>
          </p:cNvSpPr>
          <p:nvPr>
            <p:ph type="sldNum" sz="quarter" idx="12"/>
          </p:nvPr>
        </p:nvSpPr>
        <p:spPr/>
        <p:txBody>
          <a:bodyPr/>
          <a:lstStyle/>
          <a:p>
            <a:fld id="{802F03F0-296B-4370-A72B-6B95FF639095}" type="slidenum">
              <a:rPr lang="en-001" smtClean="0"/>
              <a:t>7</a:t>
            </a:fld>
            <a:endParaRPr lang="en-001"/>
          </a:p>
        </p:txBody>
      </p:sp>
    </p:spTree>
    <p:extLst>
      <p:ext uri="{BB962C8B-B14F-4D97-AF65-F5344CB8AC3E}">
        <p14:creationId xmlns:p14="http://schemas.microsoft.com/office/powerpoint/2010/main" val="294086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05A8C7-8056-4F84-AF2D-353B52DC259F}"/>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BD244312-BF19-433E-A214-C55E8023FD5D}"/>
              </a:ext>
            </a:extLst>
          </p:cNvPr>
          <p:cNvSpPr/>
          <p:nvPr/>
        </p:nvSpPr>
        <p:spPr>
          <a:xfrm>
            <a:off x="2432035" y="1266600"/>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001" dirty="0"/>
          </a:p>
        </p:txBody>
      </p:sp>
      <p:sp>
        <p:nvSpPr>
          <p:cNvPr id="4" name="Oval 3">
            <a:extLst>
              <a:ext uri="{FF2B5EF4-FFF2-40B4-BE49-F238E27FC236}">
                <a16:creationId xmlns:a16="http://schemas.microsoft.com/office/drawing/2014/main" id="{B72D23DE-539C-4506-85D0-244E9731387E}"/>
              </a:ext>
            </a:extLst>
          </p:cNvPr>
          <p:cNvSpPr/>
          <p:nvPr/>
        </p:nvSpPr>
        <p:spPr>
          <a:xfrm>
            <a:off x="570578" y="850222"/>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001" dirty="0"/>
          </a:p>
        </p:txBody>
      </p:sp>
      <p:sp>
        <p:nvSpPr>
          <p:cNvPr id="5" name="Oval 4">
            <a:extLst>
              <a:ext uri="{FF2B5EF4-FFF2-40B4-BE49-F238E27FC236}">
                <a16:creationId xmlns:a16="http://schemas.microsoft.com/office/drawing/2014/main" id="{E34C84AE-D5B7-4CCD-837A-12BA6AA7E5CC}"/>
              </a:ext>
            </a:extLst>
          </p:cNvPr>
          <p:cNvSpPr/>
          <p:nvPr/>
        </p:nvSpPr>
        <p:spPr>
          <a:xfrm>
            <a:off x="5910021" y="6189664"/>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001" dirty="0"/>
          </a:p>
        </p:txBody>
      </p:sp>
      <p:sp>
        <p:nvSpPr>
          <p:cNvPr id="6" name="Oval 5">
            <a:extLst>
              <a:ext uri="{FF2B5EF4-FFF2-40B4-BE49-F238E27FC236}">
                <a16:creationId xmlns:a16="http://schemas.microsoft.com/office/drawing/2014/main" id="{2AD8BF00-43B6-488E-B55B-2FB1FC9DBC7B}"/>
              </a:ext>
            </a:extLst>
          </p:cNvPr>
          <p:cNvSpPr/>
          <p:nvPr/>
        </p:nvSpPr>
        <p:spPr>
          <a:xfrm>
            <a:off x="1150242" y="4124100"/>
            <a:ext cx="254441" cy="23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en-001" dirty="0"/>
          </a:p>
        </p:txBody>
      </p:sp>
      <p:sp>
        <p:nvSpPr>
          <p:cNvPr id="7" name="Slide Number Placeholder 6">
            <a:extLst>
              <a:ext uri="{FF2B5EF4-FFF2-40B4-BE49-F238E27FC236}">
                <a16:creationId xmlns:a16="http://schemas.microsoft.com/office/drawing/2014/main" id="{7291D06A-E625-4A94-B906-C8A00D0BE092}"/>
              </a:ext>
            </a:extLst>
          </p:cNvPr>
          <p:cNvSpPr>
            <a:spLocks noGrp="1"/>
          </p:cNvSpPr>
          <p:nvPr>
            <p:ph type="sldNum" sz="quarter" idx="12"/>
          </p:nvPr>
        </p:nvSpPr>
        <p:spPr/>
        <p:txBody>
          <a:bodyPr/>
          <a:lstStyle/>
          <a:p>
            <a:fld id="{802F03F0-296B-4370-A72B-6B95FF639095}" type="slidenum">
              <a:rPr lang="en-001" smtClean="0"/>
              <a:t>8</a:t>
            </a:fld>
            <a:endParaRPr lang="en-001"/>
          </a:p>
        </p:txBody>
      </p:sp>
    </p:spTree>
    <p:extLst>
      <p:ext uri="{BB962C8B-B14F-4D97-AF65-F5344CB8AC3E}">
        <p14:creationId xmlns:p14="http://schemas.microsoft.com/office/powerpoint/2010/main" val="357307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BCAF8-C95E-4528-BB22-3CC6830551B4}"/>
              </a:ext>
            </a:extLst>
          </p:cNvPr>
          <p:cNvPicPr>
            <a:picLocks noChangeAspect="1"/>
          </p:cNvPicPr>
          <p:nvPr/>
        </p:nvPicPr>
        <p:blipFill>
          <a:blip r:embed="rId2"/>
          <a:stretch>
            <a:fillRect/>
          </a:stretch>
        </p:blipFill>
        <p:spPr>
          <a:xfrm>
            <a:off x="0" y="0"/>
            <a:ext cx="12192000" cy="6858000"/>
          </a:xfrm>
          <a:prstGeom prst="rect">
            <a:avLst/>
          </a:prstGeom>
        </p:spPr>
      </p:pic>
      <p:sp>
        <p:nvSpPr>
          <p:cNvPr id="3" name="Oval 2">
            <a:extLst>
              <a:ext uri="{FF2B5EF4-FFF2-40B4-BE49-F238E27FC236}">
                <a16:creationId xmlns:a16="http://schemas.microsoft.com/office/drawing/2014/main" id="{57EDEEB1-9A51-4E0D-9062-97C6AE83E215}"/>
              </a:ext>
            </a:extLst>
          </p:cNvPr>
          <p:cNvSpPr/>
          <p:nvPr/>
        </p:nvSpPr>
        <p:spPr>
          <a:xfrm>
            <a:off x="6906986" y="5905192"/>
            <a:ext cx="527484" cy="2570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a:t>
            </a:r>
          </a:p>
        </p:txBody>
      </p:sp>
      <p:sp>
        <p:nvSpPr>
          <p:cNvPr id="4" name="Oval 3">
            <a:extLst>
              <a:ext uri="{FF2B5EF4-FFF2-40B4-BE49-F238E27FC236}">
                <a16:creationId xmlns:a16="http://schemas.microsoft.com/office/drawing/2014/main" id="{EF0A089B-17B0-4E3E-A61D-A78FD991D4EB}"/>
              </a:ext>
            </a:extLst>
          </p:cNvPr>
          <p:cNvSpPr/>
          <p:nvPr/>
        </p:nvSpPr>
        <p:spPr>
          <a:xfrm>
            <a:off x="10120638" y="2328430"/>
            <a:ext cx="527484" cy="2570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11</a:t>
            </a:r>
          </a:p>
        </p:txBody>
      </p:sp>
      <p:sp>
        <p:nvSpPr>
          <p:cNvPr id="5" name="Rectangle: Rounded Corners 4">
            <a:extLst>
              <a:ext uri="{FF2B5EF4-FFF2-40B4-BE49-F238E27FC236}">
                <a16:creationId xmlns:a16="http://schemas.microsoft.com/office/drawing/2014/main" id="{74E35A42-2CAE-4435-8352-9C2E09A0E807}"/>
              </a:ext>
            </a:extLst>
          </p:cNvPr>
          <p:cNvSpPr/>
          <p:nvPr/>
        </p:nvSpPr>
        <p:spPr>
          <a:xfrm>
            <a:off x="7367146" y="5439153"/>
            <a:ext cx="1745050" cy="59457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click on the axis</a:t>
            </a:r>
            <a:endParaRPr lang="en-001" i="1" dirty="0"/>
          </a:p>
        </p:txBody>
      </p:sp>
      <p:sp>
        <p:nvSpPr>
          <p:cNvPr id="6" name="Slide Number Placeholder 5">
            <a:extLst>
              <a:ext uri="{FF2B5EF4-FFF2-40B4-BE49-F238E27FC236}">
                <a16:creationId xmlns:a16="http://schemas.microsoft.com/office/drawing/2014/main" id="{FB68FD38-B9E9-4C28-B384-8DF5AE8EE566}"/>
              </a:ext>
            </a:extLst>
          </p:cNvPr>
          <p:cNvSpPr>
            <a:spLocks noGrp="1"/>
          </p:cNvSpPr>
          <p:nvPr>
            <p:ph type="sldNum" sz="quarter" idx="12"/>
          </p:nvPr>
        </p:nvSpPr>
        <p:spPr/>
        <p:txBody>
          <a:bodyPr/>
          <a:lstStyle/>
          <a:p>
            <a:fld id="{802F03F0-296B-4370-A72B-6B95FF639095}" type="slidenum">
              <a:rPr lang="en-001" smtClean="0"/>
              <a:t>9</a:t>
            </a:fld>
            <a:endParaRPr lang="en-001"/>
          </a:p>
        </p:txBody>
      </p:sp>
    </p:spTree>
    <p:extLst>
      <p:ext uri="{BB962C8B-B14F-4D97-AF65-F5344CB8AC3E}">
        <p14:creationId xmlns:p14="http://schemas.microsoft.com/office/powerpoint/2010/main" val="74610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1017</Words>
  <Application>Microsoft Office PowerPoint</Application>
  <PresentationFormat>Widescreen</PresentationFormat>
  <Paragraphs>184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Office Theme</vt:lpstr>
      <vt:lpstr>Introductory Econometrics</vt:lpstr>
      <vt:lpstr>Outline</vt:lpstr>
      <vt:lpstr>Objective: Generate Figure 4.2 page 161 of the book.</vt:lpstr>
      <vt:lpstr>You will find the data and description file here. Use the data caschool.xlsx.</vt:lpstr>
      <vt:lpstr>PowerPoint Presentation</vt:lpstr>
      <vt:lpstr>PowerPoint Presentation</vt:lpstr>
      <vt:lpstr>PowerPoint Presentation</vt:lpstr>
      <vt:lpstr>PowerPoint Presentation</vt:lpstr>
      <vt:lpstr>PowerPoint Presentation</vt:lpstr>
      <vt:lpstr>Objective: Generate Table 4.1 page 161 of the book.</vt:lpstr>
      <vt:lpstr>Objective: Generate Table 4.1 page 161 of the book.</vt:lpstr>
      <vt:lpstr>PowerPoint Presentation</vt:lpstr>
      <vt:lpstr>Linear regression</vt:lpstr>
      <vt:lpstr>PowerPoint Presentation</vt:lpstr>
      <vt:lpstr>PowerPoint Presentation</vt:lpstr>
      <vt:lpstr>PowerPoint Presentation</vt:lpstr>
      <vt:lpstr>PowerPoint Presentation</vt:lpstr>
      <vt:lpstr>Fit a trend line Figure 4.3 in page 164</vt:lpstr>
      <vt:lpstr>PowerPoint Presentation</vt:lpstr>
      <vt:lpstr>PowerPoint Presentation</vt:lpstr>
      <vt:lpstr>PowerPoint Presentation</vt:lpstr>
      <vt:lpstr>Changing the plot colour and style</vt:lpstr>
      <vt:lpstr>PowerPoint Presentation</vt:lpstr>
      <vt:lpstr>Prediction</vt:lpstr>
      <vt:lpstr>PowerPoint Presentation</vt:lpstr>
      <vt:lpstr>PowerPoint Presentation</vt:lpstr>
      <vt:lpstr>The sensitivity of OLS to large outliers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Econometrics</dc:title>
  <dc:creator>Pravesh Tamang</dc:creator>
  <cp:lastModifiedBy>Pravesh Tamang</cp:lastModifiedBy>
  <cp:revision>27</cp:revision>
  <dcterms:created xsi:type="dcterms:W3CDTF">2020-02-29T05:59:38Z</dcterms:created>
  <dcterms:modified xsi:type="dcterms:W3CDTF">2020-02-29T11:09:14Z</dcterms:modified>
</cp:coreProperties>
</file>