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30" autoAdjust="0"/>
  </p:normalViewPr>
  <p:slideViewPr>
    <p:cSldViewPr snapToGrid="0" snapToObjects="1">
      <p:cViewPr varScale="1">
        <p:scale>
          <a:sx n="259" d="100"/>
          <a:sy n="259" d="100"/>
        </p:scale>
        <p:origin x="-108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1708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is just one option. You can also use Gradle or Ant/Ivy</a:t>
            </a: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484076" y="0"/>
            <a:ext cx="4659922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 t="5794" b="5795"/>
          <a:stretch/>
        </p:blipFill>
        <p:spPr>
          <a:xfrm>
            <a:off x="-13166" y="-130746"/>
            <a:ext cx="9170333" cy="540499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-4468" y="-130746"/>
            <a:ext cx="9144000" cy="5404994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623454" y="1898424"/>
            <a:ext cx="7897089" cy="202517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Spring Boot - Actuator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Production-Ready Features in Spring Applications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200" b="1" i="0" u="none" strike="noStrike" cap="none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500" cy="384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Actuator exposes every piece of data you could ever want about your app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Available out of the box with a starter in your pom. 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Spring’s opinionated, DRY philosophy in action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No additional requirements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1" name="Shape 121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2" name="Shape 122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74CEC7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Topics in this Session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1"/>
              <a:t>Overview - Software Day-2 Concerns</a:t>
            </a:r>
          </a:p>
          <a:p>
            <a:pPr lvl="0" indent="0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Actuator Endpoints/Features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Spring Boot Actuator - Complex Install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Your greeting app was a rousing success.  People are generating custom ‘Hellos’ and you’re the hero of the IT department.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Shape 53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862" y="2153224"/>
            <a:ext cx="3420274" cy="22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500" cy="384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Then…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There’s a visit from the pointy-headed boss.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Shape 61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2482575"/>
            <a:ext cx="14287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500" cy="384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The app works great but...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Shape 69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31800" y="1675912"/>
            <a:ext cx="1955700" cy="109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Network: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Health check endpoint for F5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029075" y="1675912"/>
            <a:ext cx="2578500" cy="109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Enterprise Architects: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Every configuration property exposed to your app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976750" y="1675925"/>
            <a:ext cx="2578500" cy="109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Production Support: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metrics: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US"/>
              <a:t>Uptime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US"/>
              <a:t>Heap user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US"/>
              <a:t>GC Mark Sweep count/time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Thread dump/Heap dump on demand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31800" y="2768225"/>
            <a:ext cx="2578500" cy="109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Security: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every exposed app context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List of every bean in Spring context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Full trace of last 5 minutes of requests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063375"/>
            <a:ext cx="46863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Topics in this Session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500" cy="384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Overview - Software Day-2 Concerns</a:t>
            </a:r>
          </a:p>
          <a:p>
            <a:pPr lvl="0" indent="0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1"/>
              <a:t>Actuator Endpoints/Features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Spring Boot Actuator - Installation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Presenting...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/>
              <a:t>ctuator</a:t>
            </a:r>
          </a:p>
          <a:p>
            <a:pPr marR="0" lvl="1" indent="4318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400"/>
              <a:t>health</a:t>
            </a:r>
          </a:p>
          <a:p>
            <a:pPr marR="0" lvl="1" indent="4318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400"/>
              <a:t>metrics</a:t>
            </a:r>
          </a:p>
          <a:p>
            <a:pPr marR="0" lvl="1" indent="4318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400"/>
              <a:t>endpoints</a:t>
            </a:r>
          </a:p>
          <a:p>
            <a:pPr marR="0" lvl="1" indent="4318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400"/>
              <a:t>configuration</a:t>
            </a:r>
          </a:p>
          <a:p>
            <a:pPr marR="0" lvl="1" indent="4318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400"/>
              <a:t>much much more</a:t>
            </a:r>
          </a:p>
          <a:p>
            <a:pPr marL="0" marR="0" lvl="0" indent="0" algn="l" rtl="0">
              <a:spcBef>
                <a:spcPts val="280"/>
              </a:spcBef>
              <a:buClr>
                <a:srgbClr val="008774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912" y="-23087"/>
            <a:ext cx="36994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Topics in this Session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500" cy="384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Overview - Software Day-2 Concerns</a:t>
            </a:r>
          </a:p>
          <a:p>
            <a:pPr lvl="0" indent="0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Actuator Endpoints/Features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1"/>
              <a:t>Spring Boot Actuator - Installation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Highly Complex Actuator Install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358362"/>
            <a:ext cx="8551500" cy="213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This is your pom.xml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… on actuator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59823"/>
            <a:ext cx="8551500" cy="59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This is Spring Boot.  What did you expect?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Macintosh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Pivotal Main</vt:lpstr>
      <vt:lpstr>PowerPoint Presentation</vt:lpstr>
      <vt:lpstr>Topics in this Session</vt:lpstr>
      <vt:lpstr>Overview</vt:lpstr>
      <vt:lpstr>Overview</vt:lpstr>
      <vt:lpstr>Overview</vt:lpstr>
      <vt:lpstr>Topics in this Session</vt:lpstr>
      <vt:lpstr>Presenting...</vt:lpstr>
      <vt:lpstr>Topics in this Session</vt:lpstr>
      <vt:lpstr>Highly Complex Actuator Install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Krupanandam Singavarapu</cp:lastModifiedBy>
  <cp:revision>1</cp:revision>
  <dcterms:modified xsi:type="dcterms:W3CDTF">2016-12-13T22:47:39Z</dcterms:modified>
</cp:coreProperties>
</file>