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880" y="-2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27358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Krupanandam Singavarapu</cp:lastModifiedBy>
  <cp:revision>278</cp:revision>
  <dcterms:created xsi:type="dcterms:W3CDTF">2015-10-05T21:15:00Z</dcterms:created>
  <dcterms:modified xsi:type="dcterms:W3CDTF">2016-12-13T22:53:17Z</dcterms:modified>
  <cp:category/>
</cp:coreProperties>
</file>