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54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6294" autoAdjust="0"/>
    <p:restoredTop sz="95118" autoAdjust="0"/>
  </p:normalViewPr>
  <p:slideViewPr>
    <p:cSldViewPr snapToGrid="0" snapToObjects="1">
      <p:cViewPr>
        <p:scale>
          <a:sx n="125" d="100"/>
          <a:sy n="125" d="100"/>
        </p:scale>
        <p:origin x="-4880" y="-2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12/13/16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7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1888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5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Repositories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58240" y="1108074"/>
            <a:ext cx="3291840" cy="3402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Spring</a:t>
            </a:r>
          </a:p>
          <a:p>
            <a:r>
              <a:rPr lang="en-US" sz="2400" dirty="0" smtClean="0"/>
              <a:t>JPA</a:t>
            </a:r>
          </a:p>
          <a:p>
            <a:r>
              <a:rPr lang="en-US" sz="2400" dirty="0" smtClean="0"/>
              <a:t>MongoDB</a:t>
            </a:r>
          </a:p>
          <a:p>
            <a:r>
              <a:rPr lang="en-US" sz="2400" dirty="0" smtClean="0"/>
              <a:t>Redis</a:t>
            </a:r>
          </a:p>
          <a:p>
            <a:r>
              <a:rPr lang="en-US" sz="2400" dirty="0" smtClean="0"/>
              <a:t>Solr</a:t>
            </a:r>
          </a:p>
          <a:p>
            <a:r>
              <a:rPr lang="en-US" sz="2400" dirty="0" smtClean="0"/>
              <a:t>GemFire</a:t>
            </a:r>
          </a:p>
          <a:p>
            <a:r>
              <a:rPr lang="en-US" sz="2400" dirty="0" smtClean="0"/>
              <a:t>KeyValue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978400" y="1128394"/>
            <a:ext cx="3291840" cy="34029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Community</a:t>
            </a:r>
          </a:p>
          <a:p>
            <a:r>
              <a:rPr lang="en-US" sz="2400" dirty="0" smtClean="0"/>
              <a:t>Aerospike</a:t>
            </a:r>
          </a:p>
          <a:p>
            <a:r>
              <a:rPr lang="en-US" sz="2400" dirty="0" smtClean="0"/>
              <a:t>Cassandra</a:t>
            </a:r>
          </a:p>
          <a:p>
            <a:r>
              <a:rPr lang="en-US" sz="2400" dirty="0" smtClean="0"/>
              <a:t>Couchbase</a:t>
            </a:r>
          </a:p>
          <a:p>
            <a:r>
              <a:rPr lang="en-US" sz="2400" dirty="0" smtClean="0"/>
              <a:t>DynamoDB</a:t>
            </a:r>
          </a:p>
          <a:p>
            <a:r>
              <a:rPr lang="en-US" sz="2400" dirty="0" smtClean="0"/>
              <a:t>ElasticSearch</a:t>
            </a:r>
          </a:p>
          <a:p>
            <a:r>
              <a:rPr lang="en-US" sz="2400" dirty="0" smtClean="0"/>
              <a:t>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644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198" y="1012327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Goal is to provide a solid foundation on which to expose </a:t>
            </a:r>
            <a:r>
              <a:rPr lang="en-US" b="1" i="1" u="sng" dirty="0">
                <a:solidFill>
                  <a:srgbClr val="FFFFFF"/>
                </a:solidFill>
              </a:rPr>
              <a:t>CRUD</a:t>
            </a:r>
            <a:r>
              <a:rPr lang="en-US" dirty="0">
                <a:solidFill>
                  <a:srgbClr val="FFFFFF"/>
                </a:solidFill>
              </a:rPr>
              <a:t> repositories to </a:t>
            </a:r>
            <a:r>
              <a:rPr lang="en-US" dirty="0" smtClean="0">
                <a:solidFill>
                  <a:srgbClr val="FFFFFF"/>
                </a:solidFill>
              </a:rPr>
              <a:t>our </a:t>
            </a:r>
            <a:r>
              <a:rPr lang="en-US" i="1" u="sng" dirty="0" smtClean="0">
                <a:solidFill>
                  <a:srgbClr val="FFFFFF"/>
                </a:solidFill>
              </a:rPr>
              <a:t>repository managing entities</a:t>
            </a:r>
            <a:r>
              <a:rPr lang="en-US" dirty="0" smtClean="0">
                <a:solidFill>
                  <a:srgbClr val="FFFFFF"/>
                </a:solidFill>
              </a:rPr>
              <a:t> using </a:t>
            </a:r>
            <a:r>
              <a:rPr lang="en-US" dirty="0">
                <a:solidFill>
                  <a:srgbClr val="FFFFFF"/>
                </a:solidFill>
              </a:rPr>
              <a:t>plain </a:t>
            </a:r>
            <a:r>
              <a:rPr lang="en-US" b="1" i="1" u="sng" dirty="0">
                <a:solidFill>
                  <a:srgbClr val="FFFFFF"/>
                </a:solidFill>
              </a:rPr>
              <a:t>HTTP REST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semantics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40" y="2890520"/>
            <a:ext cx="5562600" cy="914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99783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Spring Data REST starter into our pom.xml</a:t>
            </a:r>
          </a:p>
        </p:txBody>
      </p:sp>
    </p:spTree>
    <p:extLst>
      <p:ext uri="{BB962C8B-B14F-4D97-AF65-F5344CB8AC3E}">
        <p14:creationId xmlns:p14="http://schemas.microsoft.com/office/powerpoint/2010/main" val="22043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995679"/>
            <a:ext cx="4536803" cy="351536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996313"/>
            <a:ext cx="4003039" cy="3667125"/>
          </a:xfrm>
        </p:spPr>
        <p:txBody>
          <a:bodyPr>
            <a:normAutofit/>
          </a:bodyPr>
          <a:lstStyle/>
          <a:p>
            <a:pPr marL="488950" indent="-285750">
              <a:lnSpc>
                <a:spcPct val="150000"/>
              </a:lnSpc>
            </a:pPr>
            <a:r>
              <a:rPr lang="en-US" sz="1400" dirty="0">
                <a:solidFill>
                  <a:srgbClr val="FFFFFF"/>
                </a:solidFill>
              </a:rPr>
              <a:t>For this repository, Spring Data </a:t>
            </a:r>
            <a:r>
              <a:rPr lang="en-US" sz="1400" dirty="0" smtClean="0">
                <a:solidFill>
                  <a:srgbClr val="FFFFFF"/>
                </a:solidFill>
              </a:rPr>
              <a:t>REST exposes </a:t>
            </a:r>
            <a:r>
              <a:rPr lang="en-US" sz="1400" dirty="0">
                <a:solidFill>
                  <a:srgbClr val="FFFFFF"/>
                </a:solidFill>
              </a:rPr>
              <a:t>a resource collection at “</a:t>
            </a:r>
            <a:r>
              <a:rPr lang="en-US" sz="1400" dirty="0" smtClean="0">
                <a:solidFill>
                  <a:srgbClr val="FFFFFF"/>
                </a:solidFill>
              </a:rPr>
              <a:t>/cities”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Context path </a:t>
            </a:r>
            <a:r>
              <a:rPr lang="en-US" sz="1400" dirty="0">
                <a:solidFill>
                  <a:srgbClr val="FFFFFF"/>
                </a:solidFill>
              </a:rPr>
              <a:t>is </a:t>
            </a:r>
            <a:r>
              <a:rPr lang="en-US" sz="1400" u="sng" dirty="0">
                <a:solidFill>
                  <a:srgbClr val="FFFFFF"/>
                </a:solidFill>
              </a:rPr>
              <a:t>derived</a:t>
            </a:r>
            <a:r>
              <a:rPr lang="en-US" sz="1400" dirty="0">
                <a:solidFill>
                  <a:srgbClr val="FFFFFF"/>
                </a:solidFill>
              </a:rPr>
              <a:t> from the </a:t>
            </a:r>
            <a:r>
              <a:rPr lang="en-US" sz="1400" i="1" dirty="0" smtClean="0">
                <a:solidFill>
                  <a:srgbClr val="FFFFFF"/>
                </a:solidFill>
              </a:rPr>
              <a:t>un-capitalized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pluralized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i="1" dirty="0">
                <a:solidFill>
                  <a:srgbClr val="FFFFFF"/>
                </a:solidFill>
              </a:rPr>
              <a:t>simple class name</a:t>
            </a:r>
            <a:r>
              <a:rPr lang="en-US" sz="1400" dirty="0">
                <a:solidFill>
                  <a:srgbClr val="FFFFFF"/>
                </a:solidFill>
              </a:rPr>
              <a:t> of the domain class being </a:t>
            </a:r>
            <a:r>
              <a:rPr lang="en-US" sz="1400" dirty="0" smtClean="0">
                <a:solidFill>
                  <a:srgbClr val="FFFFFF"/>
                </a:solidFill>
              </a:rPr>
              <a:t>managed</a:t>
            </a:r>
          </a:p>
          <a:p>
            <a:pPr marL="488950" indent="-285750">
              <a:lnSpc>
                <a:spcPct val="150000"/>
              </a:lnSpc>
            </a:pPr>
            <a:r>
              <a:rPr lang="en-US" sz="1400" dirty="0" smtClean="0">
                <a:solidFill>
                  <a:srgbClr val="FFFFFF"/>
                </a:solidFill>
              </a:rPr>
              <a:t>Exposes </a:t>
            </a:r>
            <a:r>
              <a:rPr lang="en-US" sz="1400" dirty="0">
                <a:solidFill>
                  <a:srgbClr val="FFFFFF"/>
                </a:solidFill>
              </a:rPr>
              <a:t>an item resource for each of these items managed by the repository under the URI template </a:t>
            </a:r>
            <a:r>
              <a:rPr lang="en-US" sz="1400" dirty="0" smtClean="0">
                <a:solidFill>
                  <a:srgbClr val="FFFFFF"/>
                </a:solidFill>
              </a:rPr>
              <a:t>/cities/</a:t>
            </a:r>
            <a:r>
              <a:rPr lang="en-US" sz="1400" dirty="0">
                <a:solidFill>
                  <a:srgbClr val="FFFFFF"/>
                </a:solidFill>
              </a:rPr>
              <a:t>{id</a:t>
            </a:r>
            <a:r>
              <a:rPr lang="en-US" sz="1400" dirty="0" smtClean="0">
                <a:solidFill>
                  <a:srgbClr val="FFFFFF"/>
                </a:solidFill>
              </a:rPr>
              <a:t>}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238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Search, or findBy*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039" y="1036321"/>
            <a:ext cx="8036561" cy="9143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some search methods using @RestResource to our CityRepository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625599"/>
            <a:ext cx="7508240" cy="25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1" y="996313"/>
            <a:ext cx="2631440" cy="2153287"/>
          </a:xfrm>
        </p:spPr>
        <p:txBody>
          <a:bodyPr>
            <a:normAutofit/>
          </a:bodyPr>
          <a:lstStyle/>
          <a:p>
            <a:pPr marL="203200" indent="0">
              <a:lnSpc>
                <a:spcPct val="2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For this repository, </a:t>
            </a:r>
            <a:r>
              <a:rPr lang="en-US" sz="1400" dirty="0" smtClean="0">
                <a:solidFill>
                  <a:srgbClr val="FFFFFF"/>
                </a:solidFill>
              </a:rPr>
              <a:t>we now see search methods when we hit the /{repository}/search endpoint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60" y="1013518"/>
            <a:ext cx="5676280" cy="30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Custom Queries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70633"/>
            <a:ext cx="8371840" cy="1035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a method “findByStateCode” to our CityRepository that defines an custom query using @Query notation and takes an @Param argument for the stateCode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631440"/>
            <a:ext cx="734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REST, what happens?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1" y="957918"/>
            <a:ext cx="4197233" cy="34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907540"/>
            <a:ext cx="855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RedisRepository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6540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27371</TotalTime>
  <Words>285</Words>
  <Application>Microsoft Macintosh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Pivotal Main</vt:lpstr>
      <vt:lpstr>1_Pivotal Main</vt:lpstr>
      <vt:lpstr>PowerPoint Presentation</vt:lpstr>
      <vt:lpstr>Spring Data REST</vt:lpstr>
      <vt:lpstr>Spring Data REST, what happens</vt:lpstr>
      <vt:lpstr>Support Search, or findBy*</vt:lpstr>
      <vt:lpstr>Spring Data REST, what happens?</vt:lpstr>
      <vt:lpstr>Spring Data REST, Custom Queries</vt:lpstr>
      <vt:lpstr>Spring Data REST, what happens?</vt:lpstr>
      <vt:lpstr>MongoRepository</vt:lpstr>
      <vt:lpstr>RedisRepository</vt:lpstr>
      <vt:lpstr>Supported Repositories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Krupanandam Singavarapu</cp:lastModifiedBy>
  <cp:revision>281</cp:revision>
  <dcterms:created xsi:type="dcterms:W3CDTF">2015-10-05T21:15:00Z</dcterms:created>
  <dcterms:modified xsi:type="dcterms:W3CDTF">2016-12-13T23:09:40Z</dcterms:modified>
  <cp:category/>
</cp:coreProperties>
</file>