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03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A5EE-711E-4F25-90C2-DEC16074FCF0}" type="datetimeFigureOut">
              <a:rPr lang="en-SG" smtClean="0"/>
              <a:t>4/10/2018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1B38-9753-4E64-B03C-E1C3597EAD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625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A5EE-711E-4F25-90C2-DEC16074FCF0}" type="datetimeFigureOut">
              <a:rPr lang="en-SG" smtClean="0"/>
              <a:t>4/10/2018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1B38-9753-4E64-B03C-E1C3597EAD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416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A5EE-711E-4F25-90C2-DEC16074FCF0}" type="datetimeFigureOut">
              <a:rPr lang="en-SG" smtClean="0"/>
              <a:t>4/10/2018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1B38-9753-4E64-B03C-E1C3597EAD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909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A5EE-711E-4F25-90C2-DEC16074FCF0}" type="datetimeFigureOut">
              <a:rPr lang="en-SG" smtClean="0"/>
              <a:t>4/10/2018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1B38-9753-4E64-B03C-E1C3597EAD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696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A5EE-711E-4F25-90C2-DEC16074FCF0}" type="datetimeFigureOut">
              <a:rPr lang="en-SG" smtClean="0"/>
              <a:t>4/10/2018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1B38-9753-4E64-B03C-E1C3597EAD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718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A5EE-711E-4F25-90C2-DEC16074FCF0}" type="datetimeFigureOut">
              <a:rPr lang="en-SG" smtClean="0"/>
              <a:t>4/10/2018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1B38-9753-4E64-B03C-E1C3597EAD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86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A5EE-711E-4F25-90C2-DEC16074FCF0}" type="datetimeFigureOut">
              <a:rPr lang="en-SG" smtClean="0"/>
              <a:t>4/10/2018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1B38-9753-4E64-B03C-E1C3597EAD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20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A5EE-711E-4F25-90C2-DEC16074FCF0}" type="datetimeFigureOut">
              <a:rPr lang="en-SG" smtClean="0"/>
              <a:t>4/10/2018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1B38-9753-4E64-B03C-E1C3597EAD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99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A5EE-711E-4F25-90C2-DEC16074FCF0}" type="datetimeFigureOut">
              <a:rPr lang="en-SG" smtClean="0"/>
              <a:t>4/10/2018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1B38-9753-4E64-B03C-E1C3597EAD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214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A5EE-711E-4F25-90C2-DEC16074FCF0}" type="datetimeFigureOut">
              <a:rPr lang="en-SG" smtClean="0"/>
              <a:t>4/10/2018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1B38-9753-4E64-B03C-E1C3597EAD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848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A5EE-711E-4F25-90C2-DEC16074FCF0}" type="datetimeFigureOut">
              <a:rPr lang="en-SG" smtClean="0"/>
              <a:t>4/10/2018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1B38-9753-4E64-B03C-E1C3597EAD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073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AA5EE-711E-4F25-90C2-DEC16074FCF0}" type="datetimeFigureOut">
              <a:rPr lang="en-SG" smtClean="0"/>
              <a:t>4/10/2018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01B38-9753-4E64-B03C-E1C3597EAD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621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404812"/>
            <a:ext cx="8943975" cy="59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3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699" y="161925"/>
            <a:ext cx="3533775" cy="6610238"/>
          </a:xfrm>
        </p:spPr>
      </p:pic>
    </p:spTree>
    <p:extLst>
      <p:ext uri="{BB962C8B-B14F-4D97-AF65-F5344CB8AC3E}">
        <p14:creationId xmlns:p14="http://schemas.microsoft.com/office/powerpoint/2010/main" val="387195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61926"/>
            <a:ext cx="5410200" cy="6628527"/>
          </a:xfrm>
        </p:spPr>
      </p:pic>
    </p:spTree>
    <p:extLst>
      <p:ext uri="{BB962C8B-B14F-4D97-AF65-F5344CB8AC3E}">
        <p14:creationId xmlns:p14="http://schemas.microsoft.com/office/powerpoint/2010/main" val="3074705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38114"/>
            <a:ext cx="5214938" cy="6666940"/>
          </a:xfrm>
        </p:spPr>
      </p:pic>
    </p:spTree>
    <p:extLst>
      <p:ext uri="{BB962C8B-B14F-4D97-AF65-F5344CB8AC3E}">
        <p14:creationId xmlns:p14="http://schemas.microsoft.com/office/powerpoint/2010/main" val="376401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104775"/>
            <a:ext cx="6648450" cy="6648450"/>
          </a:xfrm>
        </p:spPr>
      </p:pic>
    </p:spTree>
    <p:extLst>
      <p:ext uri="{BB962C8B-B14F-4D97-AF65-F5344CB8AC3E}">
        <p14:creationId xmlns:p14="http://schemas.microsoft.com/office/powerpoint/2010/main" val="233767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18" y="219868"/>
            <a:ext cx="6862763" cy="6400313"/>
          </a:xfrm>
        </p:spPr>
      </p:pic>
    </p:spTree>
    <p:extLst>
      <p:ext uri="{BB962C8B-B14F-4D97-AF65-F5344CB8AC3E}">
        <p14:creationId xmlns:p14="http://schemas.microsoft.com/office/powerpoint/2010/main" val="301224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178904"/>
            <a:ext cx="6400800" cy="6679096"/>
          </a:xfrm>
        </p:spPr>
      </p:pic>
    </p:spTree>
    <p:extLst>
      <p:ext uri="{BB962C8B-B14F-4D97-AF65-F5344CB8AC3E}">
        <p14:creationId xmlns:p14="http://schemas.microsoft.com/office/powerpoint/2010/main" val="129657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49" y="187482"/>
            <a:ext cx="3771901" cy="6412232"/>
          </a:xfrm>
        </p:spPr>
      </p:pic>
    </p:spTree>
    <p:extLst>
      <p:ext uri="{BB962C8B-B14F-4D97-AF65-F5344CB8AC3E}">
        <p14:creationId xmlns:p14="http://schemas.microsoft.com/office/powerpoint/2010/main" val="284664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119" y="53562"/>
            <a:ext cx="5870106" cy="6728237"/>
          </a:xfrm>
        </p:spPr>
      </p:pic>
    </p:spTree>
    <p:extLst>
      <p:ext uri="{BB962C8B-B14F-4D97-AF65-F5344CB8AC3E}">
        <p14:creationId xmlns:p14="http://schemas.microsoft.com/office/powerpoint/2010/main" val="348475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45867"/>
            <a:ext cx="4362450" cy="6812133"/>
          </a:xfrm>
        </p:spPr>
      </p:pic>
    </p:spTree>
    <p:extLst>
      <p:ext uri="{BB962C8B-B14F-4D97-AF65-F5344CB8AC3E}">
        <p14:creationId xmlns:p14="http://schemas.microsoft.com/office/powerpoint/2010/main" val="250963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10" y="96044"/>
            <a:ext cx="6743779" cy="6761956"/>
          </a:xfrm>
        </p:spPr>
      </p:pic>
    </p:spTree>
    <p:extLst>
      <p:ext uri="{BB962C8B-B14F-4D97-AF65-F5344CB8AC3E}">
        <p14:creationId xmlns:p14="http://schemas.microsoft.com/office/powerpoint/2010/main" val="282337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4" y="91281"/>
            <a:ext cx="3800475" cy="6594942"/>
          </a:xfrm>
        </p:spPr>
      </p:pic>
    </p:spTree>
    <p:extLst>
      <p:ext uri="{BB962C8B-B14F-4D97-AF65-F5344CB8AC3E}">
        <p14:creationId xmlns:p14="http://schemas.microsoft.com/office/powerpoint/2010/main" val="382378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Juntao</dc:creator>
  <cp:lastModifiedBy>Li Juntao</cp:lastModifiedBy>
  <cp:revision>3</cp:revision>
  <dcterms:created xsi:type="dcterms:W3CDTF">2018-10-04T06:52:27Z</dcterms:created>
  <dcterms:modified xsi:type="dcterms:W3CDTF">2018-10-04T07:04:33Z</dcterms:modified>
</cp:coreProperties>
</file>