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0"/>
  </p:notesMasterIdLst>
  <p:sldIdLst>
    <p:sldId id="269" r:id="rId2"/>
    <p:sldId id="270" r:id="rId3"/>
    <p:sldId id="271" r:id="rId4"/>
    <p:sldId id="272" r:id="rId5"/>
    <p:sldId id="273" r:id="rId6"/>
    <p:sldId id="274" r:id="rId7"/>
    <p:sldId id="275" r:id="rId8"/>
    <p:sldId id="276" r:id="rId9"/>
    <p:sldId id="277" r:id="rId10"/>
    <p:sldId id="278" r:id="rId11"/>
    <p:sldId id="279" r:id="rId12"/>
    <p:sldId id="280" r:id="rId13"/>
    <p:sldId id="281" r:id="rId14"/>
    <p:sldId id="282" r:id="rId15"/>
    <p:sldId id="283" r:id="rId16"/>
    <p:sldId id="284" r:id="rId17"/>
    <p:sldId id="285" r:id="rId18"/>
    <p:sldId id="286" r:id="rId19"/>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F82D52B-2552-41A0-BF73-07D14E9E0646}">
  <a:tblStyle styleId="{EF82D52B-2552-41A0-BF73-07D14E9E0646}"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24" d="100"/>
          <a:sy n="124" d="100"/>
        </p:scale>
        <p:origin x="274" y="91"/>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eeba123004_0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5" name="Google Shape;255;geeba123004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1"/>
        <p:cNvGrpSpPr/>
        <p:nvPr/>
      </p:nvGrpSpPr>
      <p:grpSpPr>
        <a:xfrm>
          <a:off x="0" y="0"/>
          <a:ext cx="0" cy="0"/>
          <a:chOff x="0" y="0"/>
          <a:chExt cx="0" cy="0"/>
        </a:xfrm>
      </p:grpSpPr>
      <p:sp>
        <p:nvSpPr>
          <p:cNvPr id="392" name="Google Shape;392;gcb605de233_0_3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3" name="Google Shape;393;gcb605de233_0_3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5"/>
        <p:cNvGrpSpPr/>
        <p:nvPr/>
      </p:nvGrpSpPr>
      <p:grpSpPr>
        <a:xfrm>
          <a:off x="0" y="0"/>
          <a:ext cx="0" cy="0"/>
          <a:chOff x="0" y="0"/>
          <a:chExt cx="0" cy="0"/>
        </a:xfrm>
      </p:grpSpPr>
      <p:sp>
        <p:nvSpPr>
          <p:cNvPr id="416" name="Google Shape;416;gcb605de233_0_3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7" name="Google Shape;417;gcb605de233_0_3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9"/>
        <p:cNvGrpSpPr/>
        <p:nvPr/>
      </p:nvGrpSpPr>
      <p:grpSpPr>
        <a:xfrm>
          <a:off x="0" y="0"/>
          <a:ext cx="0" cy="0"/>
          <a:chOff x="0" y="0"/>
          <a:chExt cx="0" cy="0"/>
        </a:xfrm>
      </p:grpSpPr>
      <p:sp>
        <p:nvSpPr>
          <p:cNvPr id="440" name="Google Shape;440;gcb605de233_0_4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1" name="Google Shape;441;gcb605de233_0_4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3"/>
        <p:cNvGrpSpPr/>
        <p:nvPr/>
      </p:nvGrpSpPr>
      <p:grpSpPr>
        <a:xfrm>
          <a:off x="0" y="0"/>
          <a:ext cx="0" cy="0"/>
          <a:chOff x="0" y="0"/>
          <a:chExt cx="0" cy="0"/>
        </a:xfrm>
      </p:grpSpPr>
      <p:sp>
        <p:nvSpPr>
          <p:cNvPr id="464" name="Google Shape;464;gcb605de233_0_4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5" name="Google Shape;465;gcb605de233_0_4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2"/>
        <p:cNvGrpSpPr/>
        <p:nvPr/>
      </p:nvGrpSpPr>
      <p:grpSpPr>
        <a:xfrm>
          <a:off x="0" y="0"/>
          <a:ext cx="0" cy="0"/>
          <a:chOff x="0" y="0"/>
          <a:chExt cx="0" cy="0"/>
        </a:xfrm>
      </p:grpSpPr>
      <p:sp>
        <p:nvSpPr>
          <p:cNvPr id="483" name="Google Shape;483;gcb605de233_0_4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4" name="Google Shape;484;gcb605de233_0_4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8"/>
        <p:cNvGrpSpPr/>
        <p:nvPr/>
      </p:nvGrpSpPr>
      <p:grpSpPr>
        <a:xfrm>
          <a:off x="0" y="0"/>
          <a:ext cx="0" cy="0"/>
          <a:chOff x="0" y="0"/>
          <a:chExt cx="0" cy="0"/>
        </a:xfrm>
      </p:grpSpPr>
      <p:sp>
        <p:nvSpPr>
          <p:cNvPr id="499" name="Google Shape;499;gcb605de233_0_4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0" name="Google Shape;500;gcb605de233_0_4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1"/>
        <p:cNvGrpSpPr/>
        <p:nvPr/>
      </p:nvGrpSpPr>
      <p:grpSpPr>
        <a:xfrm>
          <a:off x="0" y="0"/>
          <a:ext cx="0" cy="0"/>
          <a:chOff x="0" y="0"/>
          <a:chExt cx="0" cy="0"/>
        </a:xfrm>
      </p:grpSpPr>
      <p:sp>
        <p:nvSpPr>
          <p:cNvPr id="512" name="Google Shape;512;gcb605de233_0_4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3" name="Google Shape;513;gcb605de233_0_4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0"/>
        <p:cNvGrpSpPr/>
        <p:nvPr/>
      </p:nvGrpSpPr>
      <p:grpSpPr>
        <a:xfrm>
          <a:off x="0" y="0"/>
          <a:ext cx="0" cy="0"/>
          <a:chOff x="0" y="0"/>
          <a:chExt cx="0" cy="0"/>
        </a:xfrm>
      </p:grpSpPr>
      <p:sp>
        <p:nvSpPr>
          <p:cNvPr id="531" name="Google Shape;531;gcb605de233_0_5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2" name="Google Shape;532;gcb605de233_0_5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3"/>
        <p:cNvGrpSpPr/>
        <p:nvPr/>
      </p:nvGrpSpPr>
      <p:grpSpPr>
        <a:xfrm>
          <a:off x="0" y="0"/>
          <a:ext cx="0" cy="0"/>
          <a:chOff x="0" y="0"/>
          <a:chExt cx="0" cy="0"/>
        </a:xfrm>
      </p:grpSpPr>
      <p:sp>
        <p:nvSpPr>
          <p:cNvPr id="544" name="Google Shape;544;gcb605de233_0_2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5" name="Google Shape;545;gcb605de233_0_2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gcb605de233_0_2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2" name="Google Shape;262;gcb605de233_0_2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cb605de233_0_2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cb605de233_0_2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gcb605de233_0_2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2" name="Google Shape;292;gcb605de233_0_2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Google Shape;309;gcb605de233_0_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0" name="Google Shape;310;gcb605de233_0_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gcb605de233_0_1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9" name="Google Shape;319;gcb605de233_0_1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gcb605de233_0_2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8" name="Google Shape;338;gcb605de233_0_2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gcb605de233_0_1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5" name="Google Shape;345;gcb605de233_0_1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Google Shape;368;gcb605de233_0_3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9" name="Google Shape;369;gcb605de233_0_3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zh-TW"/>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3.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26"/>
          <p:cNvSpPr txBox="1">
            <a:spLocks noGrp="1"/>
          </p:cNvSpPr>
          <p:nvPr>
            <p:ph type="title"/>
          </p:nvPr>
        </p:nvSpPr>
        <p:spPr>
          <a:xfrm>
            <a:off x="0" y="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zh-TW"/>
              <a:t>技術測驗</a:t>
            </a:r>
            <a:endParaRPr/>
          </a:p>
        </p:txBody>
      </p:sp>
      <p:sp>
        <p:nvSpPr>
          <p:cNvPr id="258" name="Google Shape;258;p26"/>
          <p:cNvSpPr txBox="1"/>
          <p:nvPr/>
        </p:nvSpPr>
        <p:spPr>
          <a:xfrm>
            <a:off x="928650" y="952500"/>
            <a:ext cx="7854900" cy="350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200"/>
          </a:p>
          <a:p>
            <a:pPr marL="0" lvl="0" indent="0" algn="l" rtl="0">
              <a:spcBef>
                <a:spcPts val="0"/>
              </a:spcBef>
              <a:spcAft>
                <a:spcPts val="0"/>
              </a:spcAft>
              <a:buClr>
                <a:schemeClr val="dk1"/>
              </a:buClr>
              <a:buSzPts val="1100"/>
              <a:buFont typeface="Arial"/>
              <a:buNone/>
            </a:pPr>
            <a:r>
              <a:rPr lang="zh-TW" sz="1200"/>
              <a:t>Task 1 - Please write down all the use cases either in text or diagram you can think for Phase I and Phase II requirement separately. </a:t>
            </a:r>
            <a:endParaRPr sz="1200"/>
          </a:p>
          <a:p>
            <a:pPr marL="0" lvl="0" indent="0" algn="l" rtl="0">
              <a:spcBef>
                <a:spcPts val="0"/>
              </a:spcBef>
              <a:spcAft>
                <a:spcPts val="0"/>
              </a:spcAft>
              <a:buClr>
                <a:schemeClr val="dk1"/>
              </a:buClr>
              <a:buSzPts val="1100"/>
              <a:buFont typeface="Arial"/>
              <a:buNone/>
            </a:pPr>
            <a:r>
              <a:rPr lang="zh-TW" sz="1200"/>
              <a:t>請以文本或圖表的形式寫下您可以分別考慮第一階段和第二階段要求的所有用例。</a:t>
            </a:r>
            <a:endParaRPr sz="1200"/>
          </a:p>
          <a:p>
            <a:pPr marL="0" lvl="0" indent="0" algn="l" rtl="0">
              <a:spcBef>
                <a:spcPts val="0"/>
              </a:spcBef>
              <a:spcAft>
                <a:spcPts val="0"/>
              </a:spcAft>
              <a:buClr>
                <a:schemeClr val="dk1"/>
              </a:buClr>
              <a:buSzPts val="1100"/>
              <a:buFont typeface="Arial"/>
              <a:buNone/>
            </a:pPr>
            <a:endParaRPr sz="1200"/>
          </a:p>
          <a:p>
            <a:pPr marL="0" lvl="0" indent="0" algn="l" rtl="0">
              <a:spcBef>
                <a:spcPts val="0"/>
              </a:spcBef>
              <a:spcAft>
                <a:spcPts val="0"/>
              </a:spcAft>
              <a:buClr>
                <a:schemeClr val="dk1"/>
              </a:buClr>
              <a:buSzPts val="1100"/>
              <a:buFont typeface="Arial"/>
              <a:buNone/>
            </a:pPr>
            <a:r>
              <a:rPr lang="zh-TW" sz="1200"/>
              <a:t>Task 2 - Please implement the A. Phase I Requirement by .NET Core MVC/Java Spring MVC/PHP Laravel 8/ Python Django. For front-end, you can use any framework you like, but we prefer Vue XDD. </a:t>
            </a:r>
            <a:endParaRPr sz="1200"/>
          </a:p>
          <a:p>
            <a:pPr marL="0" lvl="0" indent="0" algn="l" rtl="0">
              <a:spcBef>
                <a:spcPts val="0"/>
              </a:spcBef>
              <a:spcAft>
                <a:spcPts val="0"/>
              </a:spcAft>
              <a:buClr>
                <a:schemeClr val="dk1"/>
              </a:buClr>
              <a:buSzPts val="1100"/>
              <a:buFont typeface="Arial"/>
              <a:buNone/>
            </a:pPr>
            <a:r>
              <a:rPr lang="zh-TW" sz="1200"/>
              <a:t>請通過 .NET Core MVC/Java Spring MVC/PHP Laravel 8/Python Django 實現 A. Phase I 要求。對於前端，你可以使用任何你喜歡的框架，但我們更喜歡 Vue XDD。</a:t>
            </a:r>
            <a:endParaRPr sz="1200"/>
          </a:p>
          <a:p>
            <a:pPr marL="0" lvl="0" indent="0" algn="l" rtl="0">
              <a:spcBef>
                <a:spcPts val="0"/>
              </a:spcBef>
              <a:spcAft>
                <a:spcPts val="0"/>
              </a:spcAft>
              <a:buClr>
                <a:schemeClr val="dk1"/>
              </a:buClr>
              <a:buSzPts val="1100"/>
              <a:buFont typeface="Arial"/>
              <a:buNone/>
            </a:pPr>
            <a:endParaRPr sz="1200"/>
          </a:p>
          <a:p>
            <a:pPr marL="0" lvl="0" indent="0" algn="l" rtl="0">
              <a:spcBef>
                <a:spcPts val="0"/>
              </a:spcBef>
              <a:spcAft>
                <a:spcPts val="0"/>
              </a:spcAft>
              <a:buClr>
                <a:schemeClr val="dk1"/>
              </a:buClr>
              <a:buSzPts val="1100"/>
              <a:buFont typeface="Arial"/>
              <a:buNone/>
            </a:pPr>
            <a:r>
              <a:rPr lang="zh-TW" sz="1200"/>
              <a:t>Task 3 - Think of yourself as an architect. How will you design this system, please write down the design document at least to include data model, class diagram and UI mock up.</a:t>
            </a:r>
            <a:endParaRPr sz="1200"/>
          </a:p>
          <a:p>
            <a:pPr marL="0" lvl="0" indent="0" algn="l" rtl="0">
              <a:spcBef>
                <a:spcPts val="0"/>
              </a:spcBef>
              <a:spcAft>
                <a:spcPts val="0"/>
              </a:spcAft>
              <a:buClr>
                <a:schemeClr val="dk1"/>
              </a:buClr>
              <a:buSzPts val="1100"/>
              <a:buFont typeface="Arial"/>
              <a:buNone/>
            </a:pPr>
            <a:r>
              <a:rPr lang="zh-TW" sz="1200"/>
              <a:t>把自己想像成一個建築師。你將如何設計這個系統，請寫下設計文檔，至少包括數據模型、類圖和 UI 模型。</a:t>
            </a:r>
            <a:endParaRPr sz="1200"/>
          </a:p>
          <a:p>
            <a:pPr marL="0" lvl="0" indent="0" algn="l" rtl="0">
              <a:spcBef>
                <a:spcPts val="0"/>
              </a:spcBef>
              <a:spcAft>
                <a:spcPts val="0"/>
              </a:spcAft>
              <a:buClr>
                <a:schemeClr val="dk1"/>
              </a:buClr>
              <a:buSzPts val="1100"/>
              <a:buFont typeface="Arial"/>
              <a:buNone/>
            </a:pPr>
            <a:endParaRPr sz="1200"/>
          </a:p>
          <a:p>
            <a:pPr marL="0" lvl="0" indent="0" algn="l" rtl="0">
              <a:spcBef>
                <a:spcPts val="0"/>
              </a:spcBef>
              <a:spcAft>
                <a:spcPts val="0"/>
              </a:spcAft>
              <a:buClr>
                <a:schemeClr val="dk1"/>
              </a:buClr>
              <a:buSzPts val="1100"/>
              <a:buFont typeface="Arial"/>
              <a:buNone/>
            </a:pPr>
            <a:r>
              <a:rPr lang="zh-TW" sz="1200"/>
              <a:t>Task 4 - If we are going to open the system for 3rd party to use, can you please design the Web API(Json format) and api document?</a:t>
            </a:r>
            <a:endParaRPr sz="1200"/>
          </a:p>
          <a:p>
            <a:pPr marL="0" lvl="0" indent="0" algn="l" rtl="0">
              <a:spcBef>
                <a:spcPts val="0"/>
              </a:spcBef>
              <a:spcAft>
                <a:spcPts val="0"/>
              </a:spcAft>
              <a:buClr>
                <a:schemeClr val="dk1"/>
              </a:buClr>
              <a:buSzPts val="1100"/>
              <a:buFont typeface="Arial"/>
              <a:buNone/>
            </a:pPr>
            <a:r>
              <a:rPr lang="zh-TW" sz="1200"/>
              <a:t>如果我們要開放系統供第三方使用，能否請您設計一下Web API（Json格式）和api文檔？</a:t>
            </a:r>
            <a:endParaRPr sz="1200"/>
          </a:p>
          <a:p>
            <a:pPr marL="0" lvl="0" indent="0" algn="l" rtl="0">
              <a:spcBef>
                <a:spcPts val="0"/>
              </a:spcBef>
              <a:spcAft>
                <a:spcPts val="0"/>
              </a:spcAft>
              <a:buNone/>
            </a:pPr>
            <a:endParaRPr sz="1200"/>
          </a:p>
        </p:txBody>
      </p:sp>
      <p:sp>
        <p:nvSpPr>
          <p:cNvPr id="259" name="Google Shape;259;p26"/>
          <p:cNvSpPr txBox="1"/>
          <p:nvPr/>
        </p:nvSpPr>
        <p:spPr>
          <a:xfrm>
            <a:off x="544275" y="605525"/>
            <a:ext cx="22587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zh-TW"/>
              <a:t>工作項目</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94"/>
        <p:cNvGrpSpPr/>
        <p:nvPr/>
      </p:nvGrpSpPr>
      <p:grpSpPr>
        <a:xfrm>
          <a:off x="0" y="0"/>
          <a:ext cx="0" cy="0"/>
          <a:chOff x="0" y="0"/>
          <a:chExt cx="0" cy="0"/>
        </a:xfrm>
      </p:grpSpPr>
      <p:sp>
        <p:nvSpPr>
          <p:cNvPr id="395" name="Google Shape;395;p35"/>
          <p:cNvSpPr txBox="1">
            <a:spLocks noGrp="1"/>
          </p:cNvSpPr>
          <p:nvPr>
            <p:ph type="title"/>
          </p:nvPr>
        </p:nvSpPr>
        <p:spPr>
          <a:xfrm>
            <a:off x="0" y="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zh-TW"/>
              <a:t>技術測驗</a:t>
            </a:r>
            <a:endParaRPr/>
          </a:p>
        </p:txBody>
      </p:sp>
      <p:sp>
        <p:nvSpPr>
          <p:cNvPr id="396" name="Google Shape;396;p35"/>
          <p:cNvSpPr txBox="1"/>
          <p:nvPr/>
        </p:nvSpPr>
        <p:spPr>
          <a:xfrm>
            <a:off x="346975" y="544300"/>
            <a:ext cx="3755700" cy="35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zh-TW" sz="1100">
                <a:solidFill>
                  <a:schemeClr val="dk1"/>
                </a:solidFill>
              </a:rPr>
              <a:t>Task 1 Phase I and Phase II requirement separately</a:t>
            </a:r>
            <a:endParaRPr/>
          </a:p>
        </p:txBody>
      </p:sp>
      <p:pic>
        <p:nvPicPr>
          <p:cNvPr id="397" name="Google Shape;397;p35"/>
          <p:cNvPicPr preferRelativeResize="0"/>
          <p:nvPr/>
        </p:nvPicPr>
        <p:blipFill rotWithShape="1">
          <a:blip r:embed="rId3">
            <a:alphaModFix/>
          </a:blip>
          <a:srcRect l="20874" t="19619" r="20850" b="29329"/>
          <a:stretch/>
        </p:blipFill>
        <p:spPr>
          <a:xfrm>
            <a:off x="390425" y="2027554"/>
            <a:ext cx="688250" cy="649345"/>
          </a:xfrm>
          <a:prstGeom prst="rect">
            <a:avLst/>
          </a:prstGeom>
          <a:noFill/>
          <a:ln>
            <a:noFill/>
          </a:ln>
        </p:spPr>
      </p:pic>
      <p:sp>
        <p:nvSpPr>
          <p:cNvPr id="398" name="Google Shape;398;p35"/>
          <p:cNvSpPr/>
          <p:nvPr/>
        </p:nvSpPr>
        <p:spPr>
          <a:xfrm>
            <a:off x="1630175" y="1872600"/>
            <a:ext cx="1115700" cy="1204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zh-TW" sz="1100"/>
              <a:t>登入畫面</a:t>
            </a:r>
            <a:endParaRPr sz="1100"/>
          </a:p>
          <a:p>
            <a:pPr marL="0" lvl="0" indent="0" algn="l" rtl="0">
              <a:spcBef>
                <a:spcPts val="0"/>
              </a:spcBef>
              <a:spcAft>
                <a:spcPts val="0"/>
              </a:spcAft>
              <a:buNone/>
            </a:pPr>
            <a:endParaRPr sz="1100"/>
          </a:p>
          <a:p>
            <a:pPr marL="0" lvl="0" indent="0" algn="l" rtl="0">
              <a:spcBef>
                <a:spcPts val="0"/>
              </a:spcBef>
              <a:spcAft>
                <a:spcPts val="0"/>
              </a:spcAft>
              <a:buNone/>
            </a:pPr>
            <a:r>
              <a:rPr lang="zh-TW" sz="1100"/>
              <a:t>帳號 input</a:t>
            </a:r>
            <a:endParaRPr sz="1100"/>
          </a:p>
          <a:p>
            <a:pPr marL="0" lvl="0" indent="0" algn="l" rtl="0">
              <a:spcBef>
                <a:spcPts val="0"/>
              </a:spcBef>
              <a:spcAft>
                <a:spcPts val="0"/>
              </a:spcAft>
              <a:buNone/>
            </a:pPr>
            <a:r>
              <a:rPr lang="zh-TW" sz="1100"/>
              <a:t>密碼 input</a:t>
            </a:r>
            <a:endParaRPr sz="1100"/>
          </a:p>
          <a:p>
            <a:pPr marL="0" lvl="0" indent="0" algn="l" rtl="0">
              <a:spcBef>
                <a:spcPts val="0"/>
              </a:spcBef>
              <a:spcAft>
                <a:spcPts val="0"/>
              </a:spcAft>
              <a:buNone/>
            </a:pPr>
            <a:r>
              <a:rPr lang="zh-TW" sz="1100"/>
              <a:t>登入 button</a:t>
            </a:r>
            <a:endParaRPr sz="1100"/>
          </a:p>
        </p:txBody>
      </p:sp>
      <p:cxnSp>
        <p:nvCxnSpPr>
          <p:cNvPr id="399" name="Google Shape;399;p35"/>
          <p:cNvCxnSpPr>
            <a:stCxn id="397" idx="3"/>
            <a:endCxn id="398" idx="1"/>
          </p:cNvCxnSpPr>
          <p:nvPr/>
        </p:nvCxnSpPr>
        <p:spPr>
          <a:xfrm>
            <a:off x="1078675" y="2352227"/>
            <a:ext cx="551400" cy="122400"/>
          </a:xfrm>
          <a:prstGeom prst="straightConnector1">
            <a:avLst/>
          </a:prstGeom>
          <a:noFill/>
          <a:ln w="19050" cap="flat" cmpd="sng">
            <a:solidFill>
              <a:schemeClr val="dk2"/>
            </a:solidFill>
            <a:prstDash val="solid"/>
            <a:round/>
            <a:headEnd type="none" w="med" len="med"/>
            <a:tailEnd type="triangle" w="med" len="med"/>
          </a:ln>
        </p:spPr>
      </p:cxnSp>
      <p:cxnSp>
        <p:nvCxnSpPr>
          <p:cNvPr id="400" name="Google Shape;400;p35"/>
          <p:cNvCxnSpPr>
            <a:stCxn id="398" idx="3"/>
            <a:endCxn id="401" idx="1"/>
          </p:cNvCxnSpPr>
          <p:nvPr/>
        </p:nvCxnSpPr>
        <p:spPr>
          <a:xfrm>
            <a:off x="2745875" y="2474700"/>
            <a:ext cx="816900" cy="21600"/>
          </a:xfrm>
          <a:prstGeom prst="straightConnector1">
            <a:avLst/>
          </a:prstGeom>
          <a:noFill/>
          <a:ln w="19050" cap="flat" cmpd="sng">
            <a:solidFill>
              <a:schemeClr val="dk2"/>
            </a:solidFill>
            <a:prstDash val="solid"/>
            <a:round/>
            <a:headEnd type="none" w="med" len="med"/>
            <a:tailEnd type="triangle" w="med" len="med"/>
          </a:ln>
        </p:spPr>
      </p:cxnSp>
      <p:sp>
        <p:nvSpPr>
          <p:cNvPr id="401" name="Google Shape;401;p35"/>
          <p:cNvSpPr/>
          <p:nvPr/>
        </p:nvSpPr>
        <p:spPr>
          <a:xfrm>
            <a:off x="3562700" y="1605750"/>
            <a:ext cx="2756400" cy="1780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zh-TW" sz="1100">
                <a:solidFill>
                  <a:schemeClr val="dk1"/>
                </a:solidFill>
              </a:rPr>
              <a:t>Ticket 畫面</a:t>
            </a:r>
            <a:endParaRPr sz="1100">
              <a:solidFill>
                <a:schemeClr val="dk1"/>
              </a:solidFill>
            </a:endParaRPr>
          </a:p>
          <a:p>
            <a:pPr marL="0" lvl="0" indent="0" algn="l" rtl="0">
              <a:spcBef>
                <a:spcPts val="0"/>
              </a:spcBef>
              <a:spcAft>
                <a:spcPts val="0"/>
              </a:spcAft>
              <a:buNone/>
            </a:pPr>
            <a:endParaRPr sz="1100">
              <a:solidFill>
                <a:schemeClr val="dk1"/>
              </a:solidFill>
            </a:endParaRPr>
          </a:p>
          <a:p>
            <a:pPr marL="0" lvl="0" indent="0" algn="l" rtl="0">
              <a:spcBef>
                <a:spcPts val="0"/>
              </a:spcBef>
              <a:spcAft>
                <a:spcPts val="0"/>
              </a:spcAft>
              <a:buNone/>
            </a:pPr>
            <a:r>
              <a:rPr lang="zh-TW" sz="1100"/>
              <a:t>查詢資料 使用表格顯示資料</a:t>
            </a:r>
            <a:endParaRPr sz="1100"/>
          </a:p>
          <a:p>
            <a:pPr marL="0" lvl="0" indent="0" algn="l" rtl="0">
              <a:spcBef>
                <a:spcPts val="0"/>
              </a:spcBef>
              <a:spcAft>
                <a:spcPts val="0"/>
              </a:spcAft>
              <a:buNone/>
            </a:pPr>
            <a:r>
              <a:rPr lang="zh-TW" sz="1100">
                <a:solidFill>
                  <a:schemeClr val="dk1"/>
                </a:solidFill>
              </a:rPr>
              <a:t>Summary / Description / Status / Severity / Priority / Type</a:t>
            </a:r>
            <a:endParaRPr sz="1100">
              <a:solidFill>
                <a:schemeClr val="dk1"/>
              </a:solidFill>
            </a:endParaRPr>
          </a:p>
          <a:p>
            <a:pPr marL="0" lvl="0" indent="0" algn="l" rtl="0">
              <a:spcBef>
                <a:spcPts val="0"/>
              </a:spcBef>
              <a:spcAft>
                <a:spcPts val="0"/>
              </a:spcAft>
              <a:buNone/>
            </a:pPr>
            <a:endParaRPr sz="1100">
              <a:solidFill>
                <a:schemeClr val="dk1"/>
              </a:solidFill>
            </a:endParaRPr>
          </a:p>
          <a:p>
            <a:pPr marL="0" lvl="0" indent="0" algn="l" rtl="0">
              <a:spcBef>
                <a:spcPts val="0"/>
              </a:spcBef>
              <a:spcAft>
                <a:spcPts val="0"/>
              </a:spcAft>
              <a:buNone/>
            </a:pPr>
            <a:r>
              <a:rPr lang="zh-TW" sz="1100">
                <a:solidFill>
                  <a:schemeClr val="dk1"/>
                </a:solidFill>
              </a:rPr>
              <a:t>新增資料按鈕 button</a:t>
            </a:r>
            <a:endParaRPr sz="1100">
              <a:solidFill>
                <a:schemeClr val="dk1"/>
              </a:solidFill>
            </a:endParaRPr>
          </a:p>
          <a:p>
            <a:pPr marL="0" lvl="0" indent="0" algn="l" rtl="0">
              <a:spcBef>
                <a:spcPts val="0"/>
              </a:spcBef>
              <a:spcAft>
                <a:spcPts val="0"/>
              </a:spcAft>
              <a:buNone/>
            </a:pPr>
            <a:endParaRPr sz="1100">
              <a:solidFill>
                <a:schemeClr val="dk1"/>
              </a:solidFill>
            </a:endParaRPr>
          </a:p>
          <a:p>
            <a:pPr marL="0" lvl="0" indent="0" algn="l" rtl="0">
              <a:spcBef>
                <a:spcPts val="0"/>
              </a:spcBef>
              <a:spcAft>
                <a:spcPts val="0"/>
              </a:spcAft>
              <a:buNone/>
            </a:pPr>
            <a:r>
              <a:rPr lang="zh-TW" sz="1100">
                <a:solidFill>
                  <a:schemeClr val="dk1"/>
                </a:solidFill>
              </a:rPr>
              <a:t>可以對每一筆資料做 修改 / 刪除 </a:t>
            </a:r>
            <a:endParaRPr sz="1100">
              <a:solidFill>
                <a:schemeClr val="dk1"/>
              </a:solidFill>
            </a:endParaRPr>
          </a:p>
        </p:txBody>
      </p:sp>
      <p:sp>
        <p:nvSpPr>
          <p:cNvPr id="402" name="Google Shape;402;p35"/>
          <p:cNvSpPr/>
          <p:nvPr/>
        </p:nvSpPr>
        <p:spPr>
          <a:xfrm>
            <a:off x="7620000" y="1936150"/>
            <a:ext cx="1469700" cy="1941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zh-TW" sz="1000">
                <a:solidFill>
                  <a:schemeClr val="dk1"/>
                </a:solidFill>
              </a:rPr>
              <a:t>Ticket detail 畫面</a:t>
            </a:r>
            <a:endParaRPr sz="1000">
              <a:solidFill>
                <a:schemeClr val="dk1"/>
              </a:solidFill>
            </a:endParaRPr>
          </a:p>
          <a:p>
            <a:pPr marL="0" lvl="0" indent="0" algn="l" rtl="0">
              <a:spcBef>
                <a:spcPts val="0"/>
              </a:spcBef>
              <a:spcAft>
                <a:spcPts val="0"/>
              </a:spcAft>
              <a:buNone/>
            </a:pPr>
            <a:endParaRPr sz="1100"/>
          </a:p>
          <a:p>
            <a:pPr marL="0" lvl="0" indent="0" algn="l" rtl="0">
              <a:spcBef>
                <a:spcPts val="0"/>
              </a:spcBef>
              <a:spcAft>
                <a:spcPts val="0"/>
              </a:spcAft>
              <a:buNone/>
            </a:pPr>
            <a:r>
              <a:rPr lang="zh-TW" sz="1100">
                <a:solidFill>
                  <a:schemeClr val="dk1"/>
                </a:solidFill>
              </a:rPr>
              <a:t>Summary input</a:t>
            </a:r>
            <a:endParaRPr sz="1100">
              <a:solidFill>
                <a:schemeClr val="dk1"/>
              </a:solidFill>
            </a:endParaRPr>
          </a:p>
          <a:p>
            <a:pPr marL="0" lvl="0" indent="0" algn="l" rtl="0">
              <a:spcBef>
                <a:spcPts val="0"/>
              </a:spcBef>
              <a:spcAft>
                <a:spcPts val="0"/>
              </a:spcAft>
              <a:buNone/>
            </a:pPr>
            <a:r>
              <a:rPr lang="zh-TW" sz="1100">
                <a:solidFill>
                  <a:schemeClr val="dk1"/>
                </a:solidFill>
              </a:rPr>
              <a:t>Description input</a:t>
            </a:r>
            <a:endParaRPr sz="1100">
              <a:solidFill>
                <a:schemeClr val="dk1"/>
              </a:solidFill>
            </a:endParaRPr>
          </a:p>
          <a:p>
            <a:pPr marL="0" lvl="0" indent="0" algn="l" rtl="0">
              <a:spcBef>
                <a:spcPts val="0"/>
              </a:spcBef>
              <a:spcAft>
                <a:spcPts val="0"/>
              </a:spcAft>
              <a:buNone/>
            </a:pPr>
            <a:r>
              <a:rPr lang="zh-TW" sz="1100">
                <a:solidFill>
                  <a:schemeClr val="dk1"/>
                </a:solidFill>
              </a:rPr>
              <a:t>Severity input</a:t>
            </a:r>
            <a:endParaRPr sz="1100">
              <a:solidFill>
                <a:schemeClr val="dk1"/>
              </a:solidFill>
            </a:endParaRPr>
          </a:p>
          <a:p>
            <a:pPr marL="0" lvl="0" indent="0" algn="l" rtl="0">
              <a:spcBef>
                <a:spcPts val="0"/>
              </a:spcBef>
              <a:spcAft>
                <a:spcPts val="0"/>
              </a:spcAft>
              <a:buNone/>
            </a:pPr>
            <a:r>
              <a:rPr lang="zh-TW" sz="1100">
                <a:solidFill>
                  <a:schemeClr val="dk1"/>
                </a:solidFill>
              </a:rPr>
              <a:t>Priority input</a:t>
            </a:r>
            <a:endParaRPr sz="1100">
              <a:solidFill>
                <a:schemeClr val="dk1"/>
              </a:solidFill>
            </a:endParaRPr>
          </a:p>
          <a:p>
            <a:pPr marL="0" lvl="0" indent="0" algn="l" rtl="0">
              <a:spcBef>
                <a:spcPts val="0"/>
              </a:spcBef>
              <a:spcAft>
                <a:spcPts val="0"/>
              </a:spcAft>
              <a:buNone/>
            </a:pPr>
            <a:r>
              <a:rPr lang="zh-TW" sz="1100">
                <a:solidFill>
                  <a:schemeClr val="dk1"/>
                </a:solidFill>
              </a:rPr>
              <a:t>Type input</a:t>
            </a:r>
            <a:endParaRPr sz="1100">
              <a:solidFill>
                <a:schemeClr val="dk1"/>
              </a:solidFill>
            </a:endParaRPr>
          </a:p>
          <a:p>
            <a:pPr marL="0" lvl="0" indent="0" algn="l" rtl="0">
              <a:spcBef>
                <a:spcPts val="0"/>
              </a:spcBef>
              <a:spcAft>
                <a:spcPts val="0"/>
              </a:spcAft>
              <a:buNone/>
            </a:pPr>
            <a:r>
              <a:rPr lang="zh-TW" sz="1100">
                <a:solidFill>
                  <a:schemeClr val="dk1"/>
                </a:solidFill>
              </a:rPr>
              <a:t>Status input</a:t>
            </a:r>
            <a:endParaRPr sz="1100">
              <a:solidFill>
                <a:schemeClr val="dk1"/>
              </a:solidFill>
            </a:endParaRPr>
          </a:p>
          <a:p>
            <a:pPr marL="0" lvl="0" indent="0" algn="l" rtl="0">
              <a:spcBef>
                <a:spcPts val="0"/>
              </a:spcBef>
              <a:spcAft>
                <a:spcPts val="0"/>
              </a:spcAft>
              <a:buNone/>
            </a:pPr>
            <a:endParaRPr sz="1100">
              <a:solidFill>
                <a:schemeClr val="dk1"/>
              </a:solidFill>
            </a:endParaRPr>
          </a:p>
          <a:p>
            <a:pPr marL="0" lvl="0" indent="0" algn="l" rtl="0">
              <a:spcBef>
                <a:spcPts val="0"/>
              </a:spcBef>
              <a:spcAft>
                <a:spcPts val="0"/>
              </a:spcAft>
              <a:buNone/>
            </a:pPr>
            <a:r>
              <a:rPr lang="zh-TW" sz="1100">
                <a:solidFill>
                  <a:schemeClr val="dk1"/>
                </a:solidFill>
              </a:rPr>
              <a:t>送出按鈕 button</a:t>
            </a:r>
            <a:endParaRPr sz="1100">
              <a:solidFill>
                <a:schemeClr val="dk1"/>
              </a:solidFill>
            </a:endParaRPr>
          </a:p>
        </p:txBody>
      </p:sp>
      <p:cxnSp>
        <p:nvCxnSpPr>
          <p:cNvPr id="403" name="Google Shape;403;p35"/>
          <p:cNvCxnSpPr>
            <a:stCxn id="401" idx="3"/>
            <a:endCxn id="402" idx="1"/>
          </p:cNvCxnSpPr>
          <p:nvPr/>
        </p:nvCxnSpPr>
        <p:spPr>
          <a:xfrm>
            <a:off x="6319100" y="2496150"/>
            <a:ext cx="1300800" cy="411000"/>
          </a:xfrm>
          <a:prstGeom prst="straightConnector1">
            <a:avLst/>
          </a:prstGeom>
          <a:noFill/>
          <a:ln w="19050" cap="flat" cmpd="sng">
            <a:solidFill>
              <a:schemeClr val="dk2"/>
            </a:solidFill>
            <a:prstDash val="solid"/>
            <a:round/>
            <a:headEnd type="none" w="med" len="med"/>
            <a:tailEnd type="triangle" w="med" len="med"/>
          </a:ln>
        </p:spPr>
      </p:cxnSp>
      <p:sp>
        <p:nvSpPr>
          <p:cNvPr id="404" name="Google Shape;404;p35"/>
          <p:cNvSpPr/>
          <p:nvPr/>
        </p:nvSpPr>
        <p:spPr>
          <a:xfrm>
            <a:off x="2925525" y="2197550"/>
            <a:ext cx="551400" cy="234300"/>
          </a:xfrm>
          <a:prstGeom prst="snip1Rect">
            <a:avLst>
              <a:gd name="adj" fmla="val 16667"/>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zh-TW" sz="1200"/>
              <a:t>登入</a:t>
            </a:r>
            <a:endParaRPr sz="1200"/>
          </a:p>
        </p:txBody>
      </p:sp>
      <p:sp>
        <p:nvSpPr>
          <p:cNvPr id="405" name="Google Shape;405;p35"/>
          <p:cNvSpPr/>
          <p:nvPr/>
        </p:nvSpPr>
        <p:spPr>
          <a:xfrm>
            <a:off x="6659300" y="2296275"/>
            <a:ext cx="884400" cy="234300"/>
          </a:xfrm>
          <a:prstGeom prst="snip1Rect">
            <a:avLst>
              <a:gd name="adj" fmla="val 16667"/>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zh-TW" sz="1200">
                <a:solidFill>
                  <a:schemeClr val="dk1"/>
                </a:solidFill>
              </a:rPr>
              <a:t>新增/修改</a:t>
            </a:r>
            <a:endParaRPr sz="1200">
              <a:solidFill>
                <a:schemeClr val="dk1"/>
              </a:solidFill>
            </a:endParaRPr>
          </a:p>
        </p:txBody>
      </p:sp>
      <p:cxnSp>
        <p:nvCxnSpPr>
          <p:cNvPr id="406" name="Google Shape;406;p35"/>
          <p:cNvCxnSpPr>
            <a:stCxn id="401" idx="2"/>
            <a:endCxn id="398" idx="2"/>
          </p:cNvCxnSpPr>
          <p:nvPr/>
        </p:nvCxnSpPr>
        <p:spPr>
          <a:xfrm rot="5400000" flipH="1">
            <a:off x="3409700" y="1855350"/>
            <a:ext cx="309600" cy="2752800"/>
          </a:xfrm>
          <a:prstGeom prst="curvedConnector3">
            <a:avLst>
              <a:gd name="adj1" fmla="val -191715"/>
            </a:avLst>
          </a:prstGeom>
          <a:noFill/>
          <a:ln w="19050" cap="flat" cmpd="sng">
            <a:solidFill>
              <a:schemeClr val="dk2"/>
            </a:solidFill>
            <a:prstDash val="solid"/>
            <a:round/>
            <a:headEnd type="none" w="med" len="med"/>
            <a:tailEnd type="triangle" w="med" len="med"/>
          </a:ln>
        </p:spPr>
      </p:cxnSp>
      <p:sp>
        <p:nvSpPr>
          <p:cNvPr id="407" name="Google Shape;407;p35"/>
          <p:cNvSpPr/>
          <p:nvPr/>
        </p:nvSpPr>
        <p:spPr>
          <a:xfrm>
            <a:off x="3390875" y="3703850"/>
            <a:ext cx="551400" cy="234300"/>
          </a:xfrm>
          <a:prstGeom prst="snip1Rect">
            <a:avLst>
              <a:gd name="adj" fmla="val 16667"/>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zh-TW" sz="1200"/>
              <a:t>登出</a:t>
            </a:r>
            <a:endParaRPr sz="1200"/>
          </a:p>
        </p:txBody>
      </p:sp>
      <p:cxnSp>
        <p:nvCxnSpPr>
          <p:cNvPr id="408" name="Google Shape;408;p35"/>
          <p:cNvCxnSpPr>
            <a:stCxn id="402" idx="0"/>
            <a:endCxn id="401" idx="0"/>
          </p:cNvCxnSpPr>
          <p:nvPr/>
        </p:nvCxnSpPr>
        <p:spPr>
          <a:xfrm rot="5400000" flipH="1">
            <a:off x="6482700" y="64000"/>
            <a:ext cx="330300" cy="3414000"/>
          </a:xfrm>
          <a:prstGeom prst="curvedConnector3">
            <a:avLst>
              <a:gd name="adj1" fmla="val 242189"/>
            </a:avLst>
          </a:prstGeom>
          <a:noFill/>
          <a:ln w="19050" cap="flat" cmpd="sng">
            <a:solidFill>
              <a:schemeClr val="dk2"/>
            </a:solidFill>
            <a:prstDash val="solid"/>
            <a:round/>
            <a:headEnd type="none" w="med" len="med"/>
            <a:tailEnd type="triangle" w="med" len="med"/>
          </a:ln>
        </p:spPr>
      </p:cxnSp>
      <p:sp>
        <p:nvSpPr>
          <p:cNvPr id="409" name="Google Shape;409;p35"/>
          <p:cNvSpPr/>
          <p:nvPr/>
        </p:nvSpPr>
        <p:spPr>
          <a:xfrm>
            <a:off x="7933575" y="1137275"/>
            <a:ext cx="884400" cy="234300"/>
          </a:xfrm>
          <a:prstGeom prst="snip1Rect">
            <a:avLst>
              <a:gd name="adj" fmla="val 16667"/>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zh-TW" sz="1200"/>
              <a:t>送出/取消</a:t>
            </a:r>
            <a:endParaRPr sz="1200"/>
          </a:p>
        </p:txBody>
      </p:sp>
      <p:sp>
        <p:nvSpPr>
          <p:cNvPr id="410" name="Google Shape;410;p35"/>
          <p:cNvSpPr txBox="1"/>
          <p:nvPr/>
        </p:nvSpPr>
        <p:spPr>
          <a:xfrm>
            <a:off x="423075" y="2676900"/>
            <a:ext cx="816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zh-TW">
                <a:solidFill>
                  <a:srgbClr val="00FF00"/>
                </a:solidFill>
              </a:rPr>
              <a:t>Admin</a:t>
            </a:r>
            <a:endParaRPr>
              <a:solidFill>
                <a:srgbClr val="00FF00"/>
              </a:solidFill>
            </a:endParaRPr>
          </a:p>
        </p:txBody>
      </p:sp>
      <p:cxnSp>
        <p:nvCxnSpPr>
          <p:cNvPr id="411" name="Google Shape;411;p35"/>
          <p:cNvCxnSpPr>
            <a:stCxn id="401" idx="3"/>
            <a:endCxn id="401" idx="0"/>
          </p:cNvCxnSpPr>
          <p:nvPr/>
        </p:nvCxnSpPr>
        <p:spPr>
          <a:xfrm rot="10800000">
            <a:off x="4940900" y="1605750"/>
            <a:ext cx="1378200" cy="890400"/>
          </a:xfrm>
          <a:prstGeom prst="curvedConnector4">
            <a:avLst>
              <a:gd name="adj1" fmla="val -25773"/>
              <a:gd name="adj2" fmla="val 126744"/>
            </a:avLst>
          </a:prstGeom>
          <a:noFill/>
          <a:ln w="19050" cap="flat" cmpd="sng">
            <a:solidFill>
              <a:schemeClr val="dk2"/>
            </a:solidFill>
            <a:prstDash val="solid"/>
            <a:round/>
            <a:headEnd type="none" w="med" len="med"/>
            <a:tailEnd type="triangle" w="med" len="med"/>
          </a:ln>
        </p:spPr>
      </p:cxnSp>
      <p:sp>
        <p:nvSpPr>
          <p:cNvPr id="412" name="Google Shape;412;p35"/>
          <p:cNvSpPr/>
          <p:nvPr/>
        </p:nvSpPr>
        <p:spPr>
          <a:xfrm>
            <a:off x="6555175" y="1459750"/>
            <a:ext cx="988500" cy="234300"/>
          </a:xfrm>
          <a:prstGeom prst="snip1Rect">
            <a:avLst>
              <a:gd name="adj" fmla="val 16667"/>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zh-TW" sz="1200">
                <a:solidFill>
                  <a:schemeClr val="dk1"/>
                </a:solidFill>
              </a:rPr>
              <a:t>刪除/解決</a:t>
            </a:r>
            <a:endParaRPr sz="1200">
              <a:solidFill>
                <a:schemeClr val="dk1"/>
              </a:solidFill>
            </a:endParaRPr>
          </a:p>
        </p:txBody>
      </p:sp>
      <p:sp>
        <p:nvSpPr>
          <p:cNvPr id="413" name="Google Shape;413;p35"/>
          <p:cNvSpPr txBox="1"/>
          <p:nvPr/>
        </p:nvSpPr>
        <p:spPr>
          <a:xfrm>
            <a:off x="598725" y="723900"/>
            <a:ext cx="2238300" cy="523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zh-TW" sz="1100" b="1">
                <a:solidFill>
                  <a:schemeClr val="dk1"/>
                </a:solidFill>
              </a:rPr>
              <a:t>Phase II</a:t>
            </a:r>
            <a:endParaRPr sz="1100" b="1">
              <a:solidFill>
                <a:schemeClr val="dk1"/>
              </a:solidFill>
            </a:endParaRPr>
          </a:p>
          <a:p>
            <a:pPr marL="0" lvl="0" indent="457200" algn="l" rtl="0">
              <a:spcBef>
                <a:spcPts val="0"/>
              </a:spcBef>
              <a:spcAft>
                <a:spcPts val="0"/>
              </a:spcAft>
              <a:buNone/>
            </a:pPr>
            <a:endParaRPr sz="1100">
              <a:solidFill>
                <a:schemeClr val="dk1"/>
              </a:solidFill>
            </a:endParaRPr>
          </a:p>
        </p:txBody>
      </p:sp>
      <p:sp>
        <p:nvSpPr>
          <p:cNvPr id="414" name="Google Shape;414;p35"/>
          <p:cNvSpPr txBox="1"/>
          <p:nvPr/>
        </p:nvSpPr>
        <p:spPr>
          <a:xfrm>
            <a:off x="853175" y="1208450"/>
            <a:ext cx="3000000" cy="35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zh-TW" sz="1100" b="1">
                <a:solidFill>
                  <a:srgbClr val="00FF00"/>
                </a:solidFill>
              </a:rPr>
              <a:t>Type : Bug / Test Case / Feature Request</a:t>
            </a:r>
            <a:endParaRPr>
              <a:solidFill>
                <a:srgbClr val="00FF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18"/>
        <p:cNvGrpSpPr/>
        <p:nvPr/>
      </p:nvGrpSpPr>
      <p:grpSpPr>
        <a:xfrm>
          <a:off x="0" y="0"/>
          <a:ext cx="0" cy="0"/>
          <a:chOff x="0" y="0"/>
          <a:chExt cx="0" cy="0"/>
        </a:xfrm>
      </p:grpSpPr>
      <p:sp>
        <p:nvSpPr>
          <p:cNvPr id="419" name="Google Shape;419;p36"/>
          <p:cNvSpPr txBox="1">
            <a:spLocks noGrp="1"/>
          </p:cNvSpPr>
          <p:nvPr>
            <p:ph type="title"/>
          </p:nvPr>
        </p:nvSpPr>
        <p:spPr>
          <a:xfrm>
            <a:off x="0" y="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zh-TW"/>
              <a:t>技術測驗</a:t>
            </a:r>
            <a:endParaRPr/>
          </a:p>
        </p:txBody>
      </p:sp>
      <p:sp>
        <p:nvSpPr>
          <p:cNvPr id="420" name="Google Shape;420;p36"/>
          <p:cNvSpPr txBox="1"/>
          <p:nvPr/>
        </p:nvSpPr>
        <p:spPr>
          <a:xfrm>
            <a:off x="346975" y="544300"/>
            <a:ext cx="3755700" cy="35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zh-TW" sz="1100">
                <a:solidFill>
                  <a:schemeClr val="dk1"/>
                </a:solidFill>
              </a:rPr>
              <a:t>Task 1 Phase I and Phase II requirement separately</a:t>
            </a:r>
            <a:endParaRPr/>
          </a:p>
        </p:txBody>
      </p:sp>
      <p:pic>
        <p:nvPicPr>
          <p:cNvPr id="421" name="Google Shape;421;p36"/>
          <p:cNvPicPr preferRelativeResize="0"/>
          <p:nvPr/>
        </p:nvPicPr>
        <p:blipFill rotWithShape="1">
          <a:blip r:embed="rId3">
            <a:alphaModFix/>
          </a:blip>
          <a:srcRect l="20874" t="19619" r="20850" b="29329"/>
          <a:stretch/>
        </p:blipFill>
        <p:spPr>
          <a:xfrm>
            <a:off x="390425" y="2027554"/>
            <a:ext cx="688250" cy="649345"/>
          </a:xfrm>
          <a:prstGeom prst="rect">
            <a:avLst/>
          </a:prstGeom>
          <a:noFill/>
          <a:ln>
            <a:noFill/>
          </a:ln>
        </p:spPr>
      </p:pic>
      <p:sp>
        <p:nvSpPr>
          <p:cNvPr id="422" name="Google Shape;422;p36"/>
          <p:cNvSpPr/>
          <p:nvPr/>
        </p:nvSpPr>
        <p:spPr>
          <a:xfrm>
            <a:off x="1630175" y="1872600"/>
            <a:ext cx="1115700" cy="1204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zh-TW" sz="1100"/>
              <a:t>登入畫面</a:t>
            </a:r>
            <a:endParaRPr sz="1100"/>
          </a:p>
          <a:p>
            <a:pPr marL="0" lvl="0" indent="0" algn="l" rtl="0">
              <a:spcBef>
                <a:spcPts val="0"/>
              </a:spcBef>
              <a:spcAft>
                <a:spcPts val="0"/>
              </a:spcAft>
              <a:buNone/>
            </a:pPr>
            <a:endParaRPr sz="1100"/>
          </a:p>
          <a:p>
            <a:pPr marL="0" lvl="0" indent="0" algn="l" rtl="0">
              <a:spcBef>
                <a:spcPts val="0"/>
              </a:spcBef>
              <a:spcAft>
                <a:spcPts val="0"/>
              </a:spcAft>
              <a:buNone/>
            </a:pPr>
            <a:r>
              <a:rPr lang="zh-TW" sz="1100"/>
              <a:t>帳號 input</a:t>
            </a:r>
            <a:endParaRPr sz="1100"/>
          </a:p>
          <a:p>
            <a:pPr marL="0" lvl="0" indent="0" algn="l" rtl="0">
              <a:spcBef>
                <a:spcPts val="0"/>
              </a:spcBef>
              <a:spcAft>
                <a:spcPts val="0"/>
              </a:spcAft>
              <a:buNone/>
            </a:pPr>
            <a:r>
              <a:rPr lang="zh-TW" sz="1100"/>
              <a:t>密碼 input</a:t>
            </a:r>
            <a:endParaRPr sz="1100"/>
          </a:p>
          <a:p>
            <a:pPr marL="0" lvl="0" indent="0" algn="l" rtl="0">
              <a:spcBef>
                <a:spcPts val="0"/>
              </a:spcBef>
              <a:spcAft>
                <a:spcPts val="0"/>
              </a:spcAft>
              <a:buNone/>
            </a:pPr>
            <a:r>
              <a:rPr lang="zh-TW" sz="1100"/>
              <a:t>登入 button</a:t>
            </a:r>
            <a:endParaRPr sz="1100"/>
          </a:p>
        </p:txBody>
      </p:sp>
      <p:cxnSp>
        <p:nvCxnSpPr>
          <p:cNvPr id="423" name="Google Shape;423;p36"/>
          <p:cNvCxnSpPr>
            <a:stCxn id="421" idx="3"/>
            <a:endCxn id="422" idx="1"/>
          </p:cNvCxnSpPr>
          <p:nvPr/>
        </p:nvCxnSpPr>
        <p:spPr>
          <a:xfrm>
            <a:off x="1078675" y="2352227"/>
            <a:ext cx="551400" cy="122400"/>
          </a:xfrm>
          <a:prstGeom prst="straightConnector1">
            <a:avLst/>
          </a:prstGeom>
          <a:noFill/>
          <a:ln w="19050" cap="flat" cmpd="sng">
            <a:solidFill>
              <a:schemeClr val="dk2"/>
            </a:solidFill>
            <a:prstDash val="solid"/>
            <a:round/>
            <a:headEnd type="none" w="med" len="med"/>
            <a:tailEnd type="triangle" w="med" len="med"/>
          </a:ln>
        </p:spPr>
      </p:cxnSp>
      <p:cxnSp>
        <p:nvCxnSpPr>
          <p:cNvPr id="424" name="Google Shape;424;p36"/>
          <p:cNvCxnSpPr>
            <a:stCxn id="422" idx="3"/>
            <a:endCxn id="425" idx="1"/>
          </p:cNvCxnSpPr>
          <p:nvPr/>
        </p:nvCxnSpPr>
        <p:spPr>
          <a:xfrm>
            <a:off x="2745875" y="2474700"/>
            <a:ext cx="816900" cy="21600"/>
          </a:xfrm>
          <a:prstGeom prst="straightConnector1">
            <a:avLst/>
          </a:prstGeom>
          <a:noFill/>
          <a:ln w="19050" cap="flat" cmpd="sng">
            <a:solidFill>
              <a:schemeClr val="dk2"/>
            </a:solidFill>
            <a:prstDash val="solid"/>
            <a:round/>
            <a:headEnd type="none" w="med" len="med"/>
            <a:tailEnd type="triangle" w="med" len="med"/>
          </a:ln>
        </p:spPr>
      </p:cxnSp>
      <p:sp>
        <p:nvSpPr>
          <p:cNvPr id="425" name="Google Shape;425;p36"/>
          <p:cNvSpPr/>
          <p:nvPr/>
        </p:nvSpPr>
        <p:spPr>
          <a:xfrm>
            <a:off x="3562700" y="1605750"/>
            <a:ext cx="2756400" cy="1780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zh-TW" sz="1100">
                <a:solidFill>
                  <a:srgbClr val="00FF00"/>
                </a:solidFill>
              </a:rPr>
              <a:t>管理使用者</a:t>
            </a:r>
            <a:r>
              <a:rPr lang="zh-TW" sz="1100">
                <a:solidFill>
                  <a:schemeClr val="dk1"/>
                </a:solidFill>
              </a:rPr>
              <a:t>畫面 (admin 角色)</a:t>
            </a:r>
            <a:endParaRPr sz="1100">
              <a:solidFill>
                <a:schemeClr val="dk1"/>
              </a:solidFill>
            </a:endParaRPr>
          </a:p>
          <a:p>
            <a:pPr marL="0" lvl="0" indent="0" algn="l" rtl="0">
              <a:spcBef>
                <a:spcPts val="0"/>
              </a:spcBef>
              <a:spcAft>
                <a:spcPts val="0"/>
              </a:spcAft>
              <a:buNone/>
            </a:pPr>
            <a:endParaRPr sz="1100">
              <a:solidFill>
                <a:schemeClr val="dk1"/>
              </a:solidFill>
            </a:endParaRPr>
          </a:p>
          <a:p>
            <a:pPr marL="0" lvl="0" indent="0" algn="l" rtl="0">
              <a:spcBef>
                <a:spcPts val="0"/>
              </a:spcBef>
              <a:spcAft>
                <a:spcPts val="0"/>
              </a:spcAft>
              <a:buNone/>
            </a:pPr>
            <a:r>
              <a:rPr lang="zh-TW" sz="1100"/>
              <a:t>查詢資料 使用表格顯示資料</a:t>
            </a:r>
            <a:endParaRPr sz="1100"/>
          </a:p>
          <a:p>
            <a:pPr marL="0" lvl="0" indent="0" algn="l" rtl="0">
              <a:spcBef>
                <a:spcPts val="0"/>
              </a:spcBef>
              <a:spcAft>
                <a:spcPts val="0"/>
              </a:spcAft>
              <a:buNone/>
            </a:pPr>
            <a:r>
              <a:rPr lang="zh-TW" sz="1100">
                <a:solidFill>
                  <a:schemeClr val="dk1"/>
                </a:solidFill>
              </a:rPr>
              <a:t>Username /Password /Role</a:t>
            </a:r>
            <a:endParaRPr sz="1100">
              <a:solidFill>
                <a:schemeClr val="dk1"/>
              </a:solidFill>
            </a:endParaRPr>
          </a:p>
          <a:p>
            <a:pPr marL="0" lvl="0" indent="0" algn="l" rtl="0">
              <a:spcBef>
                <a:spcPts val="0"/>
              </a:spcBef>
              <a:spcAft>
                <a:spcPts val="0"/>
              </a:spcAft>
              <a:buNone/>
            </a:pPr>
            <a:endParaRPr sz="1100">
              <a:solidFill>
                <a:schemeClr val="dk1"/>
              </a:solidFill>
            </a:endParaRPr>
          </a:p>
          <a:p>
            <a:pPr marL="0" lvl="0" indent="0" algn="l" rtl="0">
              <a:spcBef>
                <a:spcPts val="0"/>
              </a:spcBef>
              <a:spcAft>
                <a:spcPts val="0"/>
              </a:spcAft>
              <a:buNone/>
            </a:pPr>
            <a:r>
              <a:rPr lang="zh-TW" sz="1100">
                <a:solidFill>
                  <a:schemeClr val="dk1"/>
                </a:solidFill>
              </a:rPr>
              <a:t>新增資料按鈕 button</a:t>
            </a:r>
            <a:endParaRPr sz="1100">
              <a:solidFill>
                <a:schemeClr val="dk1"/>
              </a:solidFill>
            </a:endParaRPr>
          </a:p>
          <a:p>
            <a:pPr marL="0" lvl="0" indent="0" algn="l" rtl="0">
              <a:spcBef>
                <a:spcPts val="0"/>
              </a:spcBef>
              <a:spcAft>
                <a:spcPts val="0"/>
              </a:spcAft>
              <a:buNone/>
            </a:pPr>
            <a:endParaRPr sz="1100">
              <a:solidFill>
                <a:schemeClr val="dk1"/>
              </a:solidFill>
            </a:endParaRPr>
          </a:p>
          <a:p>
            <a:pPr marL="0" lvl="0" indent="0" algn="l" rtl="0">
              <a:spcBef>
                <a:spcPts val="0"/>
              </a:spcBef>
              <a:spcAft>
                <a:spcPts val="0"/>
              </a:spcAft>
              <a:buNone/>
            </a:pPr>
            <a:r>
              <a:rPr lang="zh-TW" sz="1100">
                <a:solidFill>
                  <a:schemeClr val="dk1"/>
                </a:solidFill>
              </a:rPr>
              <a:t>可以對每一筆資料做 修改 / 刪除 </a:t>
            </a:r>
            <a:endParaRPr sz="1100">
              <a:solidFill>
                <a:schemeClr val="dk1"/>
              </a:solidFill>
            </a:endParaRPr>
          </a:p>
        </p:txBody>
      </p:sp>
      <p:sp>
        <p:nvSpPr>
          <p:cNvPr id="426" name="Google Shape;426;p36"/>
          <p:cNvSpPr/>
          <p:nvPr/>
        </p:nvSpPr>
        <p:spPr>
          <a:xfrm>
            <a:off x="7620000" y="1936150"/>
            <a:ext cx="1469700" cy="1390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zh-TW" sz="1100">
                <a:solidFill>
                  <a:srgbClr val="00FF00"/>
                </a:solidFill>
              </a:rPr>
              <a:t>使用者</a:t>
            </a:r>
            <a:r>
              <a:rPr lang="zh-TW" sz="1000">
                <a:solidFill>
                  <a:schemeClr val="dk1"/>
                </a:solidFill>
              </a:rPr>
              <a:t> detail 畫面</a:t>
            </a:r>
            <a:endParaRPr sz="1000">
              <a:solidFill>
                <a:schemeClr val="dk1"/>
              </a:solidFill>
            </a:endParaRPr>
          </a:p>
          <a:p>
            <a:pPr marL="0" lvl="0" indent="0" algn="l" rtl="0">
              <a:spcBef>
                <a:spcPts val="0"/>
              </a:spcBef>
              <a:spcAft>
                <a:spcPts val="0"/>
              </a:spcAft>
              <a:buNone/>
            </a:pPr>
            <a:endParaRPr sz="1100"/>
          </a:p>
          <a:p>
            <a:pPr marL="0" lvl="0" indent="0" algn="l" rtl="0">
              <a:spcBef>
                <a:spcPts val="0"/>
              </a:spcBef>
              <a:spcAft>
                <a:spcPts val="0"/>
              </a:spcAft>
              <a:buNone/>
            </a:pPr>
            <a:r>
              <a:rPr lang="zh-TW" sz="1100">
                <a:solidFill>
                  <a:schemeClr val="dk1"/>
                </a:solidFill>
              </a:rPr>
              <a:t>Username input</a:t>
            </a:r>
            <a:endParaRPr sz="1100">
              <a:solidFill>
                <a:schemeClr val="dk1"/>
              </a:solidFill>
            </a:endParaRPr>
          </a:p>
          <a:p>
            <a:pPr marL="0" lvl="0" indent="0" algn="l" rtl="0">
              <a:spcBef>
                <a:spcPts val="0"/>
              </a:spcBef>
              <a:spcAft>
                <a:spcPts val="0"/>
              </a:spcAft>
              <a:buNone/>
            </a:pPr>
            <a:r>
              <a:rPr lang="zh-TW" sz="1100">
                <a:solidFill>
                  <a:schemeClr val="dk1"/>
                </a:solidFill>
              </a:rPr>
              <a:t>Password input</a:t>
            </a:r>
            <a:endParaRPr sz="1100">
              <a:solidFill>
                <a:schemeClr val="dk1"/>
              </a:solidFill>
            </a:endParaRPr>
          </a:p>
          <a:p>
            <a:pPr marL="0" lvl="0" indent="0" algn="l" rtl="0">
              <a:spcBef>
                <a:spcPts val="0"/>
              </a:spcBef>
              <a:spcAft>
                <a:spcPts val="0"/>
              </a:spcAft>
              <a:buNone/>
            </a:pPr>
            <a:r>
              <a:rPr lang="zh-TW" sz="1100">
                <a:solidFill>
                  <a:schemeClr val="dk1"/>
                </a:solidFill>
              </a:rPr>
              <a:t>Role input</a:t>
            </a:r>
            <a:endParaRPr sz="1100">
              <a:solidFill>
                <a:schemeClr val="dk1"/>
              </a:solidFill>
            </a:endParaRPr>
          </a:p>
          <a:p>
            <a:pPr marL="0" lvl="0" indent="0" algn="l" rtl="0">
              <a:spcBef>
                <a:spcPts val="0"/>
              </a:spcBef>
              <a:spcAft>
                <a:spcPts val="0"/>
              </a:spcAft>
              <a:buNone/>
            </a:pPr>
            <a:endParaRPr sz="1100">
              <a:solidFill>
                <a:schemeClr val="dk1"/>
              </a:solidFill>
            </a:endParaRPr>
          </a:p>
          <a:p>
            <a:pPr marL="0" lvl="0" indent="0" algn="l" rtl="0">
              <a:spcBef>
                <a:spcPts val="0"/>
              </a:spcBef>
              <a:spcAft>
                <a:spcPts val="0"/>
              </a:spcAft>
              <a:buNone/>
            </a:pPr>
            <a:r>
              <a:rPr lang="zh-TW" sz="1100">
                <a:solidFill>
                  <a:schemeClr val="dk1"/>
                </a:solidFill>
              </a:rPr>
              <a:t>送出按鈕 button</a:t>
            </a:r>
            <a:endParaRPr sz="1100">
              <a:solidFill>
                <a:schemeClr val="dk1"/>
              </a:solidFill>
            </a:endParaRPr>
          </a:p>
        </p:txBody>
      </p:sp>
      <p:cxnSp>
        <p:nvCxnSpPr>
          <p:cNvPr id="427" name="Google Shape;427;p36"/>
          <p:cNvCxnSpPr>
            <a:stCxn id="425" idx="3"/>
            <a:endCxn id="426" idx="1"/>
          </p:cNvCxnSpPr>
          <p:nvPr/>
        </p:nvCxnSpPr>
        <p:spPr>
          <a:xfrm>
            <a:off x="6319100" y="2496150"/>
            <a:ext cx="1300800" cy="135300"/>
          </a:xfrm>
          <a:prstGeom prst="straightConnector1">
            <a:avLst/>
          </a:prstGeom>
          <a:noFill/>
          <a:ln w="19050" cap="flat" cmpd="sng">
            <a:solidFill>
              <a:schemeClr val="dk2"/>
            </a:solidFill>
            <a:prstDash val="solid"/>
            <a:round/>
            <a:headEnd type="none" w="med" len="med"/>
            <a:tailEnd type="triangle" w="med" len="med"/>
          </a:ln>
        </p:spPr>
      </p:cxnSp>
      <p:sp>
        <p:nvSpPr>
          <p:cNvPr id="428" name="Google Shape;428;p36"/>
          <p:cNvSpPr/>
          <p:nvPr/>
        </p:nvSpPr>
        <p:spPr>
          <a:xfrm>
            <a:off x="2925525" y="2197550"/>
            <a:ext cx="551400" cy="234300"/>
          </a:xfrm>
          <a:prstGeom prst="snip1Rect">
            <a:avLst>
              <a:gd name="adj" fmla="val 16667"/>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zh-TW" sz="1200"/>
              <a:t>登入</a:t>
            </a:r>
            <a:endParaRPr sz="1200"/>
          </a:p>
        </p:txBody>
      </p:sp>
      <p:sp>
        <p:nvSpPr>
          <p:cNvPr id="429" name="Google Shape;429;p36"/>
          <p:cNvSpPr/>
          <p:nvPr/>
        </p:nvSpPr>
        <p:spPr>
          <a:xfrm>
            <a:off x="6659300" y="2296275"/>
            <a:ext cx="884400" cy="234300"/>
          </a:xfrm>
          <a:prstGeom prst="snip1Rect">
            <a:avLst>
              <a:gd name="adj" fmla="val 16667"/>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zh-TW" sz="1200">
                <a:solidFill>
                  <a:schemeClr val="dk1"/>
                </a:solidFill>
              </a:rPr>
              <a:t>新增/修改</a:t>
            </a:r>
            <a:endParaRPr sz="1200">
              <a:solidFill>
                <a:schemeClr val="dk1"/>
              </a:solidFill>
            </a:endParaRPr>
          </a:p>
        </p:txBody>
      </p:sp>
      <p:cxnSp>
        <p:nvCxnSpPr>
          <p:cNvPr id="430" name="Google Shape;430;p36"/>
          <p:cNvCxnSpPr>
            <a:stCxn id="425" idx="2"/>
            <a:endCxn id="422" idx="2"/>
          </p:cNvCxnSpPr>
          <p:nvPr/>
        </p:nvCxnSpPr>
        <p:spPr>
          <a:xfrm rot="5400000" flipH="1">
            <a:off x="3409700" y="1855350"/>
            <a:ext cx="309600" cy="2752800"/>
          </a:xfrm>
          <a:prstGeom prst="curvedConnector3">
            <a:avLst>
              <a:gd name="adj1" fmla="val -191715"/>
            </a:avLst>
          </a:prstGeom>
          <a:noFill/>
          <a:ln w="19050" cap="flat" cmpd="sng">
            <a:solidFill>
              <a:schemeClr val="dk2"/>
            </a:solidFill>
            <a:prstDash val="solid"/>
            <a:round/>
            <a:headEnd type="none" w="med" len="med"/>
            <a:tailEnd type="triangle" w="med" len="med"/>
          </a:ln>
        </p:spPr>
      </p:cxnSp>
      <p:sp>
        <p:nvSpPr>
          <p:cNvPr id="431" name="Google Shape;431;p36"/>
          <p:cNvSpPr/>
          <p:nvPr/>
        </p:nvSpPr>
        <p:spPr>
          <a:xfrm>
            <a:off x="3390875" y="3703850"/>
            <a:ext cx="551400" cy="234300"/>
          </a:xfrm>
          <a:prstGeom prst="snip1Rect">
            <a:avLst>
              <a:gd name="adj" fmla="val 16667"/>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zh-TW" sz="1200"/>
              <a:t>登出</a:t>
            </a:r>
            <a:endParaRPr sz="1200"/>
          </a:p>
        </p:txBody>
      </p:sp>
      <p:cxnSp>
        <p:nvCxnSpPr>
          <p:cNvPr id="432" name="Google Shape;432;p36"/>
          <p:cNvCxnSpPr>
            <a:stCxn id="426" idx="0"/>
            <a:endCxn id="425" idx="0"/>
          </p:cNvCxnSpPr>
          <p:nvPr/>
        </p:nvCxnSpPr>
        <p:spPr>
          <a:xfrm rot="5400000" flipH="1">
            <a:off x="6482700" y="64000"/>
            <a:ext cx="330300" cy="3414000"/>
          </a:xfrm>
          <a:prstGeom prst="curvedConnector3">
            <a:avLst>
              <a:gd name="adj1" fmla="val 244248"/>
            </a:avLst>
          </a:prstGeom>
          <a:noFill/>
          <a:ln w="19050" cap="flat" cmpd="sng">
            <a:solidFill>
              <a:schemeClr val="dk2"/>
            </a:solidFill>
            <a:prstDash val="solid"/>
            <a:round/>
            <a:headEnd type="none" w="med" len="med"/>
            <a:tailEnd type="triangle" w="med" len="med"/>
          </a:ln>
        </p:spPr>
      </p:cxnSp>
      <p:sp>
        <p:nvSpPr>
          <p:cNvPr id="433" name="Google Shape;433;p36"/>
          <p:cNvSpPr/>
          <p:nvPr/>
        </p:nvSpPr>
        <p:spPr>
          <a:xfrm>
            <a:off x="7933575" y="1137275"/>
            <a:ext cx="884400" cy="234300"/>
          </a:xfrm>
          <a:prstGeom prst="snip1Rect">
            <a:avLst>
              <a:gd name="adj" fmla="val 16667"/>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zh-TW" sz="1200"/>
              <a:t>送出/取消</a:t>
            </a:r>
            <a:endParaRPr sz="1200"/>
          </a:p>
        </p:txBody>
      </p:sp>
      <p:sp>
        <p:nvSpPr>
          <p:cNvPr id="434" name="Google Shape;434;p36"/>
          <p:cNvSpPr txBox="1"/>
          <p:nvPr/>
        </p:nvSpPr>
        <p:spPr>
          <a:xfrm>
            <a:off x="423075" y="2676900"/>
            <a:ext cx="816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zh-TW">
                <a:solidFill>
                  <a:srgbClr val="00FF00"/>
                </a:solidFill>
              </a:rPr>
              <a:t>Admin</a:t>
            </a:r>
            <a:endParaRPr>
              <a:solidFill>
                <a:srgbClr val="00FF00"/>
              </a:solidFill>
            </a:endParaRPr>
          </a:p>
        </p:txBody>
      </p:sp>
      <p:cxnSp>
        <p:nvCxnSpPr>
          <p:cNvPr id="435" name="Google Shape;435;p36"/>
          <p:cNvCxnSpPr>
            <a:stCxn id="425" idx="3"/>
            <a:endCxn id="425" idx="0"/>
          </p:cNvCxnSpPr>
          <p:nvPr/>
        </p:nvCxnSpPr>
        <p:spPr>
          <a:xfrm rot="10800000">
            <a:off x="4940900" y="1605750"/>
            <a:ext cx="1378200" cy="890400"/>
          </a:xfrm>
          <a:prstGeom prst="curvedConnector4">
            <a:avLst>
              <a:gd name="adj1" fmla="val -25773"/>
              <a:gd name="adj2" fmla="val 126744"/>
            </a:avLst>
          </a:prstGeom>
          <a:noFill/>
          <a:ln w="19050" cap="flat" cmpd="sng">
            <a:solidFill>
              <a:schemeClr val="dk2"/>
            </a:solidFill>
            <a:prstDash val="solid"/>
            <a:round/>
            <a:headEnd type="none" w="med" len="med"/>
            <a:tailEnd type="triangle" w="med" len="med"/>
          </a:ln>
        </p:spPr>
      </p:cxnSp>
      <p:sp>
        <p:nvSpPr>
          <p:cNvPr id="436" name="Google Shape;436;p36"/>
          <p:cNvSpPr/>
          <p:nvPr/>
        </p:nvSpPr>
        <p:spPr>
          <a:xfrm>
            <a:off x="6555175" y="1459750"/>
            <a:ext cx="595500" cy="234300"/>
          </a:xfrm>
          <a:prstGeom prst="snip1Rect">
            <a:avLst>
              <a:gd name="adj" fmla="val 16667"/>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zh-TW" sz="1200">
                <a:solidFill>
                  <a:schemeClr val="dk1"/>
                </a:solidFill>
              </a:rPr>
              <a:t>刪除</a:t>
            </a:r>
            <a:endParaRPr sz="1200">
              <a:solidFill>
                <a:schemeClr val="dk1"/>
              </a:solidFill>
            </a:endParaRPr>
          </a:p>
        </p:txBody>
      </p:sp>
      <p:sp>
        <p:nvSpPr>
          <p:cNvPr id="437" name="Google Shape;437;p36"/>
          <p:cNvSpPr txBox="1"/>
          <p:nvPr/>
        </p:nvSpPr>
        <p:spPr>
          <a:xfrm>
            <a:off x="598725" y="723900"/>
            <a:ext cx="2238300" cy="523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zh-TW" sz="1100" b="1">
                <a:solidFill>
                  <a:schemeClr val="dk1"/>
                </a:solidFill>
              </a:rPr>
              <a:t>Phase II</a:t>
            </a:r>
            <a:endParaRPr sz="1100" b="1">
              <a:solidFill>
                <a:schemeClr val="dk1"/>
              </a:solidFill>
            </a:endParaRPr>
          </a:p>
          <a:p>
            <a:pPr marL="0" lvl="0" indent="457200" algn="l" rtl="0">
              <a:spcBef>
                <a:spcPts val="0"/>
              </a:spcBef>
              <a:spcAft>
                <a:spcPts val="0"/>
              </a:spcAft>
              <a:buNone/>
            </a:pPr>
            <a:endParaRPr sz="1100">
              <a:solidFill>
                <a:schemeClr val="dk1"/>
              </a:solidFill>
            </a:endParaRPr>
          </a:p>
        </p:txBody>
      </p:sp>
      <p:sp>
        <p:nvSpPr>
          <p:cNvPr id="438" name="Google Shape;438;p36"/>
          <p:cNvSpPr txBox="1"/>
          <p:nvPr/>
        </p:nvSpPr>
        <p:spPr>
          <a:xfrm>
            <a:off x="853175" y="1208450"/>
            <a:ext cx="3000000" cy="35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zh-TW" sz="1100" b="1">
                <a:solidFill>
                  <a:srgbClr val="00FF00"/>
                </a:solidFill>
              </a:rPr>
              <a:t>管理使用者</a:t>
            </a:r>
            <a:endParaRPr>
              <a:solidFill>
                <a:srgbClr val="00FF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42"/>
        <p:cNvGrpSpPr/>
        <p:nvPr/>
      </p:nvGrpSpPr>
      <p:grpSpPr>
        <a:xfrm>
          <a:off x="0" y="0"/>
          <a:ext cx="0" cy="0"/>
          <a:chOff x="0" y="0"/>
          <a:chExt cx="0" cy="0"/>
        </a:xfrm>
      </p:grpSpPr>
      <p:sp>
        <p:nvSpPr>
          <p:cNvPr id="443" name="Google Shape;443;p37"/>
          <p:cNvSpPr txBox="1">
            <a:spLocks noGrp="1"/>
          </p:cNvSpPr>
          <p:nvPr>
            <p:ph type="title"/>
          </p:nvPr>
        </p:nvSpPr>
        <p:spPr>
          <a:xfrm>
            <a:off x="0" y="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zh-TW"/>
              <a:t>技術測驗</a:t>
            </a:r>
            <a:endParaRPr/>
          </a:p>
        </p:txBody>
      </p:sp>
      <p:sp>
        <p:nvSpPr>
          <p:cNvPr id="444" name="Google Shape;444;p37"/>
          <p:cNvSpPr txBox="1"/>
          <p:nvPr/>
        </p:nvSpPr>
        <p:spPr>
          <a:xfrm>
            <a:off x="346975" y="544300"/>
            <a:ext cx="3755700" cy="35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zh-TW" sz="1100">
                <a:solidFill>
                  <a:schemeClr val="dk1"/>
                </a:solidFill>
              </a:rPr>
              <a:t>Task 1 Phase I and Phase II requirement separately</a:t>
            </a:r>
            <a:endParaRPr/>
          </a:p>
        </p:txBody>
      </p:sp>
      <p:pic>
        <p:nvPicPr>
          <p:cNvPr id="445" name="Google Shape;445;p37"/>
          <p:cNvPicPr preferRelativeResize="0"/>
          <p:nvPr/>
        </p:nvPicPr>
        <p:blipFill rotWithShape="1">
          <a:blip r:embed="rId3">
            <a:alphaModFix/>
          </a:blip>
          <a:srcRect l="20874" t="19619" r="20850" b="29329"/>
          <a:stretch/>
        </p:blipFill>
        <p:spPr>
          <a:xfrm>
            <a:off x="390425" y="2027554"/>
            <a:ext cx="688250" cy="649345"/>
          </a:xfrm>
          <a:prstGeom prst="rect">
            <a:avLst/>
          </a:prstGeom>
          <a:noFill/>
          <a:ln>
            <a:noFill/>
          </a:ln>
        </p:spPr>
      </p:pic>
      <p:sp>
        <p:nvSpPr>
          <p:cNvPr id="446" name="Google Shape;446;p37"/>
          <p:cNvSpPr/>
          <p:nvPr/>
        </p:nvSpPr>
        <p:spPr>
          <a:xfrm>
            <a:off x="1630175" y="1872600"/>
            <a:ext cx="1115700" cy="1204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zh-TW" sz="1100"/>
              <a:t>登入畫面</a:t>
            </a:r>
            <a:endParaRPr sz="1100"/>
          </a:p>
          <a:p>
            <a:pPr marL="0" lvl="0" indent="0" algn="l" rtl="0">
              <a:spcBef>
                <a:spcPts val="0"/>
              </a:spcBef>
              <a:spcAft>
                <a:spcPts val="0"/>
              </a:spcAft>
              <a:buNone/>
            </a:pPr>
            <a:endParaRPr sz="1100"/>
          </a:p>
          <a:p>
            <a:pPr marL="0" lvl="0" indent="0" algn="l" rtl="0">
              <a:spcBef>
                <a:spcPts val="0"/>
              </a:spcBef>
              <a:spcAft>
                <a:spcPts val="0"/>
              </a:spcAft>
              <a:buNone/>
            </a:pPr>
            <a:r>
              <a:rPr lang="zh-TW" sz="1100"/>
              <a:t>帳號 input</a:t>
            </a:r>
            <a:endParaRPr sz="1100"/>
          </a:p>
          <a:p>
            <a:pPr marL="0" lvl="0" indent="0" algn="l" rtl="0">
              <a:spcBef>
                <a:spcPts val="0"/>
              </a:spcBef>
              <a:spcAft>
                <a:spcPts val="0"/>
              </a:spcAft>
              <a:buNone/>
            </a:pPr>
            <a:r>
              <a:rPr lang="zh-TW" sz="1100"/>
              <a:t>密碼 input</a:t>
            </a:r>
            <a:endParaRPr sz="1100"/>
          </a:p>
          <a:p>
            <a:pPr marL="0" lvl="0" indent="0" algn="l" rtl="0">
              <a:spcBef>
                <a:spcPts val="0"/>
              </a:spcBef>
              <a:spcAft>
                <a:spcPts val="0"/>
              </a:spcAft>
              <a:buNone/>
            </a:pPr>
            <a:r>
              <a:rPr lang="zh-TW" sz="1100"/>
              <a:t>登入 button</a:t>
            </a:r>
            <a:endParaRPr sz="1100"/>
          </a:p>
        </p:txBody>
      </p:sp>
      <p:cxnSp>
        <p:nvCxnSpPr>
          <p:cNvPr id="447" name="Google Shape;447;p37"/>
          <p:cNvCxnSpPr>
            <a:stCxn id="445" idx="3"/>
            <a:endCxn id="446" idx="1"/>
          </p:cNvCxnSpPr>
          <p:nvPr/>
        </p:nvCxnSpPr>
        <p:spPr>
          <a:xfrm>
            <a:off x="1078675" y="2352227"/>
            <a:ext cx="551400" cy="122400"/>
          </a:xfrm>
          <a:prstGeom prst="straightConnector1">
            <a:avLst/>
          </a:prstGeom>
          <a:noFill/>
          <a:ln w="19050" cap="flat" cmpd="sng">
            <a:solidFill>
              <a:schemeClr val="dk2"/>
            </a:solidFill>
            <a:prstDash val="solid"/>
            <a:round/>
            <a:headEnd type="none" w="med" len="med"/>
            <a:tailEnd type="triangle" w="med" len="med"/>
          </a:ln>
        </p:spPr>
      </p:cxnSp>
      <p:cxnSp>
        <p:nvCxnSpPr>
          <p:cNvPr id="448" name="Google Shape;448;p37"/>
          <p:cNvCxnSpPr>
            <a:stCxn id="446" idx="3"/>
            <a:endCxn id="449" idx="1"/>
          </p:cNvCxnSpPr>
          <p:nvPr/>
        </p:nvCxnSpPr>
        <p:spPr>
          <a:xfrm>
            <a:off x="2745875" y="2474700"/>
            <a:ext cx="816900" cy="21600"/>
          </a:xfrm>
          <a:prstGeom prst="straightConnector1">
            <a:avLst/>
          </a:prstGeom>
          <a:noFill/>
          <a:ln w="19050" cap="flat" cmpd="sng">
            <a:solidFill>
              <a:schemeClr val="dk2"/>
            </a:solidFill>
            <a:prstDash val="solid"/>
            <a:round/>
            <a:headEnd type="none" w="med" len="med"/>
            <a:tailEnd type="triangle" w="med" len="med"/>
          </a:ln>
        </p:spPr>
      </p:cxnSp>
      <p:sp>
        <p:nvSpPr>
          <p:cNvPr id="449" name="Google Shape;449;p37"/>
          <p:cNvSpPr/>
          <p:nvPr/>
        </p:nvSpPr>
        <p:spPr>
          <a:xfrm>
            <a:off x="3562700" y="1605750"/>
            <a:ext cx="2756400" cy="1780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zh-TW" sz="1100">
                <a:solidFill>
                  <a:schemeClr val="dk1"/>
                </a:solidFill>
              </a:rPr>
              <a:t>Ticket 畫面</a:t>
            </a:r>
            <a:endParaRPr sz="1100">
              <a:solidFill>
                <a:schemeClr val="dk1"/>
              </a:solidFill>
            </a:endParaRPr>
          </a:p>
          <a:p>
            <a:pPr marL="0" lvl="0" indent="0" algn="l" rtl="0">
              <a:spcBef>
                <a:spcPts val="0"/>
              </a:spcBef>
              <a:spcAft>
                <a:spcPts val="0"/>
              </a:spcAft>
              <a:buNone/>
            </a:pPr>
            <a:endParaRPr sz="1100">
              <a:solidFill>
                <a:schemeClr val="dk1"/>
              </a:solidFill>
            </a:endParaRPr>
          </a:p>
          <a:p>
            <a:pPr marL="0" lvl="0" indent="0" algn="l" rtl="0">
              <a:spcBef>
                <a:spcPts val="0"/>
              </a:spcBef>
              <a:spcAft>
                <a:spcPts val="0"/>
              </a:spcAft>
              <a:buNone/>
            </a:pPr>
            <a:r>
              <a:rPr lang="zh-TW" sz="1100"/>
              <a:t>查詢資料 使用表格顯示資料</a:t>
            </a:r>
            <a:endParaRPr sz="1100"/>
          </a:p>
          <a:p>
            <a:pPr marL="0" lvl="0" indent="0" algn="l" rtl="0">
              <a:spcBef>
                <a:spcPts val="0"/>
              </a:spcBef>
              <a:spcAft>
                <a:spcPts val="0"/>
              </a:spcAft>
              <a:buNone/>
            </a:pPr>
            <a:r>
              <a:rPr lang="zh-TW" sz="1100">
                <a:solidFill>
                  <a:schemeClr val="dk1"/>
                </a:solidFill>
              </a:rPr>
              <a:t>Summary / Description / Status / Severity / Priority / Type</a:t>
            </a:r>
            <a:endParaRPr sz="1100">
              <a:solidFill>
                <a:schemeClr val="dk1"/>
              </a:solidFill>
            </a:endParaRPr>
          </a:p>
          <a:p>
            <a:pPr marL="0" lvl="0" indent="0" algn="l" rtl="0">
              <a:spcBef>
                <a:spcPts val="0"/>
              </a:spcBef>
              <a:spcAft>
                <a:spcPts val="0"/>
              </a:spcAft>
              <a:buNone/>
            </a:pPr>
            <a:endParaRPr sz="1100">
              <a:solidFill>
                <a:schemeClr val="dk1"/>
              </a:solidFill>
            </a:endParaRPr>
          </a:p>
          <a:p>
            <a:pPr marL="0" lvl="0" indent="0" algn="l" rtl="0">
              <a:spcBef>
                <a:spcPts val="0"/>
              </a:spcBef>
              <a:spcAft>
                <a:spcPts val="0"/>
              </a:spcAft>
              <a:buNone/>
            </a:pPr>
            <a:r>
              <a:rPr lang="zh-TW" sz="1100">
                <a:solidFill>
                  <a:schemeClr val="dk1"/>
                </a:solidFill>
              </a:rPr>
              <a:t>新增資料按鈕 button</a:t>
            </a:r>
            <a:endParaRPr sz="1100">
              <a:solidFill>
                <a:schemeClr val="dk1"/>
              </a:solidFill>
            </a:endParaRPr>
          </a:p>
          <a:p>
            <a:pPr marL="0" lvl="0" indent="0" algn="l" rtl="0">
              <a:spcBef>
                <a:spcPts val="0"/>
              </a:spcBef>
              <a:spcAft>
                <a:spcPts val="0"/>
              </a:spcAft>
              <a:buNone/>
            </a:pPr>
            <a:endParaRPr sz="1100">
              <a:solidFill>
                <a:schemeClr val="dk1"/>
              </a:solidFill>
            </a:endParaRPr>
          </a:p>
          <a:p>
            <a:pPr marL="0" lvl="0" indent="0" algn="l" rtl="0">
              <a:spcBef>
                <a:spcPts val="0"/>
              </a:spcBef>
              <a:spcAft>
                <a:spcPts val="0"/>
              </a:spcAft>
              <a:buNone/>
            </a:pPr>
            <a:r>
              <a:rPr lang="zh-TW" sz="1100">
                <a:solidFill>
                  <a:schemeClr val="dk1"/>
                </a:solidFill>
              </a:rPr>
              <a:t>可以對每一筆資料做 修改 / 刪除 </a:t>
            </a:r>
            <a:endParaRPr sz="1100">
              <a:solidFill>
                <a:schemeClr val="dk1"/>
              </a:solidFill>
            </a:endParaRPr>
          </a:p>
        </p:txBody>
      </p:sp>
      <p:sp>
        <p:nvSpPr>
          <p:cNvPr id="450" name="Google Shape;450;p37"/>
          <p:cNvSpPr/>
          <p:nvPr/>
        </p:nvSpPr>
        <p:spPr>
          <a:xfrm>
            <a:off x="7620000" y="1936150"/>
            <a:ext cx="1469700" cy="1941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zh-TW" sz="1000">
                <a:solidFill>
                  <a:schemeClr val="dk1"/>
                </a:solidFill>
              </a:rPr>
              <a:t>Ticket detail 畫面</a:t>
            </a:r>
            <a:endParaRPr sz="1000">
              <a:solidFill>
                <a:schemeClr val="dk1"/>
              </a:solidFill>
            </a:endParaRPr>
          </a:p>
          <a:p>
            <a:pPr marL="0" lvl="0" indent="0" algn="l" rtl="0">
              <a:spcBef>
                <a:spcPts val="0"/>
              </a:spcBef>
              <a:spcAft>
                <a:spcPts val="0"/>
              </a:spcAft>
              <a:buNone/>
            </a:pPr>
            <a:endParaRPr sz="1100"/>
          </a:p>
          <a:p>
            <a:pPr marL="0" lvl="0" indent="0" algn="l" rtl="0">
              <a:spcBef>
                <a:spcPts val="0"/>
              </a:spcBef>
              <a:spcAft>
                <a:spcPts val="0"/>
              </a:spcAft>
              <a:buNone/>
            </a:pPr>
            <a:r>
              <a:rPr lang="zh-TW" sz="1100">
                <a:solidFill>
                  <a:schemeClr val="dk1"/>
                </a:solidFill>
              </a:rPr>
              <a:t>Summary input</a:t>
            </a:r>
            <a:endParaRPr sz="1100">
              <a:solidFill>
                <a:schemeClr val="dk1"/>
              </a:solidFill>
            </a:endParaRPr>
          </a:p>
          <a:p>
            <a:pPr marL="0" lvl="0" indent="0" algn="l" rtl="0">
              <a:spcBef>
                <a:spcPts val="0"/>
              </a:spcBef>
              <a:spcAft>
                <a:spcPts val="0"/>
              </a:spcAft>
              <a:buNone/>
            </a:pPr>
            <a:r>
              <a:rPr lang="zh-TW" sz="1100">
                <a:solidFill>
                  <a:schemeClr val="dk1"/>
                </a:solidFill>
              </a:rPr>
              <a:t>Description input</a:t>
            </a:r>
            <a:endParaRPr sz="1100">
              <a:solidFill>
                <a:schemeClr val="dk1"/>
              </a:solidFill>
            </a:endParaRPr>
          </a:p>
          <a:p>
            <a:pPr marL="0" lvl="0" indent="0" algn="l" rtl="0">
              <a:spcBef>
                <a:spcPts val="0"/>
              </a:spcBef>
              <a:spcAft>
                <a:spcPts val="0"/>
              </a:spcAft>
              <a:buNone/>
            </a:pPr>
            <a:r>
              <a:rPr lang="zh-TW" sz="1100">
                <a:solidFill>
                  <a:schemeClr val="dk1"/>
                </a:solidFill>
              </a:rPr>
              <a:t>Severity input</a:t>
            </a:r>
            <a:endParaRPr sz="1100">
              <a:solidFill>
                <a:schemeClr val="dk1"/>
              </a:solidFill>
            </a:endParaRPr>
          </a:p>
          <a:p>
            <a:pPr marL="0" lvl="0" indent="0" algn="l" rtl="0">
              <a:spcBef>
                <a:spcPts val="0"/>
              </a:spcBef>
              <a:spcAft>
                <a:spcPts val="0"/>
              </a:spcAft>
              <a:buNone/>
            </a:pPr>
            <a:r>
              <a:rPr lang="zh-TW" sz="1100">
                <a:solidFill>
                  <a:schemeClr val="dk1"/>
                </a:solidFill>
              </a:rPr>
              <a:t>Priority input</a:t>
            </a:r>
            <a:endParaRPr sz="1100">
              <a:solidFill>
                <a:schemeClr val="dk1"/>
              </a:solidFill>
            </a:endParaRPr>
          </a:p>
          <a:p>
            <a:pPr marL="0" lvl="0" indent="0" algn="l" rtl="0">
              <a:spcBef>
                <a:spcPts val="0"/>
              </a:spcBef>
              <a:spcAft>
                <a:spcPts val="0"/>
              </a:spcAft>
              <a:buNone/>
            </a:pPr>
            <a:r>
              <a:rPr lang="zh-TW" sz="1100">
                <a:solidFill>
                  <a:schemeClr val="dk1"/>
                </a:solidFill>
              </a:rPr>
              <a:t>Type input</a:t>
            </a:r>
            <a:endParaRPr sz="1100">
              <a:solidFill>
                <a:schemeClr val="dk1"/>
              </a:solidFill>
            </a:endParaRPr>
          </a:p>
          <a:p>
            <a:pPr marL="0" lvl="0" indent="0" algn="l" rtl="0">
              <a:spcBef>
                <a:spcPts val="0"/>
              </a:spcBef>
              <a:spcAft>
                <a:spcPts val="0"/>
              </a:spcAft>
              <a:buNone/>
            </a:pPr>
            <a:r>
              <a:rPr lang="zh-TW" sz="1100">
                <a:solidFill>
                  <a:schemeClr val="dk1"/>
                </a:solidFill>
              </a:rPr>
              <a:t>Status input</a:t>
            </a:r>
            <a:endParaRPr sz="1100">
              <a:solidFill>
                <a:schemeClr val="dk1"/>
              </a:solidFill>
            </a:endParaRPr>
          </a:p>
          <a:p>
            <a:pPr marL="0" lvl="0" indent="0" algn="l" rtl="0">
              <a:spcBef>
                <a:spcPts val="0"/>
              </a:spcBef>
              <a:spcAft>
                <a:spcPts val="0"/>
              </a:spcAft>
              <a:buNone/>
            </a:pPr>
            <a:endParaRPr sz="1100">
              <a:solidFill>
                <a:schemeClr val="dk1"/>
              </a:solidFill>
            </a:endParaRPr>
          </a:p>
          <a:p>
            <a:pPr marL="0" lvl="0" indent="0" algn="l" rtl="0">
              <a:spcBef>
                <a:spcPts val="0"/>
              </a:spcBef>
              <a:spcAft>
                <a:spcPts val="0"/>
              </a:spcAft>
              <a:buNone/>
            </a:pPr>
            <a:r>
              <a:rPr lang="zh-TW" sz="1100">
                <a:solidFill>
                  <a:schemeClr val="dk1"/>
                </a:solidFill>
              </a:rPr>
              <a:t>送出按鈕 button</a:t>
            </a:r>
            <a:endParaRPr sz="1100">
              <a:solidFill>
                <a:schemeClr val="dk1"/>
              </a:solidFill>
            </a:endParaRPr>
          </a:p>
        </p:txBody>
      </p:sp>
      <p:cxnSp>
        <p:nvCxnSpPr>
          <p:cNvPr id="451" name="Google Shape;451;p37"/>
          <p:cNvCxnSpPr>
            <a:stCxn id="449" idx="3"/>
            <a:endCxn id="450" idx="1"/>
          </p:cNvCxnSpPr>
          <p:nvPr/>
        </p:nvCxnSpPr>
        <p:spPr>
          <a:xfrm>
            <a:off x="6319100" y="2496150"/>
            <a:ext cx="1300800" cy="411000"/>
          </a:xfrm>
          <a:prstGeom prst="straightConnector1">
            <a:avLst/>
          </a:prstGeom>
          <a:noFill/>
          <a:ln w="19050" cap="flat" cmpd="sng">
            <a:solidFill>
              <a:schemeClr val="dk2"/>
            </a:solidFill>
            <a:prstDash val="solid"/>
            <a:round/>
            <a:headEnd type="none" w="med" len="med"/>
            <a:tailEnd type="triangle" w="med" len="med"/>
          </a:ln>
        </p:spPr>
      </p:cxnSp>
      <p:sp>
        <p:nvSpPr>
          <p:cNvPr id="452" name="Google Shape;452;p37"/>
          <p:cNvSpPr/>
          <p:nvPr/>
        </p:nvSpPr>
        <p:spPr>
          <a:xfrm>
            <a:off x="2925525" y="2197550"/>
            <a:ext cx="551400" cy="234300"/>
          </a:xfrm>
          <a:prstGeom prst="snip1Rect">
            <a:avLst>
              <a:gd name="adj" fmla="val 16667"/>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zh-TW" sz="1200"/>
              <a:t>登入</a:t>
            </a:r>
            <a:endParaRPr sz="1200"/>
          </a:p>
        </p:txBody>
      </p:sp>
      <p:sp>
        <p:nvSpPr>
          <p:cNvPr id="453" name="Google Shape;453;p37"/>
          <p:cNvSpPr/>
          <p:nvPr/>
        </p:nvSpPr>
        <p:spPr>
          <a:xfrm>
            <a:off x="6659300" y="2296275"/>
            <a:ext cx="884400" cy="234300"/>
          </a:xfrm>
          <a:prstGeom prst="snip1Rect">
            <a:avLst>
              <a:gd name="adj" fmla="val 16667"/>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zh-TW" sz="1200">
                <a:solidFill>
                  <a:schemeClr val="dk1"/>
                </a:solidFill>
              </a:rPr>
              <a:t>新增/修改</a:t>
            </a:r>
            <a:endParaRPr sz="1200">
              <a:solidFill>
                <a:schemeClr val="dk1"/>
              </a:solidFill>
            </a:endParaRPr>
          </a:p>
        </p:txBody>
      </p:sp>
      <p:cxnSp>
        <p:nvCxnSpPr>
          <p:cNvPr id="454" name="Google Shape;454;p37"/>
          <p:cNvCxnSpPr>
            <a:stCxn id="449" idx="2"/>
            <a:endCxn id="446" idx="2"/>
          </p:cNvCxnSpPr>
          <p:nvPr/>
        </p:nvCxnSpPr>
        <p:spPr>
          <a:xfrm rot="5400000" flipH="1">
            <a:off x="3409700" y="1855350"/>
            <a:ext cx="309600" cy="2752800"/>
          </a:xfrm>
          <a:prstGeom prst="curvedConnector3">
            <a:avLst>
              <a:gd name="adj1" fmla="val -191715"/>
            </a:avLst>
          </a:prstGeom>
          <a:noFill/>
          <a:ln w="19050" cap="flat" cmpd="sng">
            <a:solidFill>
              <a:schemeClr val="dk2"/>
            </a:solidFill>
            <a:prstDash val="solid"/>
            <a:round/>
            <a:headEnd type="none" w="med" len="med"/>
            <a:tailEnd type="triangle" w="med" len="med"/>
          </a:ln>
        </p:spPr>
      </p:cxnSp>
      <p:sp>
        <p:nvSpPr>
          <p:cNvPr id="455" name="Google Shape;455;p37"/>
          <p:cNvSpPr/>
          <p:nvPr/>
        </p:nvSpPr>
        <p:spPr>
          <a:xfrm>
            <a:off x="3390875" y="3703850"/>
            <a:ext cx="551400" cy="234300"/>
          </a:xfrm>
          <a:prstGeom prst="snip1Rect">
            <a:avLst>
              <a:gd name="adj" fmla="val 16667"/>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zh-TW" sz="1200"/>
              <a:t>登出</a:t>
            </a:r>
            <a:endParaRPr sz="1200"/>
          </a:p>
        </p:txBody>
      </p:sp>
      <p:cxnSp>
        <p:nvCxnSpPr>
          <p:cNvPr id="456" name="Google Shape;456;p37"/>
          <p:cNvCxnSpPr>
            <a:stCxn id="450" idx="0"/>
            <a:endCxn id="449" idx="0"/>
          </p:cNvCxnSpPr>
          <p:nvPr/>
        </p:nvCxnSpPr>
        <p:spPr>
          <a:xfrm rot="5400000" flipH="1">
            <a:off x="6482700" y="64000"/>
            <a:ext cx="330300" cy="3414000"/>
          </a:xfrm>
          <a:prstGeom prst="curvedConnector3">
            <a:avLst>
              <a:gd name="adj1" fmla="val 242189"/>
            </a:avLst>
          </a:prstGeom>
          <a:noFill/>
          <a:ln w="19050" cap="flat" cmpd="sng">
            <a:solidFill>
              <a:schemeClr val="dk2"/>
            </a:solidFill>
            <a:prstDash val="solid"/>
            <a:round/>
            <a:headEnd type="none" w="med" len="med"/>
            <a:tailEnd type="triangle" w="med" len="med"/>
          </a:ln>
        </p:spPr>
      </p:cxnSp>
      <p:sp>
        <p:nvSpPr>
          <p:cNvPr id="457" name="Google Shape;457;p37"/>
          <p:cNvSpPr/>
          <p:nvPr/>
        </p:nvSpPr>
        <p:spPr>
          <a:xfrm>
            <a:off x="7933575" y="1137275"/>
            <a:ext cx="884400" cy="234300"/>
          </a:xfrm>
          <a:prstGeom prst="snip1Rect">
            <a:avLst>
              <a:gd name="adj" fmla="val 16667"/>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zh-TW" sz="1200"/>
              <a:t>送出/取消</a:t>
            </a:r>
            <a:endParaRPr sz="1200"/>
          </a:p>
        </p:txBody>
      </p:sp>
      <p:sp>
        <p:nvSpPr>
          <p:cNvPr id="458" name="Google Shape;458;p37"/>
          <p:cNvSpPr txBox="1"/>
          <p:nvPr/>
        </p:nvSpPr>
        <p:spPr>
          <a:xfrm>
            <a:off x="497900" y="2642875"/>
            <a:ext cx="816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zh-TW">
                <a:solidFill>
                  <a:srgbClr val="FF00FF"/>
                </a:solidFill>
              </a:rPr>
              <a:t>PM</a:t>
            </a:r>
            <a:endParaRPr>
              <a:solidFill>
                <a:srgbClr val="FF00FF"/>
              </a:solidFill>
            </a:endParaRPr>
          </a:p>
        </p:txBody>
      </p:sp>
      <p:cxnSp>
        <p:nvCxnSpPr>
          <p:cNvPr id="459" name="Google Shape;459;p37"/>
          <p:cNvCxnSpPr>
            <a:stCxn id="449" idx="3"/>
            <a:endCxn id="449" idx="0"/>
          </p:cNvCxnSpPr>
          <p:nvPr/>
        </p:nvCxnSpPr>
        <p:spPr>
          <a:xfrm rot="10800000">
            <a:off x="4940900" y="1605750"/>
            <a:ext cx="1378200" cy="890400"/>
          </a:xfrm>
          <a:prstGeom prst="curvedConnector4">
            <a:avLst>
              <a:gd name="adj1" fmla="val -25773"/>
              <a:gd name="adj2" fmla="val 126744"/>
            </a:avLst>
          </a:prstGeom>
          <a:noFill/>
          <a:ln w="19050" cap="flat" cmpd="sng">
            <a:solidFill>
              <a:schemeClr val="dk2"/>
            </a:solidFill>
            <a:prstDash val="solid"/>
            <a:round/>
            <a:headEnd type="none" w="med" len="med"/>
            <a:tailEnd type="triangle" w="med" len="med"/>
          </a:ln>
        </p:spPr>
      </p:cxnSp>
      <p:sp>
        <p:nvSpPr>
          <p:cNvPr id="460" name="Google Shape;460;p37"/>
          <p:cNvSpPr/>
          <p:nvPr/>
        </p:nvSpPr>
        <p:spPr>
          <a:xfrm>
            <a:off x="6555175" y="1459750"/>
            <a:ext cx="551400" cy="234300"/>
          </a:xfrm>
          <a:prstGeom prst="snip1Rect">
            <a:avLst>
              <a:gd name="adj" fmla="val 16667"/>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zh-TW" sz="1200">
                <a:solidFill>
                  <a:schemeClr val="dk1"/>
                </a:solidFill>
              </a:rPr>
              <a:t>刪除</a:t>
            </a:r>
            <a:endParaRPr sz="1200">
              <a:solidFill>
                <a:schemeClr val="dk1"/>
              </a:solidFill>
            </a:endParaRPr>
          </a:p>
        </p:txBody>
      </p:sp>
      <p:sp>
        <p:nvSpPr>
          <p:cNvPr id="461" name="Google Shape;461;p37"/>
          <p:cNvSpPr txBox="1"/>
          <p:nvPr/>
        </p:nvSpPr>
        <p:spPr>
          <a:xfrm>
            <a:off x="598725" y="723900"/>
            <a:ext cx="2238300" cy="523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zh-TW" sz="1100" b="1">
                <a:solidFill>
                  <a:schemeClr val="dk1"/>
                </a:solidFill>
              </a:rPr>
              <a:t>Phase II</a:t>
            </a:r>
            <a:endParaRPr sz="1100" b="1">
              <a:solidFill>
                <a:schemeClr val="dk1"/>
              </a:solidFill>
            </a:endParaRPr>
          </a:p>
          <a:p>
            <a:pPr marL="0" lvl="0" indent="457200" algn="l" rtl="0">
              <a:spcBef>
                <a:spcPts val="0"/>
              </a:spcBef>
              <a:spcAft>
                <a:spcPts val="0"/>
              </a:spcAft>
              <a:buNone/>
            </a:pPr>
            <a:endParaRPr sz="1100">
              <a:solidFill>
                <a:schemeClr val="dk1"/>
              </a:solidFill>
            </a:endParaRPr>
          </a:p>
        </p:txBody>
      </p:sp>
      <p:sp>
        <p:nvSpPr>
          <p:cNvPr id="462" name="Google Shape;462;p37"/>
          <p:cNvSpPr txBox="1"/>
          <p:nvPr/>
        </p:nvSpPr>
        <p:spPr>
          <a:xfrm>
            <a:off x="853175" y="1208450"/>
            <a:ext cx="3000000" cy="35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zh-TW" sz="1100" b="1">
                <a:solidFill>
                  <a:srgbClr val="FF00FF"/>
                </a:solidFill>
              </a:rPr>
              <a:t>Type : Feature Request</a:t>
            </a:r>
            <a:endParaRPr>
              <a:solidFill>
                <a:srgbClr val="FF00FF"/>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66"/>
        <p:cNvGrpSpPr/>
        <p:nvPr/>
      </p:nvGrpSpPr>
      <p:grpSpPr>
        <a:xfrm>
          <a:off x="0" y="0"/>
          <a:ext cx="0" cy="0"/>
          <a:chOff x="0" y="0"/>
          <a:chExt cx="0" cy="0"/>
        </a:xfrm>
      </p:grpSpPr>
      <p:sp>
        <p:nvSpPr>
          <p:cNvPr id="467" name="Google Shape;467;p38"/>
          <p:cNvSpPr txBox="1">
            <a:spLocks noGrp="1"/>
          </p:cNvSpPr>
          <p:nvPr>
            <p:ph type="title"/>
          </p:nvPr>
        </p:nvSpPr>
        <p:spPr>
          <a:xfrm>
            <a:off x="0" y="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zh-TW"/>
              <a:t>技術測驗</a:t>
            </a:r>
            <a:endParaRPr/>
          </a:p>
        </p:txBody>
      </p:sp>
      <p:sp>
        <p:nvSpPr>
          <p:cNvPr id="468" name="Google Shape;468;p38"/>
          <p:cNvSpPr txBox="1"/>
          <p:nvPr/>
        </p:nvSpPr>
        <p:spPr>
          <a:xfrm>
            <a:off x="346975" y="544300"/>
            <a:ext cx="3755700" cy="35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zh-TW" sz="1100">
                <a:solidFill>
                  <a:schemeClr val="dk1"/>
                </a:solidFill>
              </a:rPr>
              <a:t>Task 1 Phase I and Phase II requirement separately</a:t>
            </a:r>
            <a:endParaRPr/>
          </a:p>
        </p:txBody>
      </p:sp>
      <p:pic>
        <p:nvPicPr>
          <p:cNvPr id="469" name="Google Shape;469;p38"/>
          <p:cNvPicPr preferRelativeResize="0"/>
          <p:nvPr/>
        </p:nvPicPr>
        <p:blipFill rotWithShape="1">
          <a:blip r:embed="rId3">
            <a:alphaModFix/>
          </a:blip>
          <a:srcRect l="20874" t="19619" r="20850" b="29329"/>
          <a:stretch/>
        </p:blipFill>
        <p:spPr>
          <a:xfrm>
            <a:off x="390425" y="2027554"/>
            <a:ext cx="688250" cy="649345"/>
          </a:xfrm>
          <a:prstGeom prst="rect">
            <a:avLst/>
          </a:prstGeom>
          <a:noFill/>
          <a:ln>
            <a:noFill/>
          </a:ln>
        </p:spPr>
      </p:pic>
      <p:sp>
        <p:nvSpPr>
          <p:cNvPr id="470" name="Google Shape;470;p38"/>
          <p:cNvSpPr/>
          <p:nvPr/>
        </p:nvSpPr>
        <p:spPr>
          <a:xfrm>
            <a:off x="1630175" y="1872600"/>
            <a:ext cx="1115700" cy="1204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zh-TW" sz="1100"/>
              <a:t>登入畫面</a:t>
            </a:r>
            <a:endParaRPr sz="1100"/>
          </a:p>
          <a:p>
            <a:pPr marL="0" lvl="0" indent="0" algn="l" rtl="0">
              <a:spcBef>
                <a:spcPts val="0"/>
              </a:spcBef>
              <a:spcAft>
                <a:spcPts val="0"/>
              </a:spcAft>
              <a:buNone/>
            </a:pPr>
            <a:endParaRPr sz="1100"/>
          </a:p>
          <a:p>
            <a:pPr marL="0" lvl="0" indent="0" algn="l" rtl="0">
              <a:spcBef>
                <a:spcPts val="0"/>
              </a:spcBef>
              <a:spcAft>
                <a:spcPts val="0"/>
              </a:spcAft>
              <a:buNone/>
            </a:pPr>
            <a:r>
              <a:rPr lang="zh-TW" sz="1100"/>
              <a:t>帳號 input</a:t>
            </a:r>
            <a:endParaRPr sz="1100"/>
          </a:p>
          <a:p>
            <a:pPr marL="0" lvl="0" indent="0" algn="l" rtl="0">
              <a:spcBef>
                <a:spcPts val="0"/>
              </a:spcBef>
              <a:spcAft>
                <a:spcPts val="0"/>
              </a:spcAft>
              <a:buNone/>
            </a:pPr>
            <a:r>
              <a:rPr lang="zh-TW" sz="1100"/>
              <a:t>密碼 input</a:t>
            </a:r>
            <a:endParaRPr sz="1100"/>
          </a:p>
          <a:p>
            <a:pPr marL="0" lvl="0" indent="0" algn="l" rtl="0">
              <a:spcBef>
                <a:spcPts val="0"/>
              </a:spcBef>
              <a:spcAft>
                <a:spcPts val="0"/>
              </a:spcAft>
              <a:buNone/>
            </a:pPr>
            <a:r>
              <a:rPr lang="zh-TW" sz="1100"/>
              <a:t>登入 button</a:t>
            </a:r>
            <a:endParaRPr sz="1100"/>
          </a:p>
        </p:txBody>
      </p:sp>
      <p:cxnSp>
        <p:nvCxnSpPr>
          <p:cNvPr id="471" name="Google Shape;471;p38"/>
          <p:cNvCxnSpPr>
            <a:stCxn id="469" idx="3"/>
            <a:endCxn id="470" idx="1"/>
          </p:cNvCxnSpPr>
          <p:nvPr/>
        </p:nvCxnSpPr>
        <p:spPr>
          <a:xfrm>
            <a:off x="1078675" y="2352227"/>
            <a:ext cx="551400" cy="122400"/>
          </a:xfrm>
          <a:prstGeom prst="straightConnector1">
            <a:avLst/>
          </a:prstGeom>
          <a:noFill/>
          <a:ln w="19050" cap="flat" cmpd="sng">
            <a:solidFill>
              <a:schemeClr val="dk2"/>
            </a:solidFill>
            <a:prstDash val="solid"/>
            <a:round/>
            <a:headEnd type="none" w="med" len="med"/>
            <a:tailEnd type="triangle" w="med" len="med"/>
          </a:ln>
        </p:spPr>
      </p:cxnSp>
      <p:cxnSp>
        <p:nvCxnSpPr>
          <p:cNvPr id="472" name="Google Shape;472;p38"/>
          <p:cNvCxnSpPr>
            <a:stCxn id="470" idx="3"/>
            <a:endCxn id="473" idx="1"/>
          </p:cNvCxnSpPr>
          <p:nvPr/>
        </p:nvCxnSpPr>
        <p:spPr>
          <a:xfrm>
            <a:off x="2745875" y="2474700"/>
            <a:ext cx="816900" cy="21600"/>
          </a:xfrm>
          <a:prstGeom prst="straightConnector1">
            <a:avLst/>
          </a:prstGeom>
          <a:noFill/>
          <a:ln w="19050" cap="flat" cmpd="sng">
            <a:solidFill>
              <a:schemeClr val="dk2"/>
            </a:solidFill>
            <a:prstDash val="solid"/>
            <a:round/>
            <a:headEnd type="none" w="med" len="med"/>
            <a:tailEnd type="triangle" w="med" len="med"/>
          </a:ln>
        </p:spPr>
      </p:cxnSp>
      <p:sp>
        <p:nvSpPr>
          <p:cNvPr id="473" name="Google Shape;473;p38"/>
          <p:cNvSpPr/>
          <p:nvPr/>
        </p:nvSpPr>
        <p:spPr>
          <a:xfrm>
            <a:off x="3562700" y="1605750"/>
            <a:ext cx="2756400" cy="1780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zh-TW" sz="1100">
                <a:solidFill>
                  <a:schemeClr val="dk1"/>
                </a:solidFill>
              </a:rPr>
              <a:t>Ticket 畫面</a:t>
            </a:r>
            <a:endParaRPr sz="1100">
              <a:solidFill>
                <a:schemeClr val="dk1"/>
              </a:solidFill>
            </a:endParaRPr>
          </a:p>
          <a:p>
            <a:pPr marL="0" lvl="0" indent="0" algn="l" rtl="0">
              <a:spcBef>
                <a:spcPts val="0"/>
              </a:spcBef>
              <a:spcAft>
                <a:spcPts val="0"/>
              </a:spcAft>
              <a:buNone/>
            </a:pPr>
            <a:endParaRPr sz="1100">
              <a:solidFill>
                <a:schemeClr val="dk1"/>
              </a:solidFill>
            </a:endParaRPr>
          </a:p>
          <a:p>
            <a:pPr marL="0" lvl="0" indent="0" algn="l" rtl="0">
              <a:spcBef>
                <a:spcPts val="0"/>
              </a:spcBef>
              <a:spcAft>
                <a:spcPts val="0"/>
              </a:spcAft>
              <a:buNone/>
            </a:pPr>
            <a:r>
              <a:rPr lang="zh-TW" sz="1100"/>
              <a:t>查詢資料 使用表格顯示資料</a:t>
            </a:r>
            <a:endParaRPr sz="1100"/>
          </a:p>
          <a:p>
            <a:pPr marL="0" lvl="0" indent="0" algn="l" rtl="0">
              <a:spcBef>
                <a:spcPts val="0"/>
              </a:spcBef>
              <a:spcAft>
                <a:spcPts val="0"/>
              </a:spcAft>
              <a:buNone/>
            </a:pPr>
            <a:r>
              <a:rPr lang="zh-TW" sz="1100">
                <a:solidFill>
                  <a:schemeClr val="dk1"/>
                </a:solidFill>
              </a:rPr>
              <a:t>Summary / Description / Status / Severity / Priority / Type</a:t>
            </a:r>
            <a:endParaRPr sz="1100">
              <a:solidFill>
                <a:schemeClr val="dk1"/>
              </a:solidFill>
            </a:endParaRPr>
          </a:p>
          <a:p>
            <a:pPr marL="0" lvl="0" indent="0" algn="l" rtl="0">
              <a:spcBef>
                <a:spcPts val="0"/>
              </a:spcBef>
              <a:spcAft>
                <a:spcPts val="0"/>
              </a:spcAft>
              <a:buNone/>
            </a:pPr>
            <a:endParaRPr sz="1100">
              <a:solidFill>
                <a:schemeClr val="dk1"/>
              </a:solidFill>
            </a:endParaRPr>
          </a:p>
          <a:p>
            <a:pPr marL="0" lvl="0" indent="0" algn="l" rtl="0">
              <a:spcBef>
                <a:spcPts val="0"/>
              </a:spcBef>
              <a:spcAft>
                <a:spcPts val="0"/>
              </a:spcAft>
              <a:buNone/>
            </a:pPr>
            <a:r>
              <a:rPr lang="zh-TW" sz="1100">
                <a:solidFill>
                  <a:schemeClr val="dk1"/>
                </a:solidFill>
              </a:rPr>
              <a:t>新增資料按鈕 button</a:t>
            </a:r>
            <a:endParaRPr sz="1100">
              <a:solidFill>
                <a:schemeClr val="dk1"/>
              </a:solidFill>
            </a:endParaRPr>
          </a:p>
          <a:p>
            <a:pPr marL="0" lvl="0" indent="0" algn="l" rtl="0">
              <a:spcBef>
                <a:spcPts val="0"/>
              </a:spcBef>
              <a:spcAft>
                <a:spcPts val="0"/>
              </a:spcAft>
              <a:buNone/>
            </a:pPr>
            <a:endParaRPr sz="1100">
              <a:solidFill>
                <a:schemeClr val="dk1"/>
              </a:solidFill>
            </a:endParaRPr>
          </a:p>
          <a:p>
            <a:pPr marL="0" lvl="0" indent="0" algn="l" rtl="0">
              <a:spcBef>
                <a:spcPts val="0"/>
              </a:spcBef>
              <a:spcAft>
                <a:spcPts val="0"/>
              </a:spcAft>
              <a:buNone/>
            </a:pPr>
            <a:r>
              <a:rPr lang="zh-TW" sz="1100">
                <a:solidFill>
                  <a:schemeClr val="dk1"/>
                </a:solidFill>
              </a:rPr>
              <a:t>可以對每一筆資料做 修改 / 刪除 </a:t>
            </a:r>
            <a:endParaRPr sz="1100">
              <a:solidFill>
                <a:schemeClr val="dk1"/>
              </a:solidFill>
            </a:endParaRPr>
          </a:p>
        </p:txBody>
      </p:sp>
      <p:sp>
        <p:nvSpPr>
          <p:cNvPr id="474" name="Google Shape;474;p38"/>
          <p:cNvSpPr/>
          <p:nvPr/>
        </p:nvSpPr>
        <p:spPr>
          <a:xfrm>
            <a:off x="2925525" y="2197550"/>
            <a:ext cx="551400" cy="234300"/>
          </a:xfrm>
          <a:prstGeom prst="snip1Rect">
            <a:avLst>
              <a:gd name="adj" fmla="val 16667"/>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zh-TW" sz="1200"/>
              <a:t>登入</a:t>
            </a:r>
            <a:endParaRPr sz="1200"/>
          </a:p>
        </p:txBody>
      </p:sp>
      <p:cxnSp>
        <p:nvCxnSpPr>
          <p:cNvPr id="475" name="Google Shape;475;p38"/>
          <p:cNvCxnSpPr>
            <a:stCxn id="473" idx="2"/>
            <a:endCxn id="470" idx="2"/>
          </p:cNvCxnSpPr>
          <p:nvPr/>
        </p:nvCxnSpPr>
        <p:spPr>
          <a:xfrm rot="5400000" flipH="1">
            <a:off x="3409700" y="1855350"/>
            <a:ext cx="309600" cy="2752800"/>
          </a:xfrm>
          <a:prstGeom prst="curvedConnector3">
            <a:avLst>
              <a:gd name="adj1" fmla="val -191715"/>
            </a:avLst>
          </a:prstGeom>
          <a:noFill/>
          <a:ln w="19050" cap="flat" cmpd="sng">
            <a:solidFill>
              <a:schemeClr val="dk2"/>
            </a:solidFill>
            <a:prstDash val="solid"/>
            <a:round/>
            <a:headEnd type="none" w="med" len="med"/>
            <a:tailEnd type="triangle" w="med" len="med"/>
          </a:ln>
        </p:spPr>
      </p:cxnSp>
      <p:sp>
        <p:nvSpPr>
          <p:cNvPr id="476" name="Google Shape;476;p38"/>
          <p:cNvSpPr/>
          <p:nvPr/>
        </p:nvSpPr>
        <p:spPr>
          <a:xfrm>
            <a:off x="3390875" y="3703850"/>
            <a:ext cx="551400" cy="234300"/>
          </a:xfrm>
          <a:prstGeom prst="snip1Rect">
            <a:avLst>
              <a:gd name="adj" fmla="val 16667"/>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zh-TW" sz="1200"/>
              <a:t>登出</a:t>
            </a:r>
            <a:endParaRPr sz="1200"/>
          </a:p>
        </p:txBody>
      </p:sp>
      <p:sp>
        <p:nvSpPr>
          <p:cNvPr id="477" name="Google Shape;477;p38"/>
          <p:cNvSpPr txBox="1"/>
          <p:nvPr/>
        </p:nvSpPr>
        <p:spPr>
          <a:xfrm>
            <a:off x="497900" y="2642875"/>
            <a:ext cx="816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zh-TW">
                <a:solidFill>
                  <a:schemeClr val="accent1"/>
                </a:solidFill>
              </a:rPr>
              <a:t>RD</a:t>
            </a:r>
            <a:endParaRPr>
              <a:solidFill>
                <a:schemeClr val="accent1"/>
              </a:solidFill>
            </a:endParaRPr>
          </a:p>
        </p:txBody>
      </p:sp>
      <p:cxnSp>
        <p:nvCxnSpPr>
          <p:cNvPr id="478" name="Google Shape;478;p38"/>
          <p:cNvCxnSpPr>
            <a:stCxn id="473" idx="3"/>
            <a:endCxn id="473" idx="0"/>
          </p:cNvCxnSpPr>
          <p:nvPr/>
        </p:nvCxnSpPr>
        <p:spPr>
          <a:xfrm rot="10800000">
            <a:off x="4940900" y="1605750"/>
            <a:ext cx="1378200" cy="890400"/>
          </a:xfrm>
          <a:prstGeom prst="curvedConnector4">
            <a:avLst>
              <a:gd name="adj1" fmla="val -25773"/>
              <a:gd name="adj2" fmla="val 126744"/>
            </a:avLst>
          </a:prstGeom>
          <a:noFill/>
          <a:ln w="19050" cap="flat" cmpd="sng">
            <a:solidFill>
              <a:schemeClr val="dk2"/>
            </a:solidFill>
            <a:prstDash val="solid"/>
            <a:round/>
            <a:headEnd type="none" w="med" len="med"/>
            <a:tailEnd type="triangle" w="med" len="med"/>
          </a:ln>
        </p:spPr>
      </p:cxnSp>
      <p:sp>
        <p:nvSpPr>
          <p:cNvPr id="479" name="Google Shape;479;p38"/>
          <p:cNvSpPr txBox="1"/>
          <p:nvPr/>
        </p:nvSpPr>
        <p:spPr>
          <a:xfrm>
            <a:off x="598725" y="723900"/>
            <a:ext cx="2238300" cy="523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zh-TW" sz="1100" b="1">
                <a:solidFill>
                  <a:schemeClr val="dk1"/>
                </a:solidFill>
              </a:rPr>
              <a:t>Phase II</a:t>
            </a:r>
            <a:endParaRPr sz="1100" b="1">
              <a:solidFill>
                <a:schemeClr val="dk1"/>
              </a:solidFill>
            </a:endParaRPr>
          </a:p>
          <a:p>
            <a:pPr marL="0" lvl="0" indent="457200" algn="l" rtl="0">
              <a:spcBef>
                <a:spcPts val="0"/>
              </a:spcBef>
              <a:spcAft>
                <a:spcPts val="0"/>
              </a:spcAft>
              <a:buNone/>
            </a:pPr>
            <a:endParaRPr sz="1100">
              <a:solidFill>
                <a:schemeClr val="dk1"/>
              </a:solidFill>
            </a:endParaRPr>
          </a:p>
        </p:txBody>
      </p:sp>
      <p:sp>
        <p:nvSpPr>
          <p:cNvPr id="480" name="Google Shape;480;p38"/>
          <p:cNvSpPr txBox="1"/>
          <p:nvPr/>
        </p:nvSpPr>
        <p:spPr>
          <a:xfrm>
            <a:off x="853175" y="1208450"/>
            <a:ext cx="3000000" cy="35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zh-TW" sz="1100" b="1">
                <a:solidFill>
                  <a:schemeClr val="accent1"/>
                </a:solidFill>
              </a:rPr>
              <a:t>Type : Bug / Feature Request</a:t>
            </a:r>
            <a:endParaRPr>
              <a:solidFill>
                <a:schemeClr val="accent1"/>
              </a:solidFill>
            </a:endParaRPr>
          </a:p>
        </p:txBody>
      </p:sp>
      <p:sp>
        <p:nvSpPr>
          <p:cNvPr id="481" name="Google Shape;481;p38"/>
          <p:cNvSpPr/>
          <p:nvPr/>
        </p:nvSpPr>
        <p:spPr>
          <a:xfrm>
            <a:off x="6555175" y="1459750"/>
            <a:ext cx="588600" cy="234300"/>
          </a:xfrm>
          <a:prstGeom prst="snip1Rect">
            <a:avLst>
              <a:gd name="adj" fmla="val 16667"/>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zh-TW" sz="1100" b="1">
                <a:solidFill>
                  <a:schemeClr val="accent1"/>
                </a:solidFill>
              </a:rPr>
              <a:t>解決</a:t>
            </a:r>
            <a:endParaRPr sz="1200" b="1">
              <a:solidFill>
                <a:schemeClr val="accent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85"/>
        <p:cNvGrpSpPr/>
        <p:nvPr/>
      </p:nvGrpSpPr>
      <p:grpSpPr>
        <a:xfrm>
          <a:off x="0" y="0"/>
          <a:ext cx="0" cy="0"/>
          <a:chOff x="0" y="0"/>
          <a:chExt cx="0" cy="0"/>
        </a:xfrm>
      </p:grpSpPr>
      <p:sp>
        <p:nvSpPr>
          <p:cNvPr id="486" name="Google Shape;486;p39"/>
          <p:cNvSpPr txBox="1">
            <a:spLocks noGrp="1"/>
          </p:cNvSpPr>
          <p:nvPr>
            <p:ph type="title"/>
          </p:nvPr>
        </p:nvSpPr>
        <p:spPr>
          <a:xfrm>
            <a:off x="0" y="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zh-TW"/>
              <a:t>技術測驗</a:t>
            </a:r>
            <a:endParaRPr/>
          </a:p>
        </p:txBody>
      </p:sp>
      <p:sp>
        <p:nvSpPr>
          <p:cNvPr id="487" name="Google Shape;487;p39"/>
          <p:cNvSpPr txBox="1"/>
          <p:nvPr/>
        </p:nvSpPr>
        <p:spPr>
          <a:xfrm>
            <a:off x="346975" y="544300"/>
            <a:ext cx="3755700" cy="35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zh-TW" sz="1100">
                <a:solidFill>
                  <a:schemeClr val="dk1"/>
                </a:solidFill>
              </a:rPr>
              <a:t>Task 1 Phase I and Phase II requirement separately</a:t>
            </a:r>
            <a:endParaRPr/>
          </a:p>
        </p:txBody>
      </p:sp>
      <p:graphicFrame>
        <p:nvGraphicFramePr>
          <p:cNvPr id="488" name="Google Shape;488;p39"/>
          <p:cNvGraphicFramePr/>
          <p:nvPr/>
        </p:nvGraphicFramePr>
        <p:xfrm>
          <a:off x="952500" y="1175104"/>
          <a:ext cx="3000000" cy="3000000"/>
        </p:xfrm>
        <a:graphic>
          <a:graphicData uri="http://schemas.openxmlformats.org/drawingml/2006/table">
            <a:tbl>
              <a:tblPr>
                <a:noFill/>
                <a:tableStyleId>{EF82D52B-2552-41A0-BF73-07D14E9E0646}</a:tableStyleId>
              </a:tblPr>
              <a:tblGrid>
                <a:gridCol w="1206500">
                  <a:extLst>
                    <a:ext uri="{9D8B030D-6E8A-4147-A177-3AD203B41FA5}">
                      <a16:colId xmlns:a16="http://schemas.microsoft.com/office/drawing/2014/main" val="20000"/>
                    </a:ext>
                  </a:extLst>
                </a:gridCol>
                <a:gridCol w="1206500">
                  <a:extLst>
                    <a:ext uri="{9D8B030D-6E8A-4147-A177-3AD203B41FA5}">
                      <a16:colId xmlns:a16="http://schemas.microsoft.com/office/drawing/2014/main" val="20001"/>
                    </a:ext>
                  </a:extLst>
                </a:gridCol>
                <a:gridCol w="1206500">
                  <a:extLst>
                    <a:ext uri="{9D8B030D-6E8A-4147-A177-3AD203B41FA5}">
                      <a16:colId xmlns:a16="http://schemas.microsoft.com/office/drawing/2014/main" val="20002"/>
                    </a:ext>
                  </a:extLst>
                </a:gridCol>
                <a:gridCol w="1206500">
                  <a:extLst>
                    <a:ext uri="{9D8B030D-6E8A-4147-A177-3AD203B41FA5}">
                      <a16:colId xmlns:a16="http://schemas.microsoft.com/office/drawing/2014/main" val="20003"/>
                    </a:ext>
                  </a:extLst>
                </a:gridCol>
                <a:gridCol w="1206500">
                  <a:extLst>
                    <a:ext uri="{9D8B030D-6E8A-4147-A177-3AD203B41FA5}">
                      <a16:colId xmlns:a16="http://schemas.microsoft.com/office/drawing/2014/main" val="20004"/>
                    </a:ext>
                  </a:extLst>
                </a:gridCol>
                <a:gridCol w="1206500">
                  <a:extLst>
                    <a:ext uri="{9D8B030D-6E8A-4147-A177-3AD203B41FA5}">
                      <a16:colId xmlns:a16="http://schemas.microsoft.com/office/drawing/2014/main" val="20005"/>
                    </a:ext>
                  </a:extLst>
                </a:gridCol>
              </a:tblGrid>
              <a:tr h="381000">
                <a:tc>
                  <a:txBody>
                    <a:bodyPr/>
                    <a:lstStyle/>
                    <a:p>
                      <a:pPr marL="0" lvl="0" indent="0" algn="ctr" rtl="0">
                        <a:spcBef>
                          <a:spcPts val="0"/>
                        </a:spcBef>
                        <a:spcAft>
                          <a:spcPts val="0"/>
                        </a:spcAft>
                        <a:buNone/>
                      </a:pPr>
                      <a:r>
                        <a:rPr lang="zh-TW"/>
                        <a:t>角色\權限</a:t>
                      </a:r>
                      <a:endParaRPr/>
                    </a:p>
                  </a:txBody>
                  <a:tcPr marL="91425" marR="91425" marT="91425" marB="91425"/>
                </a:tc>
                <a:tc>
                  <a:txBody>
                    <a:bodyPr/>
                    <a:lstStyle/>
                    <a:p>
                      <a:pPr marL="0" lvl="0" indent="0" algn="ctr" rtl="0">
                        <a:spcBef>
                          <a:spcPts val="0"/>
                        </a:spcBef>
                        <a:spcAft>
                          <a:spcPts val="0"/>
                        </a:spcAft>
                        <a:buNone/>
                      </a:pPr>
                      <a:r>
                        <a:rPr lang="zh-TW">
                          <a:solidFill>
                            <a:schemeClr val="dk1"/>
                          </a:solidFill>
                        </a:rPr>
                        <a:t>查詢</a:t>
                      </a:r>
                      <a:endParaRPr/>
                    </a:p>
                  </a:txBody>
                  <a:tcPr marL="91425" marR="91425" marT="91425" marB="91425"/>
                </a:tc>
                <a:tc>
                  <a:txBody>
                    <a:bodyPr/>
                    <a:lstStyle/>
                    <a:p>
                      <a:pPr marL="0" lvl="0" indent="0" algn="ctr" rtl="0">
                        <a:spcBef>
                          <a:spcPts val="0"/>
                        </a:spcBef>
                        <a:spcAft>
                          <a:spcPts val="0"/>
                        </a:spcAft>
                        <a:buNone/>
                      </a:pPr>
                      <a:r>
                        <a:rPr lang="zh-TW">
                          <a:solidFill>
                            <a:schemeClr val="dk1"/>
                          </a:solidFill>
                        </a:rPr>
                        <a:t>新增</a:t>
                      </a:r>
                      <a:endParaRPr/>
                    </a:p>
                  </a:txBody>
                  <a:tcPr marL="91425" marR="91425" marT="91425" marB="91425"/>
                </a:tc>
                <a:tc>
                  <a:txBody>
                    <a:bodyPr/>
                    <a:lstStyle/>
                    <a:p>
                      <a:pPr marL="0" lvl="0" indent="0" algn="ctr" rtl="0">
                        <a:spcBef>
                          <a:spcPts val="0"/>
                        </a:spcBef>
                        <a:spcAft>
                          <a:spcPts val="0"/>
                        </a:spcAft>
                        <a:buNone/>
                      </a:pPr>
                      <a:r>
                        <a:rPr lang="zh-TW">
                          <a:solidFill>
                            <a:schemeClr val="dk1"/>
                          </a:solidFill>
                        </a:rPr>
                        <a:t>修改</a:t>
                      </a:r>
                      <a:endParaRPr/>
                    </a:p>
                  </a:txBody>
                  <a:tcPr marL="91425" marR="91425" marT="91425" marB="91425"/>
                </a:tc>
                <a:tc>
                  <a:txBody>
                    <a:bodyPr/>
                    <a:lstStyle/>
                    <a:p>
                      <a:pPr marL="0" lvl="0" indent="0" algn="ctr" rtl="0">
                        <a:spcBef>
                          <a:spcPts val="0"/>
                        </a:spcBef>
                        <a:spcAft>
                          <a:spcPts val="0"/>
                        </a:spcAft>
                        <a:buNone/>
                      </a:pPr>
                      <a:r>
                        <a:rPr lang="zh-TW">
                          <a:solidFill>
                            <a:schemeClr val="dk1"/>
                          </a:solidFill>
                        </a:rPr>
                        <a:t>刪除</a:t>
                      </a:r>
                      <a:endParaRPr/>
                    </a:p>
                  </a:txBody>
                  <a:tcPr marL="91425" marR="91425" marT="91425" marB="91425"/>
                </a:tc>
                <a:tc>
                  <a:txBody>
                    <a:bodyPr/>
                    <a:lstStyle/>
                    <a:p>
                      <a:pPr marL="0" lvl="0" indent="0" algn="ctr" rtl="0">
                        <a:spcBef>
                          <a:spcPts val="0"/>
                        </a:spcBef>
                        <a:spcAft>
                          <a:spcPts val="0"/>
                        </a:spcAft>
                        <a:buNone/>
                      </a:pPr>
                      <a:r>
                        <a:rPr lang="zh-TW">
                          <a:solidFill>
                            <a:schemeClr val="dk1"/>
                          </a:solidFill>
                        </a:rPr>
                        <a:t>解決</a:t>
                      </a:r>
                      <a:endParaRPr/>
                    </a:p>
                  </a:txBody>
                  <a:tcPr marL="91425" marR="91425" marT="91425" marB="91425"/>
                </a:tc>
                <a:extLst>
                  <a:ext uri="{0D108BD9-81ED-4DB2-BD59-A6C34878D82A}">
                    <a16:rowId xmlns:a16="http://schemas.microsoft.com/office/drawing/2014/main" val="10000"/>
                  </a:ext>
                </a:extLst>
              </a:tr>
              <a:tr h="381000">
                <a:tc>
                  <a:txBody>
                    <a:bodyPr/>
                    <a:lstStyle/>
                    <a:p>
                      <a:pPr marL="0" lvl="0" indent="0" algn="ctr" rtl="0">
                        <a:spcBef>
                          <a:spcPts val="0"/>
                        </a:spcBef>
                        <a:spcAft>
                          <a:spcPts val="0"/>
                        </a:spcAft>
                        <a:buNone/>
                      </a:pPr>
                      <a:r>
                        <a:rPr lang="zh-TW" b="1">
                          <a:solidFill>
                            <a:srgbClr val="FF0000"/>
                          </a:solidFill>
                        </a:rPr>
                        <a:t>QA</a:t>
                      </a:r>
                      <a:endParaRPr b="1">
                        <a:solidFill>
                          <a:srgbClr val="FF0000"/>
                        </a:solidFill>
                      </a:endParaRPr>
                    </a:p>
                  </a:txBody>
                  <a:tcPr marL="91425" marR="91425" marT="91425" marB="91425"/>
                </a:tc>
                <a:tc>
                  <a:txBody>
                    <a:bodyPr/>
                    <a:lstStyle/>
                    <a:p>
                      <a:pPr marL="0" lvl="0" indent="0" algn="ctr" rtl="0">
                        <a:spcBef>
                          <a:spcPts val="0"/>
                        </a:spcBef>
                        <a:spcAft>
                          <a:spcPts val="0"/>
                        </a:spcAft>
                        <a:buNone/>
                      </a:pPr>
                      <a:r>
                        <a:rPr lang="zh-TW"/>
                        <a:t>O</a:t>
                      </a:r>
                      <a:endParaRPr/>
                    </a:p>
                  </a:txBody>
                  <a:tcPr marL="91425" marR="91425" marT="91425" marB="91425"/>
                </a:tc>
                <a:tc>
                  <a:txBody>
                    <a:bodyPr/>
                    <a:lstStyle/>
                    <a:p>
                      <a:pPr marL="0" lvl="0" indent="0" algn="ctr" rtl="0">
                        <a:spcBef>
                          <a:spcPts val="0"/>
                        </a:spcBef>
                        <a:spcAft>
                          <a:spcPts val="0"/>
                        </a:spcAft>
                        <a:buNone/>
                      </a:pPr>
                      <a:r>
                        <a:rPr lang="zh-TW">
                          <a:solidFill>
                            <a:schemeClr val="dk1"/>
                          </a:solidFill>
                        </a:rPr>
                        <a:t>O</a:t>
                      </a:r>
                      <a:endParaRPr/>
                    </a:p>
                  </a:txBody>
                  <a:tcPr marL="91425" marR="91425" marT="91425" marB="91425"/>
                </a:tc>
                <a:tc>
                  <a:txBody>
                    <a:bodyPr/>
                    <a:lstStyle/>
                    <a:p>
                      <a:pPr marL="0" lvl="0" indent="0" algn="ctr" rtl="0">
                        <a:spcBef>
                          <a:spcPts val="0"/>
                        </a:spcBef>
                        <a:spcAft>
                          <a:spcPts val="0"/>
                        </a:spcAft>
                        <a:buNone/>
                      </a:pPr>
                      <a:r>
                        <a:rPr lang="zh-TW">
                          <a:solidFill>
                            <a:schemeClr val="dk1"/>
                          </a:solidFill>
                        </a:rPr>
                        <a:t>O</a:t>
                      </a:r>
                      <a:endParaRPr/>
                    </a:p>
                  </a:txBody>
                  <a:tcPr marL="91425" marR="91425" marT="91425" marB="91425"/>
                </a:tc>
                <a:tc>
                  <a:txBody>
                    <a:bodyPr/>
                    <a:lstStyle/>
                    <a:p>
                      <a:pPr marL="0" lvl="0" indent="0" algn="ctr" rtl="0">
                        <a:spcBef>
                          <a:spcPts val="0"/>
                        </a:spcBef>
                        <a:spcAft>
                          <a:spcPts val="0"/>
                        </a:spcAft>
                        <a:buNone/>
                      </a:pPr>
                      <a:r>
                        <a:rPr lang="zh-TW">
                          <a:solidFill>
                            <a:schemeClr val="dk1"/>
                          </a:solidFill>
                        </a:rPr>
                        <a:t>O</a:t>
                      </a:r>
                      <a:endParaRPr/>
                    </a:p>
                  </a:txBody>
                  <a:tcPr marL="91425" marR="91425" marT="91425" marB="91425"/>
                </a:tc>
                <a:tc>
                  <a:txBody>
                    <a:bodyPr/>
                    <a:lstStyle/>
                    <a:p>
                      <a:pPr marL="0" lvl="0" indent="0" algn="ctr" rtl="0">
                        <a:spcBef>
                          <a:spcPts val="0"/>
                        </a:spcBef>
                        <a:spcAft>
                          <a:spcPts val="0"/>
                        </a:spcAft>
                        <a:buNone/>
                      </a:pPr>
                      <a:r>
                        <a:rPr lang="zh-TW"/>
                        <a:t>X</a:t>
                      </a:r>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ctr" rtl="0">
                        <a:spcBef>
                          <a:spcPts val="0"/>
                        </a:spcBef>
                        <a:spcAft>
                          <a:spcPts val="0"/>
                        </a:spcAft>
                        <a:buNone/>
                      </a:pPr>
                      <a:r>
                        <a:rPr lang="zh-TW" b="1">
                          <a:solidFill>
                            <a:schemeClr val="accent1"/>
                          </a:solidFill>
                        </a:rPr>
                        <a:t>RD</a:t>
                      </a:r>
                      <a:endParaRPr b="1">
                        <a:solidFill>
                          <a:schemeClr val="accent1"/>
                        </a:solidFill>
                      </a:endParaRPr>
                    </a:p>
                  </a:txBody>
                  <a:tcPr marL="91425" marR="91425" marT="91425" marB="91425"/>
                </a:tc>
                <a:tc>
                  <a:txBody>
                    <a:bodyPr/>
                    <a:lstStyle/>
                    <a:p>
                      <a:pPr marL="0" lvl="0" indent="0" algn="ctr" rtl="0">
                        <a:spcBef>
                          <a:spcPts val="0"/>
                        </a:spcBef>
                        <a:spcAft>
                          <a:spcPts val="0"/>
                        </a:spcAft>
                        <a:buNone/>
                      </a:pPr>
                      <a:r>
                        <a:rPr lang="zh-TW">
                          <a:solidFill>
                            <a:schemeClr val="dk1"/>
                          </a:solidFill>
                        </a:rPr>
                        <a:t>O</a:t>
                      </a:r>
                      <a:endParaRPr/>
                    </a:p>
                  </a:txBody>
                  <a:tcPr marL="91425" marR="91425" marT="91425" marB="91425"/>
                </a:tc>
                <a:tc>
                  <a:txBody>
                    <a:bodyPr/>
                    <a:lstStyle/>
                    <a:p>
                      <a:pPr marL="0" lvl="0" indent="0" algn="ctr" rtl="0">
                        <a:spcBef>
                          <a:spcPts val="0"/>
                        </a:spcBef>
                        <a:spcAft>
                          <a:spcPts val="0"/>
                        </a:spcAft>
                        <a:buNone/>
                      </a:pPr>
                      <a:r>
                        <a:rPr lang="zh-TW">
                          <a:solidFill>
                            <a:schemeClr val="dk1"/>
                          </a:solidFill>
                        </a:rPr>
                        <a:t>X</a:t>
                      </a:r>
                      <a:endParaRPr/>
                    </a:p>
                  </a:txBody>
                  <a:tcPr marL="91425" marR="91425" marT="91425" marB="91425"/>
                </a:tc>
                <a:tc>
                  <a:txBody>
                    <a:bodyPr/>
                    <a:lstStyle/>
                    <a:p>
                      <a:pPr marL="0" lvl="0" indent="0" algn="ctr" rtl="0">
                        <a:spcBef>
                          <a:spcPts val="0"/>
                        </a:spcBef>
                        <a:spcAft>
                          <a:spcPts val="0"/>
                        </a:spcAft>
                        <a:buNone/>
                      </a:pPr>
                      <a:r>
                        <a:rPr lang="zh-TW">
                          <a:solidFill>
                            <a:schemeClr val="dk1"/>
                          </a:solidFill>
                        </a:rPr>
                        <a:t>X</a:t>
                      </a:r>
                      <a:endParaRPr/>
                    </a:p>
                  </a:txBody>
                  <a:tcPr marL="91425" marR="91425" marT="91425" marB="91425"/>
                </a:tc>
                <a:tc>
                  <a:txBody>
                    <a:bodyPr/>
                    <a:lstStyle/>
                    <a:p>
                      <a:pPr marL="0" lvl="0" indent="0" algn="ctr" rtl="0">
                        <a:spcBef>
                          <a:spcPts val="0"/>
                        </a:spcBef>
                        <a:spcAft>
                          <a:spcPts val="0"/>
                        </a:spcAft>
                        <a:buNone/>
                      </a:pPr>
                      <a:r>
                        <a:rPr lang="zh-TW">
                          <a:solidFill>
                            <a:schemeClr val="dk1"/>
                          </a:solidFill>
                        </a:rPr>
                        <a:t>X</a:t>
                      </a:r>
                      <a:endParaRPr/>
                    </a:p>
                  </a:txBody>
                  <a:tcPr marL="91425" marR="91425" marT="91425" marB="91425"/>
                </a:tc>
                <a:tc>
                  <a:txBody>
                    <a:bodyPr/>
                    <a:lstStyle/>
                    <a:p>
                      <a:pPr marL="0" lvl="0" indent="0" algn="ctr" rtl="0">
                        <a:spcBef>
                          <a:spcPts val="0"/>
                        </a:spcBef>
                        <a:spcAft>
                          <a:spcPts val="0"/>
                        </a:spcAft>
                        <a:buNone/>
                      </a:pPr>
                      <a:r>
                        <a:rPr lang="zh-TW">
                          <a:solidFill>
                            <a:schemeClr val="dk1"/>
                          </a:solidFill>
                        </a:rPr>
                        <a:t>O</a:t>
                      </a:r>
                      <a:endParaRPr/>
                    </a:p>
                  </a:txBody>
                  <a:tcPr marL="91425" marR="91425" marT="91425" marB="91425"/>
                </a:tc>
                <a:extLst>
                  <a:ext uri="{0D108BD9-81ED-4DB2-BD59-A6C34878D82A}">
                    <a16:rowId xmlns:a16="http://schemas.microsoft.com/office/drawing/2014/main" val="10002"/>
                  </a:ext>
                </a:extLst>
              </a:tr>
            </a:tbl>
          </a:graphicData>
        </a:graphic>
      </p:graphicFrame>
      <p:sp>
        <p:nvSpPr>
          <p:cNvPr id="489" name="Google Shape;489;p39"/>
          <p:cNvSpPr txBox="1"/>
          <p:nvPr/>
        </p:nvSpPr>
        <p:spPr>
          <a:xfrm>
            <a:off x="7266250" y="2432343"/>
            <a:ext cx="1517100" cy="323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zh-TW" sz="900">
                <a:solidFill>
                  <a:schemeClr val="dk1"/>
                </a:solidFill>
              </a:rPr>
              <a:t>O: 可使用    X: 禁用</a:t>
            </a:r>
            <a:endParaRPr sz="1200"/>
          </a:p>
        </p:txBody>
      </p:sp>
      <p:sp>
        <p:nvSpPr>
          <p:cNvPr id="490" name="Google Shape;490;p39"/>
          <p:cNvSpPr txBox="1"/>
          <p:nvPr/>
        </p:nvSpPr>
        <p:spPr>
          <a:xfrm>
            <a:off x="268075" y="851479"/>
            <a:ext cx="3000000" cy="35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zh-TW" sz="1100" b="1">
                <a:solidFill>
                  <a:srgbClr val="FF0000"/>
                </a:solidFill>
              </a:rPr>
              <a:t>Type : Bug</a:t>
            </a:r>
            <a:endParaRPr/>
          </a:p>
        </p:txBody>
      </p:sp>
      <p:sp>
        <p:nvSpPr>
          <p:cNvPr id="491" name="Google Shape;491;p39"/>
          <p:cNvSpPr txBox="1"/>
          <p:nvPr/>
        </p:nvSpPr>
        <p:spPr>
          <a:xfrm>
            <a:off x="268075" y="2416905"/>
            <a:ext cx="1517100" cy="35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zh-TW" sz="1100" b="1">
                <a:solidFill>
                  <a:srgbClr val="FF0000"/>
                </a:solidFill>
              </a:rPr>
              <a:t>Type :  Test Case</a:t>
            </a:r>
            <a:endParaRPr/>
          </a:p>
        </p:txBody>
      </p:sp>
      <p:graphicFrame>
        <p:nvGraphicFramePr>
          <p:cNvPr id="492" name="Google Shape;492;p39"/>
          <p:cNvGraphicFramePr/>
          <p:nvPr/>
        </p:nvGraphicFramePr>
        <p:xfrm>
          <a:off x="989225" y="2755443"/>
          <a:ext cx="3000000" cy="3000000"/>
        </p:xfrm>
        <a:graphic>
          <a:graphicData uri="http://schemas.openxmlformats.org/drawingml/2006/table">
            <a:tbl>
              <a:tblPr>
                <a:noFill/>
                <a:tableStyleId>{EF82D52B-2552-41A0-BF73-07D14E9E0646}</a:tableStyleId>
              </a:tblPr>
              <a:tblGrid>
                <a:gridCol w="1206500">
                  <a:extLst>
                    <a:ext uri="{9D8B030D-6E8A-4147-A177-3AD203B41FA5}">
                      <a16:colId xmlns:a16="http://schemas.microsoft.com/office/drawing/2014/main" val="20000"/>
                    </a:ext>
                  </a:extLst>
                </a:gridCol>
                <a:gridCol w="1206500">
                  <a:extLst>
                    <a:ext uri="{9D8B030D-6E8A-4147-A177-3AD203B41FA5}">
                      <a16:colId xmlns:a16="http://schemas.microsoft.com/office/drawing/2014/main" val="20001"/>
                    </a:ext>
                  </a:extLst>
                </a:gridCol>
                <a:gridCol w="1206500">
                  <a:extLst>
                    <a:ext uri="{9D8B030D-6E8A-4147-A177-3AD203B41FA5}">
                      <a16:colId xmlns:a16="http://schemas.microsoft.com/office/drawing/2014/main" val="20002"/>
                    </a:ext>
                  </a:extLst>
                </a:gridCol>
                <a:gridCol w="1206500">
                  <a:extLst>
                    <a:ext uri="{9D8B030D-6E8A-4147-A177-3AD203B41FA5}">
                      <a16:colId xmlns:a16="http://schemas.microsoft.com/office/drawing/2014/main" val="20003"/>
                    </a:ext>
                  </a:extLst>
                </a:gridCol>
                <a:gridCol w="1206500">
                  <a:extLst>
                    <a:ext uri="{9D8B030D-6E8A-4147-A177-3AD203B41FA5}">
                      <a16:colId xmlns:a16="http://schemas.microsoft.com/office/drawing/2014/main" val="20004"/>
                    </a:ext>
                  </a:extLst>
                </a:gridCol>
                <a:gridCol w="1206500">
                  <a:extLst>
                    <a:ext uri="{9D8B030D-6E8A-4147-A177-3AD203B41FA5}">
                      <a16:colId xmlns:a16="http://schemas.microsoft.com/office/drawing/2014/main" val="20005"/>
                    </a:ext>
                  </a:extLst>
                </a:gridCol>
              </a:tblGrid>
              <a:tr h="381000">
                <a:tc>
                  <a:txBody>
                    <a:bodyPr/>
                    <a:lstStyle/>
                    <a:p>
                      <a:pPr marL="0" lvl="0" indent="0" algn="ctr" rtl="0">
                        <a:spcBef>
                          <a:spcPts val="0"/>
                        </a:spcBef>
                        <a:spcAft>
                          <a:spcPts val="0"/>
                        </a:spcAft>
                        <a:buNone/>
                      </a:pPr>
                      <a:r>
                        <a:rPr lang="zh-TW"/>
                        <a:t>角色\權限</a:t>
                      </a:r>
                      <a:endParaRPr/>
                    </a:p>
                  </a:txBody>
                  <a:tcPr marL="91425" marR="91425" marT="91425" marB="91425"/>
                </a:tc>
                <a:tc>
                  <a:txBody>
                    <a:bodyPr/>
                    <a:lstStyle/>
                    <a:p>
                      <a:pPr marL="0" lvl="0" indent="0" algn="ctr" rtl="0">
                        <a:spcBef>
                          <a:spcPts val="0"/>
                        </a:spcBef>
                        <a:spcAft>
                          <a:spcPts val="0"/>
                        </a:spcAft>
                        <a:buNone/>
                      </a:pPr>
                      <a:r>
                        <a:rPr lang="zh-TW">
                          <a:solidFill>
                            <a:schemeClr val="dk1"/>
                          </a:solidFill>
                        </a:rPr>
                        <a:t>查詢</a:t>
                      </a:r>
                      <a:endParaRPr/>
                    </a:p>
                  </a:txBody>
                  <a:tcPr marL="91425" marR="91425" marT="91425" marB="91425"/>
                </a:tc>
                <a:tc>
                  <a:txBody>
                    <a:bodyPr/>
                    <a:lstStyle/>
                    <a:p>
                      <a:pPr marL="0" lvl="0" indent="0" algn="ctr" rtl="0">
                        <a:spcBef>
                          <a:spcPts val="0"/>
                        </a:spcBef>
                        <a:spcAft>
                          <a:spcPts val="0"/>
                        </a:spcAft>
                        <a:buNone/>
                      </a:pPr>
                      <a:r>
                        <a:rPr lang="zh-TW">
                          <a:solidFill>
                            <a:schemeClr val="dk1"/>
                          </a:solidFill>
                        </a:rPr>
                        <a:t>新增</a:t>
                      </a:r>
                      <a:endParaRPr/>
                    </a:p>
                  </a:txBody>
                  <a:tcPr marL="91425" marR="91425" marT="91425" marB="91425"/>
                </a:tc>
                <a:tc>
                  <a:txBody>
                    <a:bodyPr/>
                    <a:lstStyle/>
                    <a:p>
                      <a:pPr marL="0" lvl="0" indent="0" algn="ctr" rtl="0">
                        <a:spcBef>
                          <a:spcPts val="0"/>
                        </a:spcBef>
                        <a:spcAft>
                          <a:spcPts val="0"/>
                        </a:spcAft>
                        <a:buNone/>
                      </a:pPr>
                      <a:r>
                        <a:rPr lang="zh-TW">
                          <a:solidFill>
                            <a:schemeClr val="dk1"/>
                          </a:solidFill>
                        </a:rPr>
                        <a:t>修改</a:t>
                      </a:r>
                      <a:endParaRPr/>
                    </a:p>
                  </a:txBody>
                  <a:tcPr marL="91425" marR="91425" marT="91425" marB="91425"/>
                </a:tc>
                <a:tc>
                  <a:txBody>
                    <a:bodyPr/>
                    <a:lstStyle/>
                    <a:p>
                      <a:pPr marL="0" lvl="0" indent="0" algn="ctr" rtl="0">
                        <a:spcBef>
                          <a:spcPts val="0"/>
                        </a:spcBef>
                        <a:spcAft>
                          <a:spcPts val="0"/>
                        </a:spcAft>
                        <a:buNone/>
                      </a:pPr>
                      <a:r>
                        <a:rPr lang="zh-TW">
                          <a:solidFill>
                            <a:schemeClr val="dk1"/>
                          </a:solidFill>
                        </a:rPr>
                        <a:t>刪除</a:t>
                      </a:r>
                      <a:endParaRPr/>
                    </a:p>
                  </a:txBody>
                  <a:tcPr marL="91425" marR="91425" marT="91425" marB="91425"/>
                </a:tc>
                <a:tc>
                  <a:txBody>
                    <a:bodyPr/>
                    <a:lstStyle/>
                    <a:p>
                      <a:pPr marL="0" lvl="0" indent="0" algn="ctr" rtl="0">
                        <a:spcBef>
                          <a:spcPts val="0"/>
                        </a:spcBef>
                        <a:spcAft>
                          <a:spcPts val="0"/>
                        </a:spcAft>
                        <a:buNone/>
                      </a:pPr>
                      <a:r>
                        <a:rPr lang="zh-TW">
                          <a:solidFill>
                            <a:schemeClr val="dk1"/>
                          </a:solidFill>
                        </a:rPr>
                        <a:t>解決</a:t>
                      </a:r>
                      <a:endParaRPr/>
                    </a:p>
                  </a:txBody>
                  <a:tcPr marL="91425" marR="91425" marT="91425" marB="91425"/>
                </a:tc>
                <a:extLst>
                  <a:ext uri="{0D108BD9-81ED-4DB2-BD59-A6C34878D82A}">
                    <a16:rowId xmlns:a16="http://schemas.microsoft.com/office/drawing/2014/main" val="10000"/>
                  </a:ext>
                </a:extLst>
              </a:tr>
              <a:tr h="381000">
                <a:tc>
                  <a:txBody>
                    <a:bodyPr/>
                    <a:lstStyle/>
                    <a:p>
                      <a:pPr marL="0" lvl="0" indent="0" algn="ctr" rtl="0">
                        <a:spcBef>
                          <a:spcPts val="0"/>
                        </a:spcBef>
                        <a:spcAft>
                          <a:spcPts val="0"/>
                        </a:spcAft>
                        <a:buNone/>
                      </a:pPr>
                      <a:r>
                        <a:rPr lang="zh-TW" b="1">
                          <a:solidFill>
                            <a:srgbClr val="FF0000"/>
                          </a:solidFill>
                        </a:rPr>
                        <a:t>QA</a:t>
                      </a:r>
                      <a:endParaRPr b="1">
                        <a:solidFill>
                          <a:srgbClr val="FF0000"/>
                        </a:solidFill>
                      </a:endParaRPr>
                    </a:p>
                  </a:txBody>
                  <a:tcPr marL="91425" marR="91425" marT="91425" marB="91425"/>
                </a:tc>
                <a:tc>
                  <a:txBody>
                    <a:bodyPr/>
                    <a:lstStyle/>
                    <a:p>
                      <a:pPr marL="0" lvl="0" indent="0" algn="ctr" rtl="0">
                        <a:spcBef>
                          <a:spcPts val="0"/>
                        </a:spcBef>
                        <a:spcAft>
                          <a:spcPts val="0"/>
                        </a:spcAft>
                        <a:buNone/>
                      </a:pPr>
                      <a:r>
                        <a:rPr lang="zh-TW"/>
                        <a:t>O</a:t>
                      </a:r>
                      <a:endParaRPr/>
                    </a:p>
                  </a:txBody>
                  <a:tcPr marL="91425" marR="91425" marT="91425" marB="91425"/>
                </a:tc>
                <a:tc>
                  <a:txBody>
                    <a:bodyPr/>
                    <a:lstStyle/>
                    <a:p>
                      <a:pPr marL="0" lvl="0" indent="0" algn="ctr" rtl="0">
                        <a:spcBef>
                          <a:spcPts val="0"/>
                        </a:spcBef>
                        <a:spcAft>
                          <a:spcPts val="0"/>
                        </a:spcAft>
                        <a:buNone/>
                      </a:pPr>
                      <a:r>
                        <a:rPr lang="zh-TW">
                          <a:solidFill>
                            <a:schemeClr val="dk1"/>
                          </a:solidFill>
                        </a:rPr>
                        <a:t>O</a:t>
                      </a:r>
                      <a:endParaRPr/>
                    </a:p>
                  </a:txBody>
                  <a:tcPr marL="91425" marR="91425" marT="91425" marB="91425"/>
                </a:tc>
                <a:tc>
                  <a:txBody>
                    <a:bodyPr/>
                    <a:lstStyle/>
                    <a:p>
                      <a:pPr marL="0" lvl="0" indent="0" algn="ctr" rtl="0">
                        <a:spcBef>
                          <a:spcPts val="0"/>
                        </a:spcBef>
                        <a:spcAft>
                          <a:spcPts val="0"/>
                        </a:spcAft>
                        <a:buNone/>
                      </a:pPr>
                      <a:r>
                        <a:rPr lang="zh-TW">
                          <a:solidFill>
                            <a:schemeClr val="dk1"/>
                          </a:solidFill>
                        </a:rPr>
                        <a:t>O</a:t>
                      </a:r>
                      <a:endParaRPr/>
                    </a:p>
                  </a:txBody>
                  <a:tcPr marL="91425" marR="91425" marT="91425" marB="91425"/>
                </a:tc>
                <a:tc>
                  <a:txBody>
                    <a:bodyPr/>
                    <a:lstStyle/>
                    <a:p>
                      <a:pPr marL="0" lvl="0" indent="0" algn="ctr" rtl="0">
                        <a:spcBef>
                          <a:spcPts val="0"/>
                        </a:spcBef>
                        <a:spcAft>
                          <a:spcPts val="0"/>
                        </a:spcAft>
                        <a:buNone/>
                      </a:pPr>
                      <a:r>
                        <a:rPr lang="zh-TW">
                          <a:solidFill>
                            <a:schemeClr val="dk1"/>
                          </a:solidFill>
                        </a:rPr>
                        <a:t>O</a:t>
                      </a:r>
                      <a:endParaRPr/>
                    </a:p>
                  </a:txBody>
                  <a:tcPr marL="91425" marR="91425" marT="91425" marB="91425"/>
                </a:tc>
                <a:tc>
                  <a:txBody>
                    <a:bodyPr/>
                    <a:lstStyle/>
                    <a:p>
                      <a:pPr marL="0" lvl="0" indent="0" algn="ctr" rtl="0">
                        <a:spcBef>
                          <a:spcPts val="0"/>
                        </a:spcBef>
                        <a:spcAft>
                          <a:spcPts val="0"/>
                        </a:spcAft>
                        <a:buClr>
                          <a:schemeClr val="dk1"/>
                        </a:buClr>
                        <a:buSzPts val="1100"/>
                        <a:buFont typeface="Arial"/>
                        <a:buNone/>
                      </a:pPr>
                      <a:r>
                        <a:rPr lang="zh-TW">
                          <a:solidFill>
                            <a:schemeClr val="dk1"/>
                          </a:solidFill>
                        </a:rPr>
                        <a:t>O</a:t>
                      </a:r>
                      <a:endParaRPr/>
                    </a:p>
                  </a:txBody>
                  <a:tcPr marL="91425" marR="91425" marT="91425" marB="91425"/>
                </a:tc>
                <a:extLst>
                  <a:ext uri="{0D108BD9-81ED-4DB2-BD59-A6C34878D82A}">
                    <a16:rowId xmlns:a16="http://schemas.microsoft.com/office/drawing/2014/main" val="10001"/>
                  </a:ext>
                </a:extLst>
              </a:tr>
            </a:tbl>
          </a:graphicData>
        </a:graphic>
      </p:graphicFrame>
      <p:sp>
        <p:nvSpPr>
          <p:cNvPr id="493" name="Google Shape;493;p39"/>
          <p:cNvSpPr txBox="1"/>
          <p:nvPr/>
        </p:nvSpPr>
        <p:spPr>
          <a:xfrm>
            <a:off x="7266250" y="866929"/>
            <a:ext cx="1517100" cy="323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zh-TW" sz="900">
                <a:solidFill>
                  <a:schemeClr val="dk1"/>
                </a:solidFill>
              </a:rPr>
              <a:t>O: 可使用    X: 禁用</a:t>
            </a:r>
            <a:endParaRPr sz="1200"/>
          </a:p>
        </p:txBody>
      </p:sp>
      <p:graphicFrame>
        <p:nvGraphicFramePr>
          <p:cNvPr id="494" name="Google Shape;494;p39"/>
          <p:cNvGraphicFramePr/>
          <p:nvPr/>
        </p:nvGraphicFramePr>
        <p:xfrm>
          <a:off x="952500" y="3892450"/>
          <a:ext cx="3000000" cy="3000000"/>
        </p:xfrm>
        <a:graphic>
          <a:graphicData uri="http://schemas.openxmlformats.org/drawingml/2006/table">
            <a:tbl>
              <a:tblPr>
                <a:noFill/>
                <a:tableStyleId>{EF82D52B-2552-41A0-BF73-07D14E9E0646}</a:tableStyleId>
              </a:tblPr>
              <a:tblGrid>
                <a:gridCol w="1206500">
                  <a:extLst>
                    <a:ext uri="{9D8B030D-6E8A-4147-A177-3AD203B41FA5}">
                      <a16:colId xmlns:a16="http://schemas.microsoft.com/office/drawing/2014/main" val="20000"/>
                    </a:ext>
                  </a:extLst>
                </a:gridCol>
                <a:gridCol w="1206500">
                  <a:extLst>
                    <a:ext uri="{9D8B030D-6E8A-4147-A177-3AD203B41FA5}">
                      <a16:colId xmlns:a16="http://schemas.microsoft.com/office/drawing/2014/main" val="20001"/>
                    </a:ext>
                  </a:extLst>
                </a:gridCol>
                <a:gridCol w="1206500">
                  <a:extLst>
                    <a:ext uri="{9D8B030D-6E8A-4147-A177-3AD203B41FA5}">
                      <a16:colId xmlns:a16="http://schemas.microsoft.com/office/drawing/2014/main" val="20002"/>
                    </a:ext>
                  </a:extLst>
                </a:gridCol>
                <a:gridCol w="1206500">
                  <a:extLst>
                    <a:ext uri="{9D8B030D-6E8A-4147-A177-3AD203B41FA5}">
                      <a16:colId xmlns:a16="http://schemas.microsoft.com/office/drawing/2014/main" val="20003"/>
                    </a:ext>
                  </a:extLst>
                </a:gridCol>
                <a:gridCol w="1206500">
                  <a:extLst>
                    <a:ext uri="{9D8B030D-6E8A-4147-A177-3AD203B41FA5}">
                      <a16:colId xmlns:a16="http://schemas.microsoft.com/office/drawing/2014/main" val="20004"/>
                    </a:ext>
                  </a:extLst>
                </a:gridCol>
                <a:gridCol w="1206500">
                  <a:extLst>
                    <a:ext uri="{9D8B030D-6E8A-4147-A177-3AD203B41FA5}">
                      <a16:colId xmlns:a16="http://schemas.microsoft.com/office/drawing/2014/main" val="20005"/>
                    </a:ext>
                  </a:extLst>
                </a:gridCol>
              </a:tblGrid>
              <a:tr h="381000">
                <a:tc>
                  <a:txBody>
                    <a:bodyPr/>
                    <a:lstStyle/>
                    <a:p>
                      <a:pPr marL="0" lvl="0" indent="0" algn="ctr" rtl="0">
                        <a:spcBef>
                          <a:spcPts val="0"/>
                        </a:spcBef>
                        <a:spcAft>
                          <a:spcPts val="0"/>
                        </a:spcAft>
                        <a:buNone/>
                      </a:pPr>
                      <a:r>
                        <a:rPr lang="zh-TW"/>
                        <a:t>角色\權限</a:t>
                      </a:r>
                      <a:endParaRPr/>
                    </a:p>
                  </a:txBody>
                  <a:tcPr marL="91425" marR="91425" marT="91425" marB="91425"/>
                </a:tc>
                <a:tc>
                  <a:txBody>
                    <a:bodyPr/>
                    <a:lstStyle/>
                    <a:p>
                      <a:pPr marL="0" lvl="0" indent="0" algn="ctr" rtl="0">
                        <a:spcBef>
                          <a:spcPts val="0"/>
                        </a:spcBef>
                        <a:spcAft>
                          <a:spcPts val="0"/>
                        </a:spcAft>
                        <a:buNone/>
                      </a:pPr>
                      <a:r>
                        <a:rPr lang="zh-TW">
                          <a:solidFill>
                            <a:schemeClr val="dk1"/>
                          </a:solidFill>
                        </a:rPr>
                        <a:t>查詢</a:t>
                      </a:r>
                      <a:endParaRPr/>
                    </a:p>
                  </a:txBody>
                  <a:tcPr marL="91425" marR="91425" marT="91425" marB="91425"/>
                </a:tc>
                <a:tc>
                  <a:txBody>
                    <a:bodyPr/>
                    <a:lstStyle/>
                    <a:p>
                      <a:pPr marL="0" lvl="0" indent="0" algn="ctr" rtl="0">
                        <a:spcBef>
                          <a:spcPts val="0"/>
                        </a:spcBef>
                        <a:spcAft>
                          <a:spcPts val="0"/>
                        </a:spcAft>
                        <a:buNone/>
                      </a:pPr>
                      <a:r>
                        <a:rPr lang="zh-TW">
                          <a:solidFill>
                            <a:schemeClr val="dk1"/>
                          </a:solidFill>
                        </a:rPr>
                        <a:t>新增</a:t>
                      </a:r>
                      <a:endParaRPr/>
                    </a:p>
                  </a:txBody>
                  <a:tcPr marL="91425" marR="91425" marT="91425" marB="91425"/>
                </a:tc>
                <a:tc>
                  <a:txBody>
                    <a:bodyPr/>
                    <a:lstStyle/>
                    <a:p>
                      <a:pPr marL="0" lvl="0" indent="0" algn="ctr" rtl="0">
                        <a:spcBef>
                          <a:spcPts val="0"/>
                        </a:spcBef>
                        <a:spcAft>
                          <a:spcPts val="0"/>
                        </a:spcAft>
                        <a:buNone/>
                      </a:pPr>
                      <a:r>
                        <a:rPr lang="zh-TW">
                          <a:solidFill>
                            <a:schemeClr val="dk1"/>
                          </a:solidFill>
                        </a:rPr>
                        <a:t>修改</a:t>
                      </a:r>
                      <a:endParaRPr/>
                    </a:p>
                  </a:txBody>
                  <a:tcPr marL="91425" marR="91425" marT="91425" marB="91425"/>
                </a:tc>
                <a:tc>
                  <a:txBody>
                    <a:bodyPr/>
                    <a:lstStyle/>
                    <a:p>
                      <a:pPr marL="0" lvl="0" indent="0" algn="ctr" rtl="0">
                        <a:spcBef>
                          <a:spcPts val="0"/>
                        </a:spcBef>
                        <a:spcAft>
                          <a:spcPts val="0"/>
                        </a:spcAft>
                        <a:buNone/>
                      </a:pPr>
                      <a:r>
                        <a:rPr lang="zh-TW">
                          <a:solidFill>
                            <a:schemeClr val="dk1"/>
                          </a:solidFill>
                        </a:rPr>
                        <a:t>刪除</a:t>
                      </a:r>
                      <a:endParaRPr/>
                    </a:p>
                  </a:txBody>
                  <a:tcPr marL="91425" marR="91425" marT="91425" marB="91425"/>
                </a:tc>
                <a:tc>
                  <a:txBody>
                    <a:bodyPr/>
                    <a:lstStyle/>
                    <a:p>
                      <a:pPr marL="0" lvl="0" indent="0" algn="ctr" rtl="0">
                        <a:spcBef>
                          <a:spcPts val="0"/>
                        </a:spcBef>
                        <a:spcAft>
                          <a:spcPts val="0"/>
                        </a:spcAft>
                        <a:buNone/>
                      </a:pPr>
                      <a:r>
                        <a:rPr lang="zh-TW">
                          <a:solidFill>
                            <a:schemeClr val="dk1"/>
                          </a:solidFill>
                        </a:rPr>
                        <a:t>解決</a:t>
                      </a:r>
                      <a:endParaRPr/>
                    </a:p>
                  </a:txBody>
                  <a:tcPr marL="91425" marR="91425" marT="91425" marB="91425"/>
                </a:tc>
                <a:extLst>
                  <a:ext uri="{0D108BD9-81ED-4DB2-BD59-A6C34878D82A}">
                    <a16:rowId xmlns:a16="http://schemas.microsoft.com/office/drawing/2014/main" val="10000"/>
                  </a:ext>
                </a:extLst>
              </a:tr>
              <a:tr h="381000">
                <a:tc>
                  <a:txBody>
                    <a:bodyPr/>
                    <a:lstStyle/>
                    <a:p>
                      <a:pPr marL="0" lvl="0" indent="0" algn="ctr" rtl="0">
                        <a:spcBef>
                          <a:spcPts val="0"/>
                        </a:spcBef>
                        <a:spcAft>
                          <a:spcPts val="0"/>
                        </a:spcAft>
                        <a:buNone/>
                      </a:pPr>
                      <a:r>
                        <a:rPr lang="zh-TW" b="1">
                          <a:solidFill>
                            <a:srgbClr val="FF00FF"/>
                          </a:solidFill>
                        </a:rPr>
                        <a:t>PM</a:t>
                      </a:r>
                      <a:endParaRPr b="1">
                        <a:solidFill>
                          <a:srgbClr val="FF0000"/>
                        </a:solidFill>
                      </a:endParaRPr>
                    </a:p>
                  </a:txBody>
                  <a:tcPr marL="91425" marR="91425" marT="91425" marB="91425"/>
                </a:tc>
                <a:tc>
                  <a:txBody>
                    <a:bodyPr/>
                    <a:lstStyle/>
                    <a:p>
                      <a:pPr marL="0" lvl="0" indent="0" algn="ctr" rtl="0">
                        <a:spcBef>
                          <a:spcPts val="0"/>
                        </a:spcBef>
                        <a:spcAft>
                          <a:spcPts val="0"/>
                        </a:spcAft>
                        <a:buNone/>
                      </a:pPr>
                      <a:r>
                        <a:rPr lang="zh-TW"/>
                        <a:t>O</a:t>
                      </a:r>
                      <a:endParaRPr/>
                    </a:p>
                  </a:txBody>
                  <a:tcPr marL="91425" marR="91425" marT="91425" marB="91425"/>
                </a:tc>
                <a:tc>
                  <a:txBody>
                    <a:bodyPr/>
                    <a:lstStyle/>
                    <a:p>
                      <a:pPr marL="0" lvl="0" indent="0" algn="ctr" rtl="0">
                        <a:spcBef>
                          <a:spcPts val="0"/>
                        </a:spcBef>
                        <a:spcAft>
                          <a:spcPts val="0"/>
                        </a:spcAft>
                        <a:buNone/>
                      </a:pPr>
                      <a:r>
                        <a:rPr lang="zh-TW">
                          <a:solidFill>
                            <a:schemeClr val="dk1"/>
                          </a:solidFill>
                        </a:rPr>
                        <a:t>O</a:t>
                      </a:r>
                      <a:endParaRPr/>
                    </a:p>
                  </a:txBody>
                  <a:tcPr marL="91425" marR="91425" marT="91425" marB="91425"/>
                </a:tc>
                <a:tc>
                  <a:txBody>
                    <a:bodyPr/>
                    <a:lstStyle/>
                    <a:p>
                      <a:pPr marL="0" lvl="0" indent="0" algn="ctr" rtl="0">
                        <a:spcBef>
                          <a:spcPts val="0"/>
                        </a:spcBef>
                        <a:spcAft>
                          <a:spcPts val="0"/>
                        </a:spcAft>
                        <a:buNone/>
                      </a:pPr>
                      <a:r>
                        <a:rPr lang="zh-TW">
                          <a:solidFill>
                            <a:schemeClr val="dk1"/>
                          </a:solidFill>
                        </a:rPr>
                        <a:t>O</a:t>
                      </a:r>
                      <a:endParaRPr/>
                    </a:p>
                  </a:txBody>
                  <a:tcPr marL="91425" marR="91425" marT="91425" marB="91425"/>
                </a:tc>
                <a:tc>
                  <a:txBody>
                    <a:bodyPr/>
                    <a:lstStyle/>
                    <a:p>
                      <a:pPr marL="0" lvl="0" indent="0" algn="ctr" rtl="0">
                        <a:spcBef>
                          <a:spcPts val="0"/>
                        </a:spcBef>
                        <a:spcAft>
                          <a:spcPts val="0"/>
                        </a:spcAft>
                        <a:buNone/>
                      </a:pPr>
                      <a:r>
                        <a:rPr lang="zh-TW">
                          <a:solidFill>
                            <a:schemeClr val="dk1"/>
                          </a:solidFill>
                        </a:rPr>
                        <a:t>O</a:t>
                      </a:r>
                      <a:endParaRPr/>
                    </a:p>
                  </a:txBody>
                  <a:tcPr marL="91425" marR="91425" marT="91425" marB="91425"/>
                </a:tc>
                <a:tc>
                  <a:txBody>
                    <a:bodyPr/>
                    <a:lstStyle/>
                    <a:p>
                      <a:pPr marL="0" lvl="0" indent="0" algn="ctr" rtl="0">
                        <a:spcBef>
                          <a:spcPts val="0"/>
                        </a:spcBef>
                        <a:spcAft>
                          <a:spcPts val="0"/>
                        </a:spcAft>
                        <a:buNone/>
                      </a:pPr>
                      <a:r>
                        <a:rPr lang="zh-TW"/>
                        <a:t>X</a:t>
                      </a:r>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ctr" rtl="0">
                        <a:spcBef>
                          <a:spcPts val="0"/>
                        </a:spcBef>
                        <a:spcAft>
                          <a:spcPts val="0"/>
                        </a:spcAft>
                        <a:buNone/>
                      </a:pPr>
                      <a:r>
                        <a:rPr lang="zh-TW" b="1">
                          <a:solidFill>
                            <a:schemeClr val="accent1"/>
                          </a:solidFill>
                        </a:rPr>
                        <a:t>RD</a:t>
                      </a:r>
                      <a:endParaRPr b="1">
                        <a:solidFill>
                          <a:schemeClr val="accent1"/>
                        </a:solidFill>
                      </a:endParaRPr>
                    </a:p>
                  </a:txBody>
                  <a:tcPr marL="91425" marR="91425" marT="91425" marB="91425"/>
                </a:tc>
                <a:tc>
                  <a:txBody>
                    <a:bodyPr/>
                    <a:lstStyle/>
                    <a:p>
                      <a:pPr marL="0" lvl="0" indent="0" algn="ctr" rtl="0">
                        <a:spcBef>
                          <a:spcPts val="0"/>
                        </a:spcBef>
                        <a:spcAft>
                          <a:spcPts val="0"/>
                        </a:spcAft>
                        <a:buNone/>
                      </a:pPr>
                      <a:r>
                        <a:rPr lang="zh-TW">
                          <a:solidFill>
                            <a:schemeClr val="dk1"/>
                          </a:solidFill>
                        </a:rPr>
                        <a:t>O</a:t>
                      </a:r>
                      <a:endParaRPr/>
                    </a:p>
                  </a:txBody>
                  <a:tcPr marL="91425" marR="91425" marT="91425" marB="91425"/>
                </a:tc>
                <a:tc>
                  <a:txBody>
                    <a:bodyPr/>
                    <a:lstStyle/>
                    <a:p>
                      <a:pPr marL="0" lvl="0" indent="0" algn="ctr" rtl="0">
                        <a:spcBef>
                          <a:spcPts val="0"/>
                        </a:spcBef>
                        <a:spcAft>
                          <a:spcPts val="0"/>
                        </a:spcAft>
                        <a:buNone/>
                      </a:pPr>
                      <a:r>
                        <a:rPr lang="zh-TW">
                          <a:solidFill>
                            <a:schemeClr val="dk1"/>
                          </a:solidFill>
                        </a:rPr>
                        <a:t>X</a:t>
                      </a:r>
                      <a:endParaRPr/>
                    </a:p>
                  </a:txBody>
                  <a:tcPr marL="91425" marR="91425" marT="91425" marB="91425"/>
                </a:tc>
                <a:tc>
                  <a:txBody>
                    <a:bodyPr/>
                    <a:lstStyle/>
                    <a:p>
                      <a:pPr marL="0" lvl="0" indent="0" algn="ctr" rtl="0">
                        <a:spcBef>
                          <a:spcPts val="0"/>
                        </a:spcBef>
                        <a:spcAft>
                          <a:spcPts val="0"/>
                        </a:spcAft>
                        <a:buNone/>
                      </a:pPr>
                      <a:r>
                        <a:rPr lang="zh-TW">
                          <a:solidFill>
                            <a:schemeClr val="dk1"/>
                          </a:solidFill>
                        </a:rPr>
                        <a:t>X</a:t>
                      </a:r>
                      <a:endParaRPr/>
                    </a:p>
                  </a:txBody>
                  <a:tcPr marL="91425" marR="91425" marT="91425" marB="91425"/>
                </a:tc>
                <a:tc>
                  <a:txBody>
                    <a:bodyPr/>
                    <a:lstStyle/>
                    <a:p>
                      <a:pPr marL="0" lvl="0" indent="0" algn="ctr" rtl="0">
                        <a:spcBef>
                          <a:spcPts val="0"/>
                        </a:spcBef>
                        <a:spcAft>
                          <a:spcPts val="0"/>
                        </a:spcAft>
                        <a:buNone/>
                      </a:pPr>
                      <a:r>
                        <a:rPr lang="zh-TW">
                          <a:solidFill>
                            <a:schemeClr val="dk1"/>
                          </a:solidFill>
                        </a:rPr>
                        <a:t>X</a:t>
                      </a:r>
                      <a:endParaRPr/>
                    </a:p>
                  </a:txBody>
                  <a:tcPr marL="91425" marR="91425" marT="91425" marB="91425"/>
                </a:tc>
                <a:tc>
                  <a:txBody>
                    <a:bodyPr/>
                    <a:lstStyle/>
                    <a:p>
                      <a:pPr marL="0" lvl="0" indent="0" algn="ctr" rtl="0">
                        <a:spcBef>
                          <a:spcPts val="0"/>
                        </a:spcBef>
                        <a:spcAft>
                          <a:spcPts val="0"/>
                        </a:spcAft>
                        <a:buNone/>
                      </a:pPr>
                      <a:r>
                        <a:rPr lang="zh-TW">
                          <a:solidFill>
                            <a:schemeClr val="dk1"/>
                          </a:solidFill>
                        </a:rPr>
                        <a:t>O</a:t>
                      </a:r>
                      <a:endParaRPr/>
                    </a:p>
                  </a:txBody>
                  <a:tcPr marL="91425" marR="91425" marT="91425" marB="91425"/>
                </a:tc>
                <a:extLst>
                  <a:ext uri="{0D108BD9-81ED-4DB2-BD59-A6C34878D82A}">
                    <a16:rowId xmlns:a16="http://schemas.microsoft.com/office/drawing/2014/main" val="10002"/>
                  </a:ext>
                </a:extLst>
              </a:tr>
            </a:tbl>
          </a:graphicData>
        </a:graphic>
      </p:graphicFrame>
      <p:sp>
        <p:nvSpPr>
          <p:cNvPr id="495" name="Google Shape;495;p39"/>
          <p:cNvSpPr txBox="1"/>
          <p:nvPr/>
        </p:nvSpPr>
        <p:spPr>
          <a:xfrm>
            <a:off x="268075" y="3568825"/>
            <a:ext cx="3000000" cy="35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zh-TW" sz="1100" b="1">
                <a:solidFill>
                  <a:srgbClr val="FF00FF"/>
                </a:solidFill>
              </a:rPr>
              <a:t>Type : Feature Request</a:t>
            </a:r>
            <a:endParaRPr sz="1100" b="1">
              <a:solidFill>
                <a:srgbClr val="FF0000"/>
              </a:solidFill>
            </a:endParaRPr>
          </a:p>
        </p:txBody>
      </p:sp>
      <p:sp>
        <p:nvSpPr>
          <p:cNvPr id="496" name="Google Shape;496;p39"/>
          <p:cNvSpPr txBox="1"/>
          <p:nvPr/>
        </p:nvSpPr>
        <p:spPr>
          <a:xfrm>
            <a:off x="7266250" y="3584275"/>
            <a:ext cx="1517100" cy="323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zh-TW" sz="900">
                <a:solidFill>
                  <a:schemeClr val="dk1"/>
                </a:solidFill>
              </a:rPr>
              <a:t>O: 可使用    X: 禁用</a:t>
            </a:r>
            <a:endParaRPr sz="1200"/>
          </a:p>
        </p:txBody>
      </p:sp>
      <p:sp>
        <p:nvSpPr>
          <p:cNvPr id="497" name="Google Shape;497;p39"/>
          <p:cNvSpPr txBox="1"/>
          <p:nvPr/>
        </p:nvSpPr>
        <p:spPr>
          <a:xfrm>
            <a:off x="598725" y="723900"/>
            <a:ext cx="2238300" cy="523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zh-TW" sz="1100" b="1">
                <a:solidFill>
                  <a:schemeClr val="dk1"/>
                </a:solidFill>
              </a:rPr>
              <a:t>Phase II</a:t>
            </a:r>
            <a:endParaRPr sz="1100" b="1">
              <a:solidFill>
                <a:schemeClr val="dk1"/>
              </a:solidFill>
            </a:endParaRPr>
          </a:p>
          <a:p>
            <a:pPr marL="0" lvl="0" indent="457200" algn="l" rtl="0">
              <a:spcBef>
                <a:spcPts val="0"/>
              </a:spcBef>
              <a:spcAft>
                <a:spcPts val="0"/>
              </a:spcAft>
              <a:buNone/>
            </a:pPr>
            <a:endParaRPr sz="1100">
              <a:solidFill>
                <a:schemeClr val="dk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01"/>
        <p:cNvGrpSpPr/>
        <p:nvPr/>
      </p:nvGrpSpPr>
      <p:grpSpPr>
        <a:xfrm>
          <a:off x="0" y="0"/>
          <a:ext cx="0" cy="0"/>
          <a:chOff x="0" y="0"/>
          <a:chExt cx="0" cy="0"/>
        </a:xfrm>
      </p:grpSpPr>
      <p:sp>
        <p:nvSpPr>
          <p:cNvPr id="502" name="Google Shape;502;p40"/>
          <p:cNvSpPr txBox="1">
            <a:spLocks noGrp="1"/>
          </p:cNvSpPr>
          <p:nvPr>
            <p:ph type="title"/>
          </p:nvPr>
        </p:nvSpPr>
        <p:spPr>
          <a:xfrm>
            <a:off x="0" y="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zh-TW"/>
              <a:t>技術測驗</a:t>
            </a:r>
            <a:endParaRPr/>
          </a:p>
        </p:txBody>
      </p:sp>
      <p:sp>
        <p:nvSpPr>
          <p:cNvPr id="503" name="Google Shape;503;p40"/>
          <p:cNvSpPr txBox="1"/>
          <p:nvPr/>
        </p:nvSpPr>
        <p:spPr>
          <a:xfrm>
            <a:off x="346975" y="544300"/>
            <a:ext cx="3755700" cy="35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zh-TW" sz="1100">
                <a:solidFill>
                  <a:schemeClr val="dk1"/>
                </a:solidFill>
              </a:rPr>
              <a:t>Task 1 Phase I and Phase II requirement separately</a:t>
            </a:r>
            <a:endParaRPr/>
          </a:p>
        </p:txBody>
      </p:sp>
      <p:graphicFrame>
        <p:nvGraphicFramePr>
          <p:cNvPr id="504" name="Google Shape;504;p40"/>
          <p:cNvGraphicFramePr/>
          <p:nvPr/>
        </p:nvGraphicFramePr>
        <p:xfrm>
          <a:off x="952500" y="1606450"/>
          <a:ext cx="3000000" cy="3000000"/>
        </p:xfrm>
        <a:graphic>
          <a:graphicData uri="http://schemas.openxmlformats.org/drawingml/2006/table">
            <a:tbl>
              <a:tblPr>
                <a:noFill/>
                <a:tableStyleId>{EF82D52B-2552-41A0-BF73-07D14E9E0646}</a:tableStyleId>
              </a:tblPr>
              <a:tblGrid>
                <a:gridCol w="1206500">
                  <a:extLst>
                    <a:ext uri="{9D8B030D-6E8A-4147-A177-3AD203B41FA5}">
                      <a16:colId xmlns:a16="http://schemas.microsoft.com/office/drawing/2014/main" val="20000"/>
                    </a:ext>
                  </a:extLst>
                </a:gridCol>
                <a:gridCol w="1206500">
                  <a:extLst>
                    <a:ext uri="{9D8B030D-6E8A-4147-A177-3AD203B41FA5}">
                      <a16:colId xmlns:a16="http://schemas.microsoft.com/office/drawing/2014/main" val="20001"/>
                    </a:ext>
                  </a:extLst>
                </a:gridCol>
                <a:gridCol w="1206500">
                  <a:extLst>
                    <a:ext uri="{9D8B030D-6E8A-4147-A177-3AD203B41FA5}">
                      <a16:colId xmlns:a16="http://schemas.microsoft.com/office/drawing/2014/main" val="20002"/>
                    </a:ext>
                  </a:extLst>
                </a:gridCol>
                <a:gridCol w="1206500">
                  <a:extLst>
                    <a:ext uri="{9D8B030D-6E8A-4147-A177-3AD203B41FA5}">
                      <a16:colId xmlns:a16="http://schemas.microsoft.com/office/drawing/2014/main" val="20003"/>
                    </a:ext>
                  </a:extLst>
                </a:gridCol>
                <a:gridCol w="1206500">
                  <a:extLst>
                    <a:ext uri="{9D8B030D-6E8A-4147-A177-3AD203B41FA5}">
                      <a16:colId xmlns:a16="http://schemas.microsoft.com/office/drawing/2014/main" val="20004"/>
                    </a:ext>
                  </a:extLst>
                </a:gridCol>
                <a:gridCol w="1206500">
                  <a:extLst>
                    <a:ext uri="{9D8B030D-6E8A-4147-A177-3AD203B41FA5}">
                      <a16:colId xmlns:a16="http://schemas.microsoft.com/office/drawing/2014/main" val="20005"/>
                    </a:ext>
                  </a:extLst>
                </a:gridCol>
              </a:tblGrid>
              <a:tr h="381000">
                <a:tc>
                  <a:txBody>
                    <a:bodyPr/>
                    <a:lstStyle/>
                    <a:p>
                      <a:pPr marL="0" lvl="0" indent="0" algn="ctr" rtl="0">
                        <a:spcBef>
                          <a:spcPts val="0"/>
                        </a:spcBef>
                        <a:spcAft>
                          <a:spcPts val="0"/>
                        </a:spcAft>
                        <a:buNone/>
                      </a:pPr>
                      <a:r>
                        <a:rPr lang="zh-TW"/>
                        <a:t>角色\權限</a:t>
                      </a:r>
                      <a:endParaRPr/>
                    </a:p>
                  </a:txBody>
                  <a:tcPr marL="91425" marR="91425" marT="91425" marB="91425"/>
                </a:tc>
                <a:tc>
                  <a:txBody>
                    <a:bodyPr/>
                    <a:lstStyle/>
                    <a:p>
                      <a:pPr marL="0" lvl="0" indent="0" algn="ctr" rtl="0">
                        <a:spcBef>
                          <a:spcPts val="0"/>
                        </a:spcBef>
                        <a:spcAft>
                          <a:spcPts val="0"/>
                        </a:spcAft>
                        <a:buNone/>
                      </a:pPr>
                      <a:r>
                        <a:rPr lang="zh-TW">
                          <a:solidFill>
                            <a:schemeClr val="dk1"/>
                          </a:solidFill>
                        </a:rPr>
                        <a:t>查詢</a:t>
                      </a:r>
                      <a:endParaRPr/>
                    </a:p>
                  </a:txBody>
                  <a:tcPr marL="91425" marR="91425" marT="91425" marB="91425"/>
                </a:tc>
                <a:tc>
                  <a:txBody>
                    <a:bodyPr/>
                    <a:lstStyle/>
                    <a:p>
                      <a:pPr marL="0" lvl="0" indent="0" algn="ctr" rtl="0">
                        <a:spcBef>
                          <a:spcPts val="0"/>
                        </a:spcBef>
                        <a:spcAft>
                          <a:spcPts val="0"/>
                        </a:spcAft>
                        <a:buNone/>
                      </a:pPr>
                      <a:r>
                        <a:rPr lang="zh-TW">
                          <a:solidFill>
                            <a:schemeClr val="dk1"/>
                          </a:solidFill>
                        </a:rPr>
                        <a:t>新增</a:t>
                      </a:r>
                      <a:endParaRPr/>
                    </a:p>
                  </a:txBody>
                  <a:tcPr marL="91425" marR="91425" marT="91425" marB="91425"/>
                </a:tc>
                <a:tc>
                  <a:txBody>
                    <a:bodyPr/>
                    <a:lstStyle/>
                    <a:p>
                      <a:pPr marL="0" lvl="0" indent="0" algn="ctr" rtl="0">
                        <a:spcBef>
                          <a:spcPts val="0"/>
                        </a:spcBef>
                        <a:spcAft>
                          <a:spcPts val="0"/>
                        </a:spcAft>
                        <a:buNone/>
                      </a:pPr>
                      <a:r>
                        <a:rPr lang="zh-TW">
                          <a:solidFill>
                            <a:schemeClr val="dk1"/>
                          </a:solidFill>
                        </a:rPr>
                        <a:t>修改</a:t>
                      </a:r>
                      <a:endParaRPr/>
                    </a:p>
                  </a:txBody>
                  <a:tcPr marL="91425" marR="91425" marT="91425" marB="91425"/>
                </a:tc>
                <a:tc>
                  <a:txBody>
                    <a:bodyPr/>
                    <a:lstStyle/>
                    <a:p>
                      <a:pPr marL="0" lvl="0" indent="0" algn="ctr" rtl="0">
                        <a:spcBef>
                          <a:spcPts val="0"/>
                        </a:spcBef>
                        <a:spcAft>
                          <a:spcPts val="0"/>
                        </a:spcAft>
                        <a:buNone/>
                      </a:pPr>
                      <a:r>
                        <a:rPr lang="zh-TW">
                          <a:solidFill>
                            <a:schemeClr val="dk1"/>
                          </a:solidFill>
                        </a:rPr>
                        <a:t>刪除</a:t>
                      </a:r>
                      <a:endParaRPr/>
                    </a:p>
                  </a:txBody>
                  <a:tcPr marL="91425" marR="91425" marT="91425" marB="91425"/>
                </a:tc>
                <a:tc>
                  <a:txBody>
                    <a:bodyPr/>
                    <a:lstStyle/>
                    <a:p>
                      <a:pPr marL="0" lvl="0" indent="0" algn="ctr" rtl="0">
                        <a:spcBef>
                          <a:spcPts val="0"/>
                        </a:spcBef>
                        <a:spcAft>
                          <a:spcPts val="0"/>
                        </a:spcAft>
                        <a:buNone/>
                      </a:pPr>
                      <a:r>
                        <a:rPr lang="zh-TW">
                          <a:solidFill>
                            <a:schemeClr val="dk1"/>
                          </a:solidFill>
                        </a:rPr>
                        <a:t>解決</a:t>
                      </a:r>
                      <a:endParaRPr/>
                    </a:p>
                  </a:txBody>
                  <a:tcPr marL="91425" marR="91425" marT="91425" marB="91425"/>
                </a:tc>
                <a:extLst>
                  <a:ext uri="{0D108BD9-81ED-4DB2-BD59-A6C34878D82A}">
                    <a16:rowId xmlns:a16="http://schemas.microsoft.com/office/drawing/2014/main" val="10000"/>
                  </a:ext>
                </a:extLst>
              </a:tr>
              <a:tr h="381000">
                <a:tc>
                  <a:txBody>
                    <a:bodyPr/>
                    <a:lstStyle/>
                    <a:p>
                      <a:pPr marL="0" lvl="0" indent="0" algn="ctr" rtl="0">
                        <a:spcBef>
                          <a:spcPts val="0"/>
                        </a:spcBef>
                        <a:spcAft>
                          <a:spcPts val="0"/>
                        </a:spcAft>
                        <a:buClr>
                          <a:schemeClr val="dk1"/>
                        </a:buClr>
                        <a:buSzPts val="1100"/>
                        <a:buFont typeface="Arial"/>
                        <a:buNone/>
                      </a:pPr>
                      <a:r>
                        <a:rPr lang="zh-TW" b="1">
                          <a:solidFill>
                            <a:srgbClr val="00FF00"/>
                          </a:solidFill>
                        </a:rPr>
                        <a:t>Admin</a:t>
                      </a:r>
                      <a:endParaRPr b="1">
                        <a:solidFill>
                          <a:srgbClr val="00FF00"/>
                        </a:solidFill>
                      </a:endParaRPr>
                    </a:p>
                  </a:txBody>
                  <a:tcPr marL="91425" marR="91425" marT="91425" marB="91425"/>
                </a:tc>
                <a:tc>
                  <a:txBody>
                    <a:bodyPr/>
                    <a:lstStyle/>
                    <a:p>
                      <a:pPr marL="0" lvl="0" indent="0" algn="ctr" rtl="0">
                        <a:spcBef>
                          <a:spcPts val="0"/>
                        </a:spcBef>
                        <a:spcAft>
                          <a:spcPts val="0"/>
                        </a:spcAft>
                        <a:buNone/>
                      </a:pPr>
                      <a:r>
                        <a:rPr lang="zh-TW"/>
                        <a:t>O</a:t>
                      </a:r>
                      <a:endParaRPr/>
                    </a:p>
                  </a:txBody>
                  <a:tcPr marL="91425" marR="91425" marT="91425" marB="91425"/>
                </a:tc>
                <a:tc>
                  <a:txBody>
                    <a:bodyPr/>
                    <a:lstStyle/>
                    <a:p>
                      <a:pPr marL="0" lvl="0" indent="0" algn="ctr" rtl="0">
                        <a:spcBef>
                          <a:spcPts val="0"/>
                        </a:spcBef>
                        <a:spcAft>
                          <a:spcPts val="0"/>
                        </a:spcAft>
                        <a:buNone/>
                      </a:pPr>
                      <a:r>
                        <a:rPr lang="zh-TW">
                          <a:solidFill>
                            <a:schemeClr val="dk1"/>
                          </a:solidFill>
                        </a:rPr>
                        <a:t>O</a:t>
                      </a:r>
                      <a:endParaRPr/>
                    </a:p>
                  </a:txBody>
                  <a:tcPr marL="91425" marR="91425" marT="91425" marB="91425"/>
                </a:tc>
                <a:tc>
                  <a:txBody>
                    <a:bodyPr/>
                    <a:lstStyle/>
                    <a:p>
                      <a:pPr marL="0" lvl="0" indent="0" algn="ctr" rtl="0">
                        <a:spcBef>
                          <a:spcPts val="0"/>
                        </a:spcBef>
                        <a:spcAft>
                          <a:spcPts val="0"/>
                        </a:spcAft>
                        <a:buNone/>
                      </a:pPr>
                      <a:r>
                        <a:rPr lang="zh-TW">
                          <a:solidFill>
                            <a:schemeClr val="dk1"/>
                          </a:solidFill>
                        </a:rPr>
                        <a:t>O</a:t>
                      </a:r>
                      <a:endParaRPr/>
                    </a:p>
                  </a:txBody>
                  <a:tcPr marL="91425" marR="91425" marT="91425" marB="91425"/>
                </a:tc>
                <a:tc>
                  <a:txBody>
                    <a:bodyPr/>
                    <a:lstStyle/>
                    <a:p>
                      <a:pPr marL="0" lvl="0" indent="0" algn="ctr" rtl="0">
                        <a:spcBef>
                          <a:spcPts val="0"/>
                        </a:spcBef>
                        <a:spcAft>
                          <a:spcPts val="0"/>
                        </a:spcAft>
                        <a:buNone/>
                      </a:pPr>
                      <a:r>
                        <a:rPr lang="zh-TW">
                          <a:solidFill>
                            <a:schemeClr val="dk1"/>
                          </a:solidFill>
                        </a:rPr>
                        <a:t>O</a:t>
                      </a:r>
                      <a:endParaRPr/>
                    </a:p>
                  </a:txBody>
                  <a:tcPr marL="91425" marR="91425" marT="91425" marB="91425"/>
                </a:tc>
                <a:tc>
                  <a:txBody>
                    <a:bodyPr/>
                    <a:lstStyle/>
                    <a:p>
                      <a:pPr marL="0" lvl="0" indent="0" algn="ctr" rtl="0">
                        <a:spcBef>
                          <a:spcPts val="0"/>
                        </a:spcBef>
                        <a:spcAft>
                          <a:spcPts val="0"/>
                        </a:spcAft>
                        <a:buClr>
                          <a:schemeClr val="dk1"/>
                        </a:buClr>
                        <a:buSzPts val="1100"/>
                        <a:buFont typeface="Arial"/>
                        <a:buNone/>
                      </a:pPr>
                      <a:r>
                        <a:rPr lang="zh-TW">
                          <a:solidFill>
                            <a:schemeClr val="dk1"/>
                          </a:solidFill>
                        </a:rPr>
                        <a:t>O</a:t>
                      </a:r>
                      <a:endParaRPr/>
                    </a:p>
                  </a:txBody>
                  <a:tcPr marL="91425" marR="91425" marT="91425" marB="91425"/>
                </a:tc>
                <a:extLst>
                  <a:ext uri="{0D108BD9-81ED-4DB2-BD59-A6C34878D82A}">
                    <a16:rowId xmlns:a16="http://schemas.microsoft.com/office/drawing/2014/main" val="10001"/>
                  </a:ext>
                </a:extLst>
              </a:tr>
            </a:tbl>
          </a:graphicData>
        </a:graphic>
      </p:graphicFrame>
      <p:sp>
        <p:nvSpPr>
          <p:cNvPr id="505" name="Google Shape;505;p40"/>
          <p:cNvSpPr txBox="1"/>
          <p:nvPr/>
        </p:nvSpPr>
        <p:spPr>
          <a:xfrm>
            <a:off x="268075" y="1206625"/>
            <a:ext cx="4351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zh-TW" sz="1100" b="1">
                <a:solidFill>
                  <a:schemeClr val="dk1"/>
                </a:solidFill>
              </a:rPr>
              <a:t>Type : </a:t>
            </a:r>
            <a:r>
              <a:rPr lang="zh-TW" sz="1100" b="1">
                <a:solidFill>
                  <a:srgbClr val="FF0000"/>
                </a:solidFill>
              </a:rPr>
              <a:t>Bug / Test Case</a:t>
            </a:r>
            <a:r>
              <a:rPr lang="zh-TW">
                <a:solidFill>
                  <a:schemeClr val="dk1"/>
                </a:solidFill>
              </a:rPr>
              <a:t> </a:t>
            </a:r>
            <a:r>
              <a:rPr lang="zh-TW" sz="1100" b="1">
                <a:solidFill>
                  <a:srgbClr val="FF0000"/>
                </a:solidFill>
              </a:rPr>
              <a:t>/ </a:t>
            </a:r>
            <a:r>
              <a:rPr lang="zh-TW" sz="1100" b="1">
                <a:solidFill>
                  <a:srgbClr val="FF00FF"/>
                </a:solidFill>
              </a:rPr>
              <a:t>Feature Request</a:t>
            </a:r>
            <a:endParaRPr sz="1100" b="1">
              <a:solidFill>
                <a:srgbClr val="FF0000"/>
              </a:solidFill>
            </a:endParaRPr>
          </a:p>
        </p:txBody>
      </p:sp>
      <p:sp>
        <p:nvSpPr>
          <p:cNvPr id="506" name="Google Shape;506;p40"/>
          <p:cNvSpPr txBox="1"/>
          <p:nvPr/>
        </p:nvSpPr>
        <p:spPr>
          <a:xfrm>
            <a:off x="7266250" y="1222075"/>
            <a:ext cx="1517100" cy="323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zh-TW" sz="900">
                <a:solidFill>
                  <a:schemeClr val="dk1"/>
                </a:solidFill>
              </a:rPr>
              <a:t>O: 可使用    X: 禁用</a:t>
            </a:r>
            <a:endParaRPr sz="1200"/>
          </a:p>
        </p:txBody>
      </p:sp>
      <p:sp>
        <p:nvSpPr>
          <p:cNvPr id="507" name="Google Shape;507;p40"/>
          <p:cNvSpPr txBox="1"/>
          <p:nvPr/>
        </p:nvSpPr>
        <p:spPr>
          <a:xfrm>
            <a:off x="649050" y="2888925"/>
            <a:ext cx="3000000" cy="35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zh-TW" sz="1100" b="1">
                <a:solidFill>
                  <a:srgbClr val="00FF00"/>
                </a:solidFill>
              </a:rPr>
              <a:t>管理使用者</a:t>
            </a:r>
            <a:endParaRPr>
              <a:solidFill>
                <a:srgbClr val="00FF00"/>
              </a:solidFill>
            </a:endParaRPr>
          </a:p>
        </p:txBody>
      </p:sp>
      <p:graphicFrame>
        <p:nvGraphicFramePr>
          <p:cNvPr id="508" name="Google Shape;508;p40"/>
          <p:cNvGraphicFramePr/>
          <p:nvPr/>
        </p:nvGraphicFramePr>
        <p:xfrm>
          <a:off x="952500" y="3330475"/>
          <a:ext cx="3000000" cy="3000000"/>
        </p:xfrm>
        <a:graphic>
          <a:graphicData uri="http://schemas.openxmlformats.org/drawingml/2006/table">
            <a:tbl>
              <a:tblPr>
                <a:noFill/>
                <a:tableStyleId>{EF82D52B-2552-41A0-BF73-07D14E9E0646}</a:tableStyleId>
              </a:tblPr>
              <a:tblGrid>
                <a:gridCol w="1206500">
                  <a:extLst>
                    <a:ext uri="{9D8B030D-6E8A-4147-A177-3AD203B41FA5}">
                      <a16:colId xmlns:a16="http://schemas.microsoft.com/office/drawing/2014/main" val="20000"/>
                    </a:ext>
                  </a:extLst>
                </a:gridCol>
                <a:gridCol w="1206500">
                  <a:extLst>
                    <a:ext uri="{9D8B030D-6E8A-4147-A177-3AD203B41FA5}">
                      <a16:colId xmlns:a16="http://schemas.microsoft.com/office/drawing/2014/main" val="20001"/>
                    </a:ext>
                  </a:extLst>
                </a:gridCol>
                <a:gridCol w="1206500">
                  <a:extLst>
                    <a:ext uri="{9D8B030D-6E8A-4147-A177-3AD203B41FA5}">
                      <a16:colId xmlns:a16="http://schemas.microsoft.com/office/drawing/2014/main" val="20002"/>
                    </a:ext>
                  </a:extLst>
                </a:gridCol>
                <a:gridCol w="1206500">
                  <a:extLst>
                    <a:ext uri="{9D8B030D-6E8A-4147-A177-3AD203B41FA5}">
                      <a16:colId xmlns:a16="http://schemas.microsoft.com/office/drawing/2014/main" val="20003"/>
                    </a:ext>
                  </a:extLst>
                </a:gridCol>
                <a:gridCol w="1206500">
                  <a:extLst>
                    <a:ext uri="{9D8B030D-6E8A-4147-A177-3AD203B41FA5}">
                      <a16:colId xmlns:a16="http://schemas.microsoft.com/office/drawing/2014/main" val="20004"/>
                    </a:ext>
                  </a:extLst>
                </a:gridCol>
              </a:tblGrid>
              <a:tr h="381000">
                <a:tc>
                  <a:txBody>
                    <a:bodyPr/>
                    <a:lstStyle/>
                    <a:p>
                      <a:pPr marL="0" lvl="0" indent="0" algn="ctr" rtl="0">
                        <a:spcBef>
                          <a:spcPts val="0"/>
                        </a:spcBef>
                        <a:spcAft>
                          <a:spcPts val="0"/>
                        </a:spcAft>
                        <a:buNone/>
                      </a:pPr>
                      <a:r>
                        <a:rPr lang="zh-TW"/>
                        <a:t>角色\權限</a:t>
                      </a:r>
                      <a:endParaRPr/>
                    </a:p>
                  </a:txBody>
                  <a:tcPr marL="91425" marR="91425" marT="91425" marB="91425"/>
                </a:tc>
                <a:tc>
                  <a:txBody>
                    <a:bodyPr/>
                    <a:lstStyle/>
                    <a:p>
                      <a:pPr marL="0" lvl="0" indent="0" algn="ctr" rtl="0">
                        <a:spcBef>
                          <a:spcPts val="0"/>
                        </a:spcBef>
                        <a:spcAft>
                          <a:spcPts val="0"/>
                        </a:spcAft>
                        <a:buNone/>
                      </a:pPr>
                      <a:r>
                        <a:rPr lang="zh-TW">
                          <a:solidFill>
                            <a:schemeClr val="dk1"/>
                          </a:solidFill>
                        </a:rPr>
                        <a:t>查詢</a:t>
                      </a:r>
                      <a:endParaRPr/>
                    </a:p>
                  </a:txBody>
                  <a:tcPr marL="91425" marR="91425" marT="91425" marB="91425"/>
                </a:tc>
                <a:tc>
                  <a:txBody>
                    <a:bodyPr/>
                    <a:lstStyle/>
                    <a:p>
                      <a:pPr marL="0" lvl="0" indent="0" algn="ctr" rtl="0">
                        <a:spcBef>
                          <a:spcPts val="0"/>
                        </a:spcBef>
                        <a:spcAft>
                          <a:spcPts val="0"/>
                        </a:spcAft>
                        <a:buNone/>
                      </a:pPr>
                      <a:r>
                        <a:rPr lang="zh-TW">
                          <a:solidFill>
                            <a:schemeClr val="dk1"/>
                          </a:solidFill>
                        </a:rPr>
                        <a:t>新增</a:t>
                      </a:r>
                      <a:endParaRPr/>
                    </a:p>
                  </a:txBody>
                  <a:tcPr marL="91425" marR="91425" marT="91425" marB="91425"/>
                </a:tc>
                <a:tc>
                  <a:txBody>
                    <a:bodyPr/>
                    <a:lstStyle/>
                    <a:p>
                      <a:pPr marL="0" lvl="0" indent="0" algn="ctr" rtl="0">
                        <a:spcBef>
                          <a:spcPts val="0"/>
                        </a:spcBef>
                        <a:spcAft>
                          <a:spcPts val="0"/>
                        </a:spcAft>
                        <a:buNone/>
                      </a:pPr>
                      <a:r>
                        <a:rPr lang="zh-TW">
                          <a:solidFill>
                            <a:schemeClr val="dk1"/>
                          </a:solidFill>
                        </a:rPr>
                        <a:t>修改</a:t>
                      </a:r>
                      <a:endParaRPr/>
                    </a:p>
                  </a:txBody>
                  <a:tcPr marL="91425" marR="91425" marT="91425" marB="91425"/>
                </a:tc>
                <a:tc>
                  <a:txBody>
                    <a:bodyPr/>
                    <a:lstStyle/>
                    <a:p>
                      <a:pPr marL="0" lvl="0" indent="0" algn="ctr" rtl="0">
                        <a:spcBef>
                          <a:spcPts val="0"/>
                        </a:spcBef>
                        <a:spcAft>
                          <a:spcPts val="0"/>
                        </a:spcAft>
                        <a:buNone/>
                      </a:pPr>
                      <a:r>
                        <a:rPr lang="zh-TW">
                          <a:solidFill>
                            <a:schemeClr val="dk1"/>
                          </a:solidFill>
                        </a:rPr>
                        <a:t>刪除</a:t>
                      </a:r>
                      <a:endParaRPr/>
                    </a:p>
                  </a:txBody>
                  <a:tcPr marL="91425" marR="91425" marT="91425" marB="91425"/>
                </a:tc>
                <a:extLst>
                  <a:ext uri="{0D108BD9-81ED-4DB2-BD59-A6C34878D82A}">
                    <a16:rowId xmlns:a16="http://schemas.microsoft.com/office/drawing/2014/main" val="10000"/>
                  </a:ext>
                </a:extLst>
              </a:tr>
              <a:tr h="381000">
                <a:tc>
                  <a:txBody>
                    <a:bodyPr/>
                    <a:lstStyle/>
                    <a:p>
                      <a:pPr marL="0" lvl="0" indent="0" algn="ctr" rtl="0">
                        <a:spcBef>
                          <a:spcPts val="0"/>
                        </a:spcBef>
                        <a:spcAft>
                          <a:spcPts val="0"/>
                        </a:spcAft>
                        <a:buNone/>
                      </a:pPr>
                      <a:r>
                        <a:rPr lang="zh-TW" b="1">
                          <a:solidFill>
                            <a:srgbClr val="00FF00"/>
                          </a:solidFill>
                        </a:rPr>
                        <a:t>Admin</a:t>
                      </a:r>
                      <a:endParaRPr b="1">
                        <a:solidFill>
                          <a:srgbClr val="00FF00"/>
                        </a:solidFill>
                      </a:endParaRPr>
                    </a:p>
                  </a:txBody>
                  <a:tcPr marL="91425" marR="91425" marT="91425" marB="91425"/>
                </a:tc>
                <a:tc>
                  <a:txBody>
                    <a:bodyPr/>
                    <a:lstStyle/>
                    <a:p>
                      <a:pPr marL="0" lvl="0" indent="0" algn="ctr" rtl="0">
                        <a:spcBef>
                          <a:spcPts val="0"/>
                        </a:spcBef>
                        <a:spcAft>
                          <a:spcPts val="0"/>
                        </a:spcAft>
                        <a:buNone/>
                      </a:pPr>
                      <a:r>
                        <a:rPr lang="zh-TW"/>
                        <a:t>O</a:t>
                      </a:r>
                      <a:endParaRPr/>
                    </a:p>
                  </a:txBody>
                  <a:tcPr marL="91425" marR="91425" marT="91425" marB="91425"/>
                </a:tc>
                <a:tc>
                  <a:txBody>
                    <a:bodyPr/>
                    <a:lstStyle/>
                    <a:p>
                      <a:pPr marL="0" lvl="0" indent="0" algn="ctr" rtl="0">
                        <a:spcBef>
                          <a:spcPts val="0"/>
                        </a:spcBef>
                        <a:spcAft>
                          <a:spcPts val="0"/>
                        </a:spcAft>
                        <a:buNone/>
                      </a:pPr>
                      <a:r>
                        <a:rPr lang="zh-TW">
                          <a:solidFill>
                            <a:schemeClr val="dk1"/>
                          </a:solidFill>
                        </a:rPr>
                        <a:t>O</a:t>
                      </a:r>
                      <a:endParaRPr/>
                    </a:p>
                  </a:txBody>
                  <a:tcPr marL="91425" marR="91425" marT="91425" marB="91425"/>
                </a:tc>
                <a:tc>
                  <a:txBody>
                    <a:bodyPr/>
                    <a:lstStyle/>
                    <a:p>
                      <a:pPr marL="0" lvl="0" indent="0" algn="ctr" rtl="0">
                        <a:spcBef>
                          <a:spcPts val="0"/>
                        </a:spcBef>
                        <a:spcAft>
                          <a:spcPts val="0"/>
                        </a:spcAft>
                        <a:buNone/>
                      </a:pPr>
                      <a:r>
                        <a:rPr lang="zh-TW">
                          <a:solidFill>
                            <a:schemeClr val="dk1"/>
                          </a:solidFill>
                        </a:rPr>
                        <a:t>O</a:t>
                      </a:r>
                      <a:endParaRPr/>
                    </a:p>
                  </a:txBody>
                  <a:tcPr marL="91425" marR="91425" marT="91425" marB="91425"/>
                </a:tc>
                <a:tc>
                  <a:txBody>
                    <a:bodyPr/>
                    <a:lstStyle/>
                    <a:p>
                      <a:pPr marL="0" lvl="0" indent="0" algn="ctr" rtl="0">
                        <a:spcBef>
                          <a:spcPts val="0"/>
                        </a:spcBef>
                        <a:spcAft>
                          <a:spcPts val="0"/>
                        </a:spcAft>
                        <a:buNone/>
                      </a:pPr>
                      <a:r>
                        <a:rPr lang="zh-TW">
                          <a:solidFill>
                            <a:schemeClr val="dk1"/>
                          </a:solidFill>
                        </a:rPr>
                        <a:t>O</a:t>
                      </a:r>
                      <a:endParaRPr/>
                    </a:p>
                  </a:txBody>
                  <a:tcPr marL="91425" marR="91425" marT="91425" marB="91425"/>
                </a:tc>
                <a:extLst>
                  <a:ext uri="{0D108BD9-81ED-4DB2-BD59-A6C34878D82A}">
                    <a16:rowId xmlns:a16="http://schemas.microsoft.com/office/drawing/2014/main" val="10001"/>
                  </a:ext>
                </a:extLst>
              </a:tr>
            </a:tbl>
          </a:graphicData>
        </a:graphic>
      </p:graphicFrame>
      <p:sp>
        <p:nvSpPr>
          <p:cNvPr id="509" name="Google Shape;509;p40"/>
          <p:cNvSpPr txBox="1"/>
          <p:nvPr/>
        </p:nvSpPr>
        <p:spPr>
          <a:xfrm>
            <a:off x="5778500" y="2980125"/>
            <a:ext cx="1517100" cy="323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zh-TW" sz="900">
                <a:solidFill>
                  <a:schemeClr val="dk1"/>
                </a:solidFill>
              </a:rPr>
              <a:t>O: 可使用    X: 禁用</a:t>
            </a:r>
            <a:endParaRPr sz="1200"/>
          </a:p>
        </p:txBody>
      </p:sp>
      <p:sp>
        <p:nvSpPr>
          <p:cNvPr id="510" name="Google Shape;510;p40"/>
          <p:cNvSpPr txBox="1"/>
          <p:nvPr/>
        </p:nvSpPr>
        <p:spPr>
          <a:xfrm>
            <a:off x="598725" y="723900"/>
            <a:ext cx="2238300" cy="523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zh-TW" sz="1100" b="1">
                <a:solidFill>
                  <a:schemeClr val="dk1"/>
                </a:solidFill>
              </a:rPr>
              <a:t>Phase II</a:t>
            </a:r>
            <a:endParaRPr sz="1100" b="1">
              <a:solidFill>
                <a:schemeClr val="dk1"/>
              </a:solidFill>
            </a:endParaRPr>
          </a:p>
          <a:p>
            <a:pPr marL="0" lvl="0" indent="457200" algn="l" rtl="0">
              <a:spcBef>
                <a:spcPts val="0"/>
              </a:spcBef>
              <a:spcAft>
                <a:spcPts val="0"/>
              </a:spcAft>
              <a:buNone/>
            </a:pPr>
            <a:endParaRPr sz="1100">
              <a:solidFill>
                <a:schemeClr val="dk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14"/>
        <p:cNvGrpSpPr/>
        <p:nvPr/>
      </p:nvGrpSpPr>
      <p:grpSpPr>
        <a:xfrm>
          <a:off x="0" y="0"/>
          <a:ext cx="0" cy="0"/>
          <a:chOff x="0" y="0"/>
          <a:chExt cx="0" cy="0"/>
        </a:xfrm>
      </p:grpSpPr>
      <p:sp>
        <p:nvSpPr>
          <p:cNvPr id="515" name="Google Shape;515;p41"/>
          <p:cNvSpPr txBox="1">
            <a:spLocks noGrp="1"/>
          </p:cNvSpPr>
          <p:nvPr>
            <p:ph type="title"/>
          </p:nvPr>
        </p:nvSpPr>
        <p:spPr>
          <a:xfrm>
            <a:off x="0" y="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zh-TW"/>
              <a:t>技術測驗</a:t>
            </a:r>
            <a:endParaRPr/>
          </a:p>
        </p:txBody>
      </p:sp>
      <p:sp>
        <p:nvSpPr>
          <p:cNvPr id="516" name="Google Shape;516;p41"/>
          <p:cNvSpPr txBox="1"/>
          <p:nvPr/>
        </p:nvSpPr>
        <p:spPr>
          <a:xfrm>
            <a:off x="346975" y="544300"/>
            <a:ext cx="3755700" cy="35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zh-TW" sz="1100">
                <a:solidFill>
                  <a:schemeClr val="dk1"/>
                </a:solidFill>
              </a:rPr>
              <a:t>Task 1 Phase I and Phase II requirement separately</a:t>
            </a:r>
            <a:endParaRPr/>
          </a:p>
        </p:txBody>
      </p:sp>
      <p:sp>
        <p:nvSpPr>
          <p:cNvPr id="517" name="Google Shape;517;p41"/>
          <p:cNvSpPr/>
          <p:nvPr/>
        </p:nvSpPr>
        <p:spPr>
          <a:xfrm>
            <a:off x="910350" y="1477750"/>
            <a:ext cx="1115700" cy="1204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zh-TW" sz="1100"/>
              <a:t>Id</a:t>
            </a:r>
            <a:endParaRPr sz="1100"/>
          </a:p>
          <a:p>
            <a:pPr marL="0" lvl="0" indent="0" algn="l" rtl="0">
              <a:spcBef>
                <a:spcPts val="0"/>
              </a:spcBef>
              <a:spcAft>
                <a:spcPts val="0"/>
              </a:spcAft>
              <a:buNone/>
            </a:pPr>
            <a:r>
              <a:rPr lang="zh-TW" sz="1100"/>
              <a:t>Username</a:t>
            </a:r>
            <a:endParaRPr sz="1100"/>
          </a:p>
          <a:p>
            <a:pPr marL="0" lvl="0" indent="0" algn="l" rtl="0">
              <a:spcBef>
                <a:spcPts val="0"/>
              </a:spcBef>
              <a:spcAft>
                <a:spcPts val="0"/>
              </a:spcAft>
              <a:buNone/>
            </a:pPr>
            <a:r>
              <a:rPr lang="zh-TW" sz="1100"/>
              <a:t>Password</a:t>
            </a:r>
            <a:endParaRPr sz="1100"/>
          </a:p>
          <a:p>
            <a:pPr marL="0" lvl="0" indent="0" algn="l" rtl="0">
              <a:spcBef>
                <a:spcPts val="0"/>
              </a:spcBef>
              <a:spcAft>
                <a:spcPts val="0"/>
              </a:spcAft>
              <a:buNone/>
            </a:pPr>
            <a:r>
              <a:rPr lang="zh-TW" sz="1100"/>
              <a:t>Role</a:t>
            </a:r>
            <a:endParaRPr sz="1100"/>
          </a:p>
          <a:p>
            <a:pPr marL="0" lvl="0" indent="0" algn="l" rtl="0">
              <a:spcBef>
                <a:spcPts val="0"/>
              </a:spcBef>
              <a:spcAft>
                <a:spcPts val="0"/>
              </a:spcAft>
              <a:buNone/>
            </a:pPr>
            <a:r>
              <a:rPr lang="zh-TW" sz="1100">
                <a:solidFill>
                  <a:srgbClr val="B7B7B7"/>
                </a:solidFill>
              </a:rPr>
              <a:t>FirstName</a:t>
            </a:r>
            <a:endParaRPr sz="1100">
              <a:solidFill>
                <a:srgbClr val="B7B7B7"/>
              </a:solidFill>
            </a:endParaRPr>
          </a:p>
          <a:p>
            <a:pPr marL="0" lvl="0" indent="0" algn="l" rtl="0">
              <a:spcBef>
                <a:spcPts val="0"/>
              </a:spcBef>
              <a:spcAft>
                <a:spcPts val="0"/>
              </a:spcAft>
              <a:buNone/>
            </a:pPr>
            <a:r>
              <a:rPr lang="zh-TW" sz="1100">
                <a:solidFill>
                  <a:srgbClr val="B7B7B7"/>
                </a:solidFill>
              </a:rPr>
              <a:t>LastName</a:t>
            </a:r>
            <a:endParaRPr sz="1100">
              <a:solidFill>
                <a:srgbClr val="B7B7B7"/>
              </a:solidFill>
            </a:endParaRPr>
          </a:p>
        </p:txBody>
      </p:sp>
      <p:sp>
        <p:nvSpPr>
          <p:cNvPr id="518" name="Google Shape;518;p41"/>
          <p:cNvSpPr/>
          <p:nvPr/>
        </p:nvSpPr>
        <p:spPr>
          <a:xfrm>
            <a:off x="910350" y="1171575"/>
            <a:ext cx="2231400" cy="3063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zh-TW"/>
              <a:t>User</a:t>
            </a:r>
            <a:endParaRPr>
              <a:solidFill>
                <a:srgbClr val="B7B7B7"/>
              </a:solidFill>
            </a:endParaRPr>
          </a:p>
        </p:txBody>
      </p:sp>
      <p:sp>
        <p:nvSpPr>
          <p:cNvPr id="519" name="Google Shape;519;p41"/>
          <p:cNvSpPr/>
          <p:nvPr/>
        </p:nvSpPr>
        <p:spPr>
          <a:xfrm>
            <a:off x="2026050" y="1477750"/>
            <a:ext cx="1115700" cy="1204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zh-TW" sz="1100"/>
              <a:t>int</a:t>
            </a:r>
            <a:endParaRPr sz="1100"/>
          </a:p>
          <a:p>
            <a:pPr marL="0" lvl="0" indent="0" algn="l" rtl="0">
              <a:spcBef>
                <a:spcPts val="0"/>
              </a:spcBef>
              <a:spcAft>
                <a:spcPts val="0"/>
              </a:spcAft>
              <a:buNone/>
            </a:pPr>
            <a:r>
              <a:rPr lang="zh-TW" sz="1100"/>
              <a:t>varchar(100)</a:t>
            </a:r>
            <a:endParaRPr sz="1100"/>
          </a:p>
          <a:p>
            <a:pPr marL="0" lvl="0" indent="0" algn="l" rtl="0">
              <a:spcBef>
                <a:spcPts val="0"/>
              </a:spcBef>
              <a:spcAft>
                <a:spcPts val="0"/>
              </a:spcAft>
              <a:buNone/>
            </a:pPr>
            <a:r>
              <a:rPr lang="zh-TW" sz="1100">
                <a:solidFill>
                  <a:schemeClr val="dk1"/>
                </a:solidFill>
              </a:rPr>
              <a:t>varchar(100)</a:t>
            </a:r>
            <a:endParaRPr sz="1100"/>
          </a:p>
          <a:p>
            <a:pPr marL="0" lvl="0" indent="0" algn="l" rtl="0">
              <a:spcBef>
                <a:spcPts val="0"/>
              </a:spcBef>
              <a:spcAft>
                <a:spcPts val="0"/>
              </a:spcAft>
              <a:buNone/>
            </a:pPr>
            <a:r>
              <a:rPr lang="zh-TW" sz="1100"/>
              <a:t>varchar(500)</a:t>
            </a:r>
            <a:endParaRPr sz="1100"/>
          </a:p>
          <a:p>
            <a:pPr marL="0" lvl="0" indent="0" algn="l" rtl="0">
              <a:spcBef>
                <a:spcPts val="0"/>
              </a:spcBef>
              <a:spcAft>
                <a:spcPts val="0"/>
              </a:spcAft>
              <a:buNone/>
            </a:pPr>
            <a:r>
              <a:rPr lang="zh-TW" sz="1100">
                <a:solidFill>
                  <a:srgbClr val="B7B7B7"/>
                </a:solidFill>
              </a:rPr>
              <a:t>nvarchar(100)</a:t>
            </a:r>
            <a:endParaRPr sz="1100">
              <a:solidFill>
                <a:srgbClr val="B7B7B7"/>
              </a:solidFill>
            </a:endParaRPr>
          </a:p>
          <a:p>
            <a:pPr marL="0" lvl="0" indent="0" algn="l" rtl="0">
              <a:spcBef>
                <a:spcPts val="0"/>
              </a:spcBef>
              <a:spcAft>
                <a:spcPts val="0"/>
              </a:spcAft>
              <a:buNone/>
            </a:pPr>
            <a:r>
              <a:rPr lang="zh-TW" sz="1100">
                <a:solidFill>
                  <a:srgbClr val="B7B7B7"/>
                </a:solidFill>
              </a:rPr>
              <a:t>nvarchar(100)</a:t>
            </a:r>
            <a:endParaRPr sz="1100">
              <a:solidFill>
                <a:srgbClr val="B7B7B7"/>
              </a:solidFill>
            </a:endParaRPr>
          </a:p>
        </p:txBody>
      </p:sp>
      <p:sp>
        <p:nvSpPr>
          <p:cNvPr id="520" name="Google Shape;520;p41"/>
          <p:cNvSpPr/>
          <p:nvPr/>
        </p:nvSpPr>
        <p:spPr>
          <a:xfrm>
            <a:off x="3444000" y="1477750"/>
            <a:ext cx="1300800" cy="1204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zh-TW" sz="1100"/>
              <a:t>DepartmentId</a:t>
            </a:r>
            <a:endParaRPr sz="1100"/>
          </a:p>
          <a:p>
            <a:pPr marL="0" lvl="0" indent="0" algn="l" rtl="0">
              <a:spcBef>
                <a:spcPts val="0"/>
              </a:spcBef>
              <a:spcAft>
                <a:spcPts val="0"/>
              </a:spcAft>
              <a:buNone/>
            </a:pPr>
            <a:r>
              <a:rPr lang="zh-TW" sz="1100"/>
              <a:t>DepartmentName</a:t>
            </a:r>
            <a:endParaRPr sz="1100">
              <a:solidFill>
                <a:srgbClr val="B7B7B7"/>
              </a:solidFill>
            </a:endParaRPr>
          </a:p>
        </p:txBody>
      </p:sp>
      <p:sp>
        <p:nvSpPr>
          <p:cNvPr id="521" name="Google Shape;521;p41"/>
          <p:cNvSpPr/>
          <p:nvPr/>
        </p:nvSpPr>
        <p:spPr>
          <a:xfrm>
            <a:off x="3444000" y="1171575"/>
            <a:ext cx="2280600" cy="3063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zh-TW"/>
              <a:t>Department</a:t>
            </a:r>
            <a:endParaRPr>
              <a:solidFill>
                <a:srgbClr val="B7B7B7"/>
              </a:solidFill>
            </a:endParaRPr>
          </a:p>
        </p:txBody>
      </p:sp>
      <p:sp>
        <p:nvSpPr>
          <p:cNvPr id="522" name="Google Shape;522;p41"/>
          <p:cNvSpPr/>
          <p:nvPr/>
        </p:nvSpPr>
        <p:spPr>
          <a:xfrm>
            <a:off x="4744800" y="1477750"/>
            <a:ext cx="979800" cy="1204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zh-TW" sz="1100"/>
              <a:t>int</a:t>
            </a:r>
            <a:endParaRPr sz="1100"/>
          </a:p>
          <a:p>
            <a:pPr marL="0" lvl="0" indent="0" algn="l" rtl="0">
              <a:spcBef>
                <a:spcPts val="0"/>
              </a:spcBef>
              <a:spcAft>
                <a:spcPts val="0"/>
              </a:spcAft>
              <a:buNone/>
            </a:pPr>
            <a:r>
              <a:rPr lang="zh-TW" sz="1100"/>
              <a:t>varchar(500)</a:t>
            </a:r>
            <a:endParaRPr sz="1100">
              <a:solidFill>
                <a:srgbClr val="B7B7B7"/>
              </a:solidFill>
            </a:endParaRPr>
          </a:p>
        </p:txBody>
      </p:sp>
      <p:sp>
        <p:nvSpPr>
          <p:cNvPr id="523" name="Google Shape;523;p41"/>
          <p:cNvSpPr txBox="1"/>
          <p:nvPr/>
        </p:nvSpPr>
        <p:spPr>
          <a:xfrm>
            <a:off x="598725" y="2743100"/>
            <a:ext cx="3551400" cy="523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zh-TW" sz="1100">
                <a:solidFill>
                  <a:schemeClr val="dk1"/>
                </a:solidFill>
              </a:rPr>
              <a:t>Ticket 資料:</a:t>
            </a:r>
            <a:endParaRPr sz="1100">
              <a:solidFill>
                <a:schemeClr val="dk1"/>
              </a:solidFill>
            </a:endParaRPr>
          </a:p>
          <a:p>
            <a:pPr marL="0" lvl="0" indent="0" algn="l" rtl="0">
              <a:spcBef>
                <a:spcPts val="0"/>
              </a:spcBef>
              <a:spcAft>
                <a:spcPts val="0"/>
              </a:spcAft>
              <a:buNone/>
            </a:pPr>
            <a:endParaRPr sz="1100">
              <a:solidFill>
                <a:schemeClr val="dk1"/>
              </a:solidFill>
            </a:endParaRPr>
          </a:p>
        </p:txBody>
      </p:sp>
      <p:sp>
        <p:nvSpPr>
          <p:cNvPr id="524" name="Google Shape;524;p41"/>
          <p:cNvSpPr/>
          <p:nvPr/>
        </p:nvSpPr>
        <p:spPr>
          <a:xfrm>
            <a:off x="910350" y="3392275"/>
            <a:ext cx="1115700" cy="14043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zh-TW" sz="1100"/>
              <a:t>Id</a:t>
            </a:r>
            <a:endParaRPr sz="1100"/>
          </a:p>
          <a:p>
            <a:pPr marL="0" lvl="0" indent="0" algn="l" rtl="0">
              <a:spcBef>
                <a:spcPts val="0"/>
              </a:spcBef>
              <a:spcAft>
                <a:spcPts val="0"/>
              </a:spcAft>
              <a:buNone/>
            </a:pPr>
            <a:r>
              <a:rPr lang="zh-TW" sz="1100"/>
              <a:t>Summary</a:t>
            </a:r>
            <a:endParaRPr sz="1100"/>
          </a:p>
          <a:p>
            <a:pPr marL="0" lvl="0" indent="0" algn="l" rtl="0">
              <a:spcBef>
                <a:spcPts val="0"/>
              </a:spcBef>
              <a:spcAft>
                <a:spcPts val="0"/>
              </a:spcAft>
              <a:buNone/>
            </a:pPr>
            <a:r>
              <a:rPr lang="zh-TW" sz="1100"/>
              <a:t>Description</a:t>
            </a:r>
            <a:endParaRPr sz="1100"/>
          </a:p>
          <a:p>
            <a:pPr marL="0" lvl="0" indent="0" algn="l" rtl="0">
              <a:spcBef>
                <a:spcPts val="0"/>
              </a:spcBef>
              <a:spcAft>
                <a:spcPts val="0"/>
              </a:spcAft>
              <a:buNone/>
            </a:pPr>
            <a:r>
              <a:rPr lang="zh-TW" sz="1100">
                <a:solidFill>
                  <a:schemeClr val="dk1"/>
                </a:solidFill>
              </a:rPr>
              <a:t>Status</a:t>
            </a:r>
            <a:endParaRPr sz="1100">
              <a:solidFill>
                <a:schemeClr val="dk1"/>
              </a:solidFill>
            </a:endParaRPr>
          </a:p>
          <a:p>
            <a:pPr marL="0" lvl="0" indent="0" algn="l" rtl="0">
              <a:spcBef>
                <a:spcPts val="0"/>
              </a:spcBef>
              <a:spcAft>
                <a:spcPts val="0"/>
              </a:spcAft>
              <a:buNone/>
            </a:pPr>
            <a:r>
              <a:rPr lang="zh-TW" sz="1100" b="1">
                <a:solidFill>
                  <a:srgbClr val="FF0000"/>
                </a:solidFill>
              </a:rPr>
              <a:t>Severity Priority</a:t>
            </a:r>
            <a:endParaRPr sz="1100" b="1">
              <a:solidFill>
                <a:srgbClr val="FF0000"/>
              </a:solidFill>
            </a:endParaRPr>
          </a:p>
          <a:p>
            <a:pPr marL="0" lvl="0" indent="0" algn="l" rtl="0">
              <a:spcBef>
                <a:spcPts val="0"/>
              </a:spcBef>
              <a:spcAft>
                <a:spcPts val="0"/>
              </a:spcAft>
              <a:buClr>
                <a:schemeClr val="dk1"/>
              </a:buClr>
              <a:buSzPts val="1100"/>
              <a:buFont typeface="Arial"/>
              <a:buNone/>
            </a:pPr>
            <a:r>
              <a:rPr lang="zh-TW" sz="1100" b="1">
                <a:solidFill>
                  <a:srgbClr val="FF0000"/>
                </a:solidFill>
              </a:rPr>
              <a:t>Type</a:t>
            </a:r>
            <a:endParaRPr sz="1100" b="1">
              <a:solidFill>
                <a:srgbClr val="FF0000"/>
              </a:solidFill>
            </a:endParaRPr>
          </a:p>
          <a:p>
            <a:pPr marL="0" lvl="0" indent="0" algn="l" rtl="0">
              <a:spcBef>
                <a:spcPts val="0"/>
              </a:spcBef>
              <a:spcAft>
                <a:spcPts val="0"/>
              </a:spcAft>
              <a:buNone/>
            </a:pPr>
            <a:endParaRPr sz="1100">
              <a:solidFill>
                <a:schemeClr val="dk1"/>
              </a:solidFill>
            </a:endParaRPr>
          </a:p>
        </p:txBody>
      </p:sp>
      <p:sp>
        <p:nvSpPr>
          <p:cNvPr id="525" name="Google Shape;525;p41"/>
          <p:cNvSpPr/>
          <p:nvPr/>
        </p:nvSpPr>
        <p:spPr>
          <a:xfrm>
            <a:off x="910350" y="3086100"/>
            <a:ext cx="2321400" cy="3063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zh-TW"/>
              <a:t>TicketData</a:t>
            </a:r>
            <a:endParaRPr>
              <a:solidFill>
                <a:srgbClr val="B7B7B7"/>
              </a:solidFill>
            </a:endParaRPr>
          </a:p>
        </p:txBody>
      </p:sp>
      <p:sp>
        <p:nvSpPr>
          <p:cNvPr id="526" name="Google Shape;526;p41"/>
          <p:cNvSpPr/>
          <p:nvPr/>
        </p:nvSpPr>
        <p:spPr>
          <a:xfrm>
            <a:off x="2026050" y="3392275"/>
            <a:ext cx="1205700" cy="14043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zh-TW" sz="1100"/>
              <a:t>int</a:t>
            </a:r>
            <a:endParaRPr sz="1100"/>
          </a:p>
          <a:p>
            <a:pPr marL="0" lvl="0" indent="0" algn="l" rtl="0">
              <a:spcBef>
                <a:spcPts val="0"/>
              </a:spcBef>
              <a:spcAft>
                <a:spcPts val="0"/>
              </a:spcAft>
              <a:buNone/>
            </a:pPr>
            <a:r>
              <a:rPr lang="zh-TW" sz="1100"/>
              <a:t>nvarchar(300)</a:t>
            </a:r>
            <a:endParaRPr sz="1100"/>
          </a:p>
          <a:p>
            <a:pPr marL="0" lvl="0" indent="0" algn="l" rtl="0">
              <a:spcBef>
                <a:spcPts val="0"/>
              </a:spcBef>
              <a:spcAft>
                <a:spcPts val="0"/>
              </a:spcAft>
              <a:buNone/>
            </a:pPr>
            <a:r>
              <a:rPr lang="zh-TW" sz="1100">
                <a:solidFill>
                  <a:schemeClr val="dk1"/>
                </a:solidFill>
              </a:rPr>
              <a:t>nvarchar(3000)</a:t>
            </a:r>
            <a:endParaRPr sz="1100"/>
          </a:p>
          <a:p>
            <a:pPr marL="0" lvl="0" indent="0" algn="l" rtl="0">
              <a:spcBef>
                <a:spcPts val="0"/>
              </a:spcBef>
              <a:spcAft>
                <a:spcPts val="0"/>
              </a:spcAft>
              <a:buNone/>
            </a:pPr>
            <a:r>
              <a:rPr lang="zh-TW" sz="1100"/>
              <a:t>varchar(30)</a:t>
            </a:r>
            <a:endParaRPr sz="1100"/>
          </a:p>
          <a:p>
            <a:pPr marL="0" lvl="0" indent="0" algn="l" rtl="0">
              <a:spcBef>
                <a:spcPts val="0"/>
              </a:spcBef>
              <a:spcAft>
                <a:spcPts val="0"/>
              </a:spcAft>
              <a:buNone/>
            </a:pPr>
            <a:r>
              <a:rPr lang="zh-TW" sz="1100">
                <a:solidFill>
                  <a:schemeClr val="dk1"/>
                </a:solidFill>
              </a:rPr>
              <a:t>varchar(30)</a:t>
            </a:r>
            <a:endParaRPr sz="1100">
              <a:solidFill>
                <a:srgbClr val="B7B7B7"/>
              </a:solidFill>
            </a:endParaRPr>
          </a:p>
          <a:p>
            <a:pPr marL="0" lvl="0" indent="0" algn="l" rtl="0">
              <a:spcBef>
                <a:spcPts val="0"/>
              </a:spcBef>
              <a:spcAft>
                <a:spcPts val="0"/>
              </a:spcAft>
              <a:buNone/>
            </a:pPr>
            <a:r>
              <a:rPr lang="zh-TW" sz="1100">
                <a:solidFill>
                  <a:schemeClr val="dk1"/>
                </a:solidFill>
              </a:rPr>
              <a:t>varchar(30)</a:t>
            </a:r>
            <a:endParaRPr sz="1100">
              <a:solidFill>
                <a:srgbClr val="B7B7B7"/>
              </a:solidFill>
            </a:endParaRPr>
          </a:p>
          <a:p>
            <a:pPr marL="0" lvl="0" indent="0" algn="l" rtl="0">
              <a:spcBef>
                <a:spcPts val="0"/>
              </a:spcBef>
              <a:spcAft>
                <a:spcPts val="0"/>
              </a:spcAft>
              <a:buNone/>
            </a:pPr>
            <a:r>
              <a:rPr lang="zh-TW" sz="1100">
                <a:solidFill>
                  <a:schemeClr val="dk1"/>
                </a:solidFill>
              </a:rPr>
              <a:t>varchar(30)</a:t>
            </a:r>
            <a:endParaRPr sz="1100"/>
          </a:p>
        </p:txBody>
      </p:sp>
      <p:cxnSp>
        <p:nvCxnSpPr>
          <p:cNvPr id="527" name="Google Shape;527;p41"/>
          <p:cNvCxnSpPr/>
          <p:nvPr/>
        </p:nvCxnSpPr>
        <p:spPr>
          <a:xfrm rot="10800000" flipH="1">
            <a:off x="3143250" y="1909225"/>
            <a:ext cx="299400" cy="285600"/>
          </a:xfrm>
          <a:prstGeom prst="curvedConnector3">
            <a:avLst>
              <a:gd name="adj1" fmla="val 50000"/>
            </a:avLst>
          </a:prstGeom>
          <a:noFill/>
          <a:ln w="9525" cap="flat" cmpd="sng">
            <a:solidFill>
              <a:schemeClr val="dk2"/>
            </a:solidFill>
            <a:prstDash val="solid"/>
            <a:round/>
            <a:headEnd type="none" w="med" len="med"/>
            <a:tailEnd type="triangle" w="med" len="med"/>
          </a:ln>
        </p:spPr>
      </p:cxnSp>
      <p:sp>
        <p:nvSpPr>
          <p:cNvPr id="528" name="Google Shape;528;p41"/>
          <p:cNvSpPr txBox="1"/>
          <p:nvPr/>
        </p:nvSpPr>
        <p:spPr>
          <a:xfrm>
            <a:off x="598725" y="723900"/>
            <a:ext cx="2238300" cy="523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zh-TW" sz="1100" b="1">
                <a:solidFill>
                  <a:schemeClr val="dk1"/>
                </a:solidFill>
              </a:rPr>
              <a:t>Phase II</a:t>
            </a:r>
            <a:endParaRPr sz="1100" b="1">
              <a:solidFill>
                <a:schemeClr val="dk1"/>
              </a:solidFill>
            </a:endParaRPr>
          </a:p>
          <a:p>
            <a:pPr marL="0" lvl="0" indent="0" algn="l" rtl="0">
              <a:spcBef>
                <a:spcPts val="0"/>
              </a:spcBef>
              <a:spcAft>
                <a:spcPts val="0"/>
              </a:spcAft>
              <a:buNone/>
            </a:pPr>
            <a:r>
              <a:rPr lang="zh-TW" sz="1100">
                <a:solidFill>
                  <a:schemeClr val="dk1"/>
                </a:solidFill>
              </a:rPr>
              <a:t>  登入資料</a:t>
            </a:r>
            <a:endParaRPr sz="1100">
              <a:solidFill>
                <a:schemeClr val="dk1"/>
              </a:solidFill>
            </a:endParaRPr>
          </a:p>
        </p:txBody>
      </p:sp>
      <p:sp>
        <p:nvSpPr>
          <p:cNvPr id="529" name="Google Shape;529;p41"/>
          <p:cNvSpPr txBox="1"/>
          <p:nvPr/>
        </p:nvSpPr>
        <p:spPr>
          <a:xfrm>
            <a:off x="3329675" y="837750"/>
            <a:ext cx="3551400" cy="523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zh-TW" sz="1100">
                <a:solidFill>
                  <a:schemeClr val="dk1"/>
                </a:solidFill>
              </a:rPr>
              <a:t>角色資料:</a:t>
            </a:r>
            <a:endParaRPr sz="1100">
              <a:solidFill>
                <a:schemeClr val="dk1"/>
              </a:solidFill>
            </a:endParaRPr>
          </a:p>
          <a:p>
            <a:pPr marL="0" lvl="0" indent="0" algn="l" rtl="0">
              <a:spcBef>
                <a:spcPts val="0"/>
              </a:spcBef>
              <a:spcAft>
                <a:spcPts val="0"/>
              </a:spcAft>
              <a:buNone/>
            </a:pPr>
            <a:endParaRPr sz="1100">
              <a:solidFill>
                <a:schemeClr val="dk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33"/>
        <p:cNvGrpSpPr/>
        <p:nvPr/>
      </p:nvGrpSpPr>
      <p:grpSpPr>
        <a:xfrm>
          <a:off x="0" y="0"/>
          <a:ext cx="0" cy="0"/>
          <a:chOff x="0" y="0"/>
          <a:chExt cx="0" cy="0"/>
        </a:xfrm>
      </p:grpSpPr>
      <p:sp>
        <p:nvSpPr>
          <p:cNvPr id="534" name="Google Shape;534;p42"/>
          <p:cNvSpPr txBox="1">
            <a:spLocks noGrp="1"/>
          </p:cNvSpPr>
          <p:nvPr>
            <p:ph type="title"/>
          </p:nvPr>
        </p:nvSpPr>
        <p:spPr>
          <a:xfrm>
            <a:off x="0" y="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zh-TW"/>
              <a:t>技術測驗</a:t>
            </a:r>
            <a:endParaRPr/>
          </a:p>
        </p:txBody>
      </p:sp>
      <p:pic>
        <p:nvPicPr>
          <p:cNvPr id="535" name="Google Shape;535;p42"/>
          <p:cNvPicPr preferRelativeResize="0"/>
          <p:nvPr/>
        </p:nvPicPr>
        <p:blipFill>
          <a:blip r:embed="rId3">
            <a:alphaModFix/>
          </a:blip>
          <a:stretch>
            <a:fillRect/>
          </a:stretch>
        </p:blipFill>
        <p:spPr>
          <a:xfrm>
            <a:off x="163275" y="1197188"/>
            <a:ext cx="2167624" cy="1549475"/>
          </a:xfrm>
          <a:prstGeom prst="rect">
            <a:avLst/>
          </a:prstGeom>
          <a:noFill/>
          <a:ln w="9525" cap="flat" cmpd="sng">
            <a:solidFill>
              <a:schemeClr val="dk2"/>
            </a:solidFill>
            <a:prstDash val="solid"/>
            <a:round/>
            <a:headEnd type="none" w="sm" len="sm"/>
            <a:tailEnd type="none" w="sm" len="sm"/>
          </a:ln>
        </p:spPr>
      </p:pic>
      <p:pic>
        <p:nvPicPr>
          <p:cNvPr id="536" name="Google Shape;536;p42"/>
          <p:cNvPicPr preferRelativeResize="0"/>
          <p:nvPr/>
        </p:nvPicPr>
        <p:blipFill>
          <a:blip r:embed="rId4">
            <a:alphaModFix/>
          </a:blip>
          <a:stretch>
            <a:fillRect/>
          </a:stretch>
        </p:blipFill>
        <p:spPr>
          <a:xfrm>
            <a:off x="2569584" y="1095725"/>
            <a:ext cx="3203917" cy="1900050"/>
          </a:xfrm>
          <a:prstGeom prst="rect">
            <a:avLst/>
          </a:prstGeom>
          <a:noFill/>
          <a:ln w="9525" cap="flat" cmpd="sng">
            <a:solidFill>
              <a:schemeClr val="dk2"/>
            </a:solidFill>
            <a:prstDash val="solid"/>
            <a:round/>
            <a:headEnd type="none" w="sm" len="sm"/>
            <a:tailEnd type="none" w="sm" len="sm"/>
          </a:ln>
        </p:spPr>
      </p:pic>
      <p:pic>
        <p:nvPicPr>
          <p:cNvPr id="537" name="Google Shape;537;p42"/>
          <p:cNvPicPr preferRelativeResize="0"/>
          <p:nvPr/>
        </p:nvPicPr>
        <p:blipFill>
          <a:blip r:embed="rId5">
            <a:alphaModFix/>
          </a:blip>
          <a:stretch>
            <a:fillRect/>
          </a:stretch>
        </p:blipFill>
        <p:spPr>
          <a:xfrm>
            <a:off x="5922299" y="1175913"/>
            <a:ext cx="3119651" cy="1739675"/>
          </a:xfrm>
          <a:prstGeom prst="rect">
            <a:avLst/>
          </a:prstGeom>
          <a:noFill/>
          <a:ln w="9525" cap="flat" cmpd="sng">
            <a:solidFill>
              <a:schemeClr val="dk2"/>
            </a:solidFill>
            <a:prstDash val="solid"/>
            <a:round/>
            <a:headEnd type="none" w="sm" len="sm"/>
            <a:tailEnd type="none" w="sm" len="sm"/>
          </a:ln>
        </p:spPr>
      </p:pic>
      <p:pic>
        <p:nvPicPr>
          <p:cNvPr id="538" name="Google Shape;538;p42"/>
          <p:cNvPicPr preferRelativeResize="0"/>
          <p:nvPr/>
        </p:nvPicPr>
        <p:blipFill>
          <a:blip r:embed="rId6">
            <a:alphaModFix/>
          </a:blip>
          <a:stretch>
            <a:fillRect/>
          </a:stretch>
        </p:blipFill>
        <p:spPr>
          <a:xfrm>
            <a:off x="2778700" y="3393213"/>
            <a:ext cx="2287215" cy="1618313"/>
          </a:xfrm>
          <a:prstGeom prst="rect">
            <a:avLst/>
          </a:prstGeom>
          <a:noFill/>
          <a:ln w="9525" cap="flat" cmpd="sng">
            <a:solidFill>
              <a:schemeClr val="dk2"/>
            </a:solidFill>
            <a:prstDash val="solid"/>
            <a:round/>
            <a:headEnd type="none" w="sm" len="sm"/>
            <a:tailEnd type="none" w="sm" len="sm"/>
          </a:ln>
        </p:spPr>
      </p:pic>
      <p:sp>
        <p:nvSpPr>
          <p:cNvPr id="539" name="Google Shape;539;p42"/>
          <p:cNvSpPr txBox="1"/>
          <p:nvPr/>
        </p:nvSpPr>
        <p:spPr>
          <a:xfrm>
            <a:off x="163275" y="741725"/>
            <a:ext cx="1524000" cy="35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zh-TW" sz="1100">
                <a:solidFill>
                  <a:schemeClr val="dk1"/>
                </a:solidFill>
              </a:rPr>
              <a:t>[登入頁面]</a:t>
            </a:r>
            <a:endParaRPr/>
          </a:p>
        </p:txBody>
      </p:sp>
      <p:sp>
        <p:nvSpPr>
          <p:cNvPr id="540" name="Google Shape;540;p42"/>
          <p:cNvSpPr txBox="1"/>
          <p:nvPr/>
        </p:nvSpPr>
        <p:spPr>
          <a:xfrm>
            <a:off x="2569575" y="707575"/>
            <a:ext cx="3000000" cy="35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zh-TW" sz="1100">
                <a:solidFill>
                  <a:schemeClr val="dk1"/>
                </a:solidFill>
              </a:rPr>
              <a:t>[Ticket 頁面]</a:t>
            </a:r>
            <a:endParaRPr/>
          </a:p>
        </p:txBody>
      </p:sp>
      <p:sp>
        <p:nvSpPr>
          <p:cNvPr id="541" name="Google Shape;541;p42"/>
          <p:cNvSpPr txBox="1"/>
          <p:nvPr/>
        </p:nvSpPr>
        <p:spPr>
          <a:xfrm>
            <a:off x="5922300" y="741725"/>
            <a:ext cx="3000000" cy="35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zh-TW" sz="1100">
                <a:solidFill>
                  <a:schemeClr val="dk1"/>
                </a:solidFill>
              </a:rPr>
              <a:t>[Ticket detail 頁面]: </a:t>
            </a:r>
            <a:endParaRPr/>
          </a:p>
        </p:txBody>
      </p:sp>
      <p:sp>
        <p:nvSpPr>
          <p:cNvPr id="542" name="Google Shape;542;p42"/>
          <p:cNvSpPr txBox="1"/>
          <p:nvPr/>
        </p:nvSpPr>
        <p:spPr>
          <a:xfrm>
            <a:off x="2569575" y="3039225"/>
            <a:ext cx="3000000" cy="35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zh-TW" sz="1100">
                <a:solidFill>
                  <a:schemeClr val="dk1"/>
                </a:solidFill>
              </a:rPr>
              <a:t>[管理使用者頁面]: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46"/>
        <p:cNvGrpSpPr/>
        <p:nvPr/>
      </p:nvGrpSpPr>
      <p:grpSpPr>
        <a:xfrm>
          <a:off x="0" y="0"/>
          <a:ext cx="0" cy="0"/>
          <a:chOff x="0" y="0"/>
          <a:chExt cx="0" cy="0"/>
        </a:xfrm>
      </p:grpSpPr>
      <p:sp>
        <p:nvSpPr>
          <p:cNvPr id="547" name="Google Shape;547;p4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zh-TW"/>
              <a:t>介紹結束～謝謝</a:t>
            </a:r>
            <a:endParaRPr/>
          </a:p>
        </p:txBody>
      </p:sp>
      <p:sp>
        <p:nvSpPr>
          <p:cNvPr id="548" name="Google Shape;548;p43"/>
          <p:cNvSpPr txBox="1">
            <a:spLocks noGrp="1"/>
          </p:cNvSpPr>
          <p:nvPr>
            <p:ph type="body" idx="1"/>
          </p:nvPr>
        </p:nvSpPr>
        <p:spPr>
          <a:xfrm>
            <a:off x="2132875" y="1837550"/>
            <a:ext cx="6699300" cy="2731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zh-TW" sz="9600"/>
              <a:t>Q &amp; A?</a:t>
            </a:r>
            <a:endParaRPr sz="9600"/>
          </a:p>
        </p:txBody>
      </p:sp>
      <p:sp>
        <p:nvSpPr>
          <p:cNvPr id="549" name="Google Shape;549;p43"/>
          <p:cNvSpPr txBox="1">
            <a:spLocks noGrp="1"/>
          </p:cNvSpPr>
          <p:nvPr>
            <p:ph type="title"/>
          </p:nvPr>
        </p:nvSpPr>
        <p:spPr>
          <a:xfrm>
            <a:off x="6429375" y="4054925"/>
            <a:ext cx="26001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zh-TW"/>
              <a:t>End</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p27"/>
          <p:cNvSpPr txBox="1">
            <a:spLocks noGrp="1"/>
          </p:cNvSpPr>
          <p:nvPr>
            <p:ph type="title"/>
          </p:nvPr>
        </p:nvSpPr>
        <p:spPr>
          <a:xfrm>
            <a:off x="0" y="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zh-TW"/>
              <a:t>技術測驗</a:t>
            </a:r>
            <a:endParaRPr/>
          </a:p>
        </p:txBody>
      </p:sp>
      <p:sp>
        <p:nvSpPr>
          <p:cNvPr id="265" name="Google Shape;265;p27"/>
          <p:cNvSpPr txBox="1"/>
          <p:nvPr/>
        </p:nvSpPr>
        <p:spPr>
          <a:xfrm>
            <a:off x="928650" y="952500"/>
            <a:ext cx="7854900" cy="2401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200"/>
          </a:p>
          <a:p>
            <a:pPr marL="0" lvl="0" indent="0" algn="l" rtl="0">
              <a:spcBef>
                <a:spcPts val="0"/>
              </a:spcBef>
              <a:spcAft>
                <a:spcPts val="0"/>
              </a:spcAft>
              <a:buNone/>
            </a:pPr>
            <a:r>
              <a:rPr lang="zh-TW" sz="1200">
                <a:solidFill>
                  <a:srgbClr val="202124"/>
                </a:solidFill>
                <a:highlight>
                  <a:srgbClr val="FFFFFF"/>
                </a:highlight>
              </a:rPr>
              <a:t>- There are two types of user: QA and RD.</a:t>
            </a:r>
            <a:endParaRPr sz="1200">
              <a:solidFill>
                <a:srgbClr val="202124"/>
              </a:solidFill>
              <a:highlight>
                <a:srgbClr val="FFFFFF"/>
              </a:highlight>
            </a:endParaRPr>
          </a:p>
          <a:p>
            <a:pPr marL="0" lvl="0" indent="0" algn="l" rtl="0">
              <a:spcBef>
                <a:spcPts val="0"/>
              </a:spcBef>
              <a:spcAft>
                <a:spcPts val="0"/>
              </a:spcAft>
              <a:buNone/>
            </a:pPr>
            <a:r>
              <a:rPr lang="zh-TW" sz="1200">
                <a:solidFill>
                  <a:srgbClr val="202124"/>
                </a:solidFill>
                <a:highlight>
                  <a:srgbClr val="FFFFFF"/>
                </a:highlight>
              </a:rPr>
              <a:t>- 有兩種類型的用戶：QA 和 RD。</a:t>
            </a:r>
            <a:endParaRPr sz="1200">
              <a:solidFill>
                <a:srgbClr val="202124"/>
              </a:solidFill>
              <a:highlight>
                <a:srgbClr val="FFFFFF"/>
              </a:highlight>
            </a:endParaRPr>
          </a:p>
          <a:p>
            <a:pPr marL="0" lvl="0" indent="0" algn="l" rtl="0">
              <a:spcBef>
                <a:spcPts val="0"/>
              </a:spcBef>
              <a:spcAft>
                <a:spcPts val="0"/>
              </a:spcAft>
              <a:buClr>
                <a:schemeClr val="dk1"/>
              </a:buClr>
              <a:buSzPts val="1100"/>
              <a:buFont typeface="Arial"/>
              <a:buNone/>
            </a:pPr>
            <a:endParaRPr sz="1200">
              <a:solidFill>
                <a:srgbClr val="202124"/>
              </a:solidFill>
              <a:highlight>
                <a:srgbClr val="FFFFFF"/>
              </a:highlight>
            </a:endParaRPr>
          </a:p>
          <a:p>
            <a:pPr marL="0" lvl="0" indent="0" algn="l" rtl="0">
              <a:spcBef>
                <a:spcPts val="0"/>
              </a:spcBef>
              <a:spcAft>
                <a:spcPts val="0"/>
              </a:spcAft>
              <a:buNone/>
            </a:pPr>
            <a:r>
              <a:rPr lang="zh-TW" sz="1200">
                <a:solidFill>
                  <a:srgbClr val="202124"/>
                </a:solidFill>
                <a:highlight>
                  <a:srgbClr val="FFFFFF"/>
                </a:highlight>
              </a:rPr>
              <a:t>- Only QA can create a bug, edit a bug and delete a bug.</a:t>
            </a:r>
            <a:endParaRPr sz="1200">
              <a:solidFill>
                <a:srgbClr val="202124"/>
              </a:solidFill>
              <a:highlight>
                <a:srgbClr val="FFFFFF"/>
              </a:highlight>
            </a:endParaRPr>
          </a:p>
          <a:p>
            <a:pPr marL="0" lvl="0" indent="0" algn="l" rtl="0">
              <a:spcBef>
                <a:spcPts val="0"/>
              </a:spcBef>
              <a:spcAft>
                <a:spcPts val="0"/>
              </a:spcAft>
              <a:buNone/>
            </a:pPr>
            <a:r>
              <a:rPr lang="zh-TW" sz="1200">
                <a:solidFill>
                  <a:srgbClr val="202124"/>
                </a:solidFill>
                <a:highlight>
                  <a:srgbClr val="FFFFFF"/>
                </a:highlight>
              </a:rPr>
              <a:t>- 只有 QA 可以創建錯誤、編輯錯誤和刪除錯誤。</a:t>
            </a:r>
            <a:endParaRPr sz="1200">
              <a:solidFill>
                <a:srgbClr val="202124"/>
              </a:solidFill>
              <a:highlight>
                <a:srgbClr val="FFFFFF"/>
              </a:highlight>
            </a:endParaRPr>
          </a:p>
          <a:p>
            <a:pPr marL="0" lvl="0" indent="0" algn="l" rtl="0">
              <a:spcBef>
                <a:spcPts val="0"/>
              </a:spcBef>
              <a:spcAft>
                <a:spcPts val="0"/>
              </a:spcAft>
              <a:buClr>
                <a:schemeClr val="dk1"/>
              </a:buClr>
              <a:buSzPts val="1100"/>
              <a:buFont typeface="Arial"/>
              <a:buNone/>
            </a:pPr>
            <a:endParaRPr sz="1200">
              <a:solidFill>
                <a:srgbClr val="202124"/>
              </a:solidFill>
              <a:highlight>
                <a:srgbClr val="FFFFFF"/>
              </a:highlight>
            </a:endParaRPr>
          </a:p>
          <a:p>
            <a:pPr marL="0" lvl="0" indent="0" algn="l" rtl="0">
              <a:spcBef>
                <a:spcPts val="0"/>
              </a:spcBef>
              <a:spcAft>
                <a:spcPts val="0"/>
              </a:spcAft>
              <a:buNone/>
            </a:pPr>
            <a:r>
              <a:rPr lang="zh-TW" sz="1200">
                <a:solidFill>
                  <a:srgbClr val="202124"/>
                </a:solidFill>
                <a:highlight>
                  <a:srgbClr val="FFFFFF"/>
                </a:highlight>
              </a:rPr>
              <a:t>- Only RD can resolve a bug.</a:t>
            </a:r>
            <a:endParaRPr sz="1200">
              <a:solidFill>
                <a:srgbClr val="202124"/>
              </a:solidFill>
              <a:highlight>
                <a:srgbClr val="FFFFFF"/>
              </a:highlight>
            </a:endParaRPr>
          </a:p>
          <a:p>
            <a:pPr marL="0" lvl="0" indent="0" algn="l" rtl="0">
              <a:spcBef>
                <a:spcPts val="0"/>
              </a:spcBef>
              <a:spcAft>
                <a:spcPts val="0"/>
              </a:spcAft>
              <a:buNone/>
            </a:pPr>
            <a:r>
              <a:rPr lang="zh-TW" sz="1200">
                <a:solidFill>
                  <a:srgbClr val="202124"/>
                </a:solidFill>
                <a:highlight>
                  <a:srgbClr val="FFFFFF"/>
                </a:highlight>
              </a:rPr>
              <a:t>- 只有 RD 可以解決錯誤。</a:t>
            </a:r>
            <a:endParaRPr sz="1200">
              <a:solidFill>
                <a:srgbClr val="202124"/>
              </a:solidFill>
              <a:highlight>
                <a:srgbClr val="FFFFFF"/>
              </a:highlight>
            </a:endParaRPr>
          </a:p>
          <a:p>
            <a:pPr marL="0" lvl="0" indent="0" algn="l" rtl="0">
              <a:spcBef>
                <a:spcPts val="0"/>
              </a:spcBef>
              <a:spcAft>
                <a:spcPts val="0"/>
              </a:spcAft>
              <a:buClr>
                <a:schemeClr val="dk1"/>
              </a:buClr>
              <a:buSzPts val="1100"/>
              <a:buFont typeface="Arial"/>
              <a:buNone/>
            </a:pPr>
            <a:endParaRPr sz="1200">
              <a:solidFill>
                <a:srgbClr val="202124"/>
              </a:solidFill>
              <a:highlight>
                <a:srgbClr val="FFFFFF"/>
              </a:highlight>
            </a:endParaRPr>
          </a:p>
          <a:p>
            <a:pPr marL="0" lvl="0" indent="0" algn="l" rtl="0">
              <a:spcBef>
                <a:spcPts val="0"/>
              </a:spcBef>
              <a:spcAft>
                <a:spcPts val="0"/>
              </a:spcAft>
              <a:buNone/>
            </a:pPr>
            <a:r>
              <a:rPr lang="zh-TW" sz="1200">
                <a:solidFill>
                  <a:srgbClr val="202124"/>
                </a:solidFill>
                <a:highlight>
                  <a:srgbClr val="FFFFFF"/>
                </a:highlight>
              </a:rPr>
              <a:t>- Summary field and Description filed are required of a bug when QA is creating a bug.</a:t>
            </a:r>
            <a:endParaRPr sz="1200">
              <a:solidFill>
                <a:srgbClr val="202124"/>
              </a:solidFill>
              <a:highlight>
                <a:srgbClr val="FFFFFF"/>
              </a:highlight>
            </a:endParaRPr>
          </a:p>
          <a:p>
            <a:pPr marL="0" lvl="0" indent="0" algn="l" rtl="0">
              <a:spcBef>
                <a:spcPts val="0"/>
              </a:spcBef>
              <a:spcAft>
                <a:spcPts val="0"/>
              </a:spcAft>
              <a:buNone/>
            </a:pPr>
            <a:r>
              <a:rPr lang="zh-TW" sz="1200">
                <a:solidFill>
                  <a:srgbClr val="202124"/>
                </a:solidFill>
                <a:highlight>
                  <a:srgbClr val="FFFFFF"/>
                </a:highlight>
              </a:rPr>
              <a:t>- 當 QA 創建錯誤時，錯誤需要摘要字段和描述字段。</a:t>
            </a:r>
            <a:endParaRPr sz="1200">
              <a:solidFill>
                <a:srgbClr val="202124"/>
              </a:solidFill>
              <a:highlight>
                <a:srgbClr val="FFFFFF"/>
              </a:highlight>
            </a:endParaRPr>
          </a:p>
        </p:txBody>
      </p:sp>
      <p:sp>
        <p:nvSpPr>
          <p:cNvPr id="266" name="Google Shape;266;p27"/>
          <p:cNvSpPr txBox="1"/>
          <p:nvPr/>
        </p:nvSpPr>
        <p:spPr>
          <a:xfrm>
            <a:off x="544275" y="605525"/>
            <a:ext cx="2258700" cy="346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zh-TW" sz="1050" b="1">
                <a:solidFill>
                  <a:srgbClr val="202124"/>
                </a:solidFill>
                <a:highlight>
                  <a:srgbClr val="FFFFFF"/>
                </a:highlight>
              </a:rPr>
              <a:t>Phase I</a:t>
            </a:r>
            <a:endParaRPr b="1"/>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28"/>
          <p:cNvSpPr txBox="1">
            <a:spLocks noGrp="1"/>
          </p:cNvSpPr>
          <p:nvPr>
            <p:ph type="title"/>
          </p:nvPr>
        </p:nvSpPr>
        <p:spPr>
          <a:xfrm>
            <a:off x="0" y="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zh-TW"/>
              <a:t>技術測驗</a:t>
            </a:r>
            <a:endParaRPr/>
          </a:p>
        </p:txBody>
      </p:sp>
      <p:sp>
        <p:nvSpPr>
          <p:cNvPr id="272" name="Google Shape;272;p28"/>
          <p:cNvSpPr txBox="1"/>
          <p:nvPr/>
        </p:nvSpPr>
        <p:spPr>
          <a:xfrm>
            <a:off x="346975" y="544300"/>
            <a:ext cx="3755700" cy="35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zh-TW" sz="1100">
                <a:solidFill>
                  <a:schemeClr val="dk1"/>
                </a:solidFill>
              </a:rPr>
              <a:t>Task 1 Phase I and Phase II requirement separately</a:t>
            </a:r>
            <a:endParaRPr/>
          </a:p>
        </p:txBody>
      </p:sp>
      <p:pic>
        <p:nvPicPr>
          <p:cNvPr id="273" name="Google Shape;273;p28"/>
          <p:cNvPicPr preferRelativeResize="0"/>
          <p:nvPr/>
        </p:nvPicPr>
        <p:blipFill rotWithShape="1">
          <a:blip r:embed="rId3">
            <a:alphaModFix/>
          </a:blip>
          <a:srcRect l="20874" t="19619" r="20850" b="29329"/>
          <a:stretch/>
        </p:blipFill>
        <p:spPr>
          <a:xfrm>
            <a:off x="390425" y="2027554"/>
            <a:ext cx="688250" cy="649345"/>
          </a:xfrm>
          <a:prstGeom prst="rect">
            <a:avLst/>
          </a:prstGeom>
          <a:noFill/>
          <a:ln>
            <a:noFill/>
          </a:ln>
        </p:spPr>
      </p:pic>
      <p:sp>
        <p:nvSpPr>
          <p:cNvPr id="274" name="Google Shape;274;p28"/>
          <p:cNvSpPr/>
          <p:nvPr/>
        </p:nvSpPr>
        <p:spPr>
          <a:xfrm>
            <a:off x="1630175" y="1872600"/>
            <a:ext cx="1115700" cy="1204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zh-TW" sz="1100"/>
              <a:t>登入畫面</a:t>
            </a:r>
            <a:endParaRPr sz="1100"/>
          </a:p>
          <a:p>
            <a:pPr marL="0" lvl="0" indent="0" algn="l" rtl="0">
              <a:spcBef>
                <a:spcPts val="0"/>
              </a:spcBef>
              <a:spcAft>
                <a:spcPts val="0"/>
              </a:spcAft>
              <a:buNone/>
            </a:pPr>
            <a:endParaRPr sz="1100"/>
          </a:p>
          <a:p>
            <a:pPr marL="0" lvl="0" indent="0" algn="l" rtl="0">
              <a:spcBef>
                <a:spcPts val="0"/>
              </a:spcBef>
              <a:spcAft>
                <a:spcPts val="0"/>
              </a:spcAft>
              <a:buNone/>
            </a:pPr>
            <a:r>
              <a:rPr lang="zh-TW" sz="1100"/>
              <a:t>帳號 input</a:t>
            </a:r>
            <a:endParaRPr sz="1100"/>
          </a:p>
          <a:p>
            <a:pPr marL="0" lvl="0" indent="0" algn="l" rtl="0">
              <a:spcBef>
                <a:spcPts val="0"/>
              </a:spcBef>
              <a:spcAft>
                <a:spcPts val="0"/>
              </a:spcAft>
              <a:buNone/>
            </a:pPr>
            <a:r>
              <a:rPr lang="zh-TW" sz="1100"/>
              <a:t>密碼 input</a:t>
            </a:r>
            <a:endParaRPr sz="1100"/>
          </a:p>
          <a:p>
            <a:pPr marL="0" lvl="0" indent="0" algn="l" rtl="0">
              <a:spcBef>
                <a:spcPts val="0"/>
              </a:spcBef>
              <a:spcAft>
                <a:spcPts val="0"/>
              </a:spcAft>
              <a:buNone/>
            </a:pPr>
            <a:r>
              <a:rPr lang="zh-TW" sz="1100"/>
              <a:t>登入 button</a:t>
            </a:r>
            <a:endParaRPr sz="1100"/>
          </a:p>
        </p:txBody>
      </p:sp>
      <p:cxnSp>
        <p:nvCxnSpPr>
          <p:cNvPr id="275" name="Google Shape;275;p28"/>
          <p:cNvCxnSpPr>
            <a:stCxn id="273" idx="3"/>
            <a:endCxn id="274" idx="1"/>
          </p:cNvCxnSpPr>
          <p:nvPr/>
        </p:nvCxnSpPr>
        <p:spPr>
          <a:xfrm>
            <a:off x="1078675" y="2352227"/>
            <a:ext cx="551400" cy="122400"/>
          </a:xfrm>
          <a:prstGeom prst="straightConnector1">
            <a:avLst/>
          </a:prstGeom>
          <a:noFill/>
          <a:ln w="19050" cap="flat" cmpd="sng">
            <a:solidFill>
              <a:schemeClr val="dk2"/>
            </a:solidFill>
            <a:prstDash val="solid"/>
            <a:round/>
            <a:headEnd type="none" w="med" len="med"/>
            <a:tailEnd type="triangle" w="med" len="med"/>
          </a:ln>
        </p:spPr>
      </p:cxnSp>
      <p:cxnSp>
        <p:nvCxnSpPr>
          <p:cNvPr id="276" name="Google Shape;276;p28"/>
          <p:cNvCxnSpPr>
            <a:stCxn id="274" idx="3"/>
            <a:endCxn id="277" idx="1"/>
          </p:cNvCxnSpPr>
          <p:nvPr/>
        </p:nvCxnSpPr>
        <p:spPr>
          <a:xfrm>
            <a:off x="2745875" y="2474700"/>
            <a:ext cx="816900" cy="21600"/>
          </a:xfrm>
          <a:prstGeom prst="straightConnector1">
            <a:avLst/>
          </a:prstGeom>
          <a:noFill/>
          <a:ln w="19050" cap="flat" cmpd="sng">
            <a:solidFill>
              <a:schemeClr val="dk2"/>
            </a:solidFill>
            <a:prstDash val="solid"/>
            <a:round/>
            <a:headEnd type="none" w="med" len="med"/>
            <a:tailEnd type="triangle" w="med" len="med"/>
          </a:ln>
        </p:spPr>
      </p:cxnSp>
      <p:sp>
        <p:nvSpPr>
          <p:cNvPr id="277" name="Google Shape;277;p28"/>
          <p:cNvSpPr/>
          <p:nvPr/>
        </p:nvSpPr>
        <p:spPr>
          <a:xfrm>
            <a:off x="3562700" y="1605750"/>
            <a:ext cx="2756400" cy="1780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zh-TW" sz="1100">
                <a:solidFill>
                  <a:schemeClr val="dk1"/>
                </a:solidFill>
              </a:rPr>
              <a:t>Ticket 畫面</a:t>
            </a:r>
            <a:endParaRPr sz="1100">
              <a:solidFill>
                <a:schemeClr val="dk1"/>
              </a:solidFill>
            </a:endParaRPr>
          </a:p>
          <a:p>
            <a:pPr marL="0" lvl="0" indent="0" algn="l" rtl="0">
              <a:spcBef>
                <a:spcPts val="0"/>
              </a:spcBef>
              <a:spcAft>
                <a:spcPts val="0"/>
              </a:spcAft>
              <a:buNone/>
            </a:pPr>
            <a:endParaRPr sz="1100">
              <a:solidFill>
                <a:schemeClr val="dk1"/>
              </a:solidFill>
            </a:endParaRPr>
          </a:p>
          <a:p>
            <a:pPr marL="0" lvl="0" indent="0" algn="l" rtl="0">
              <a:spcBef>
                <a:spcPts val="0"/>
              </a:spcBef>
              <a:spcAft>
                <a:spcPts val="0"/>
              </a:spcAft>
              <a:buNone/>
            </a:pPr>
            <a:r>
              <a:rPr lang="zh-TW" sz="1100"/>
              <a:t>查詢資料 使用表格顯示資料</a:t>
            </a:r>
            <a:endParaRPr sz="1100"/>
          </a:p>
          <a:p>
            <a:pPr marL="0" lvl="0" indent="0" algn="l" rtl="0">
              <a:spcBef>
                <a:spcPts val="0"/>
              </a:spcBef>
              <a:spcAft>
                <a:spcPts val="0"/>
              </a:spcAft>
              <a:buNone/>
            </a:pPr>
            <a:r>
              <a:rPr lang="zh-TW" sz="1100">
                <a:solidFill>
                  <a:schemeClr val="dk1"/>
                </a:solidFill>
              </a:rPr>
              <a:t>Summary / Description / Status</a:t>
            </a:r>
            <a:endParaRPr sz="1100">
              <a:solidFill>
                <a:schemeClr val="dk1"/>
              </a:solidFill>
            </a:endParaRPr>
          </a:p>
          <a:p>
            <a:pPr marL="0" lvl="0" indent="0" algn="l" rtl="0">
              <a:spcBef>
                <a:spcPts val="0"/>
              </a:spcBef>
              <a:spcAft>
                <a:spcPts val="0"/>
              </a:spcAft>
              <a:buNone/>
            </a:pPr>
            <a:endParaRPr sz="1100">
              <a:solidFill>
                <a:schemeClr val="dk1"/>
              </a:solidFill>
            </a:endParaRPr>
          </a:p>
          <a:p>
            <a:pPr marL="0" lvl="0" indent="0" algn="l" rtl="0">
              <a:spcBef>
                <a:spcPts val="0"/>
              </a:spcBef>
              <a:spcAft>
                <a:spcPts val="0"/>
              </a:spcAft>
              <a:buNone/>
            </a:pPr>
            <a:r>
              <a:rPr lang="zh-TW" sz="1100" b="1">
                <a:solidFill>
                  <a:srgbClr val="FF0000"/>
                </a:solidFill>
              </a:rPr>
              <a:t>新增</a:t>
            </a:r>
            <a:r>
              <a:rPr lang="zh-TW" sz="1100">
                <a:solidFill>
                  <a:schemeClr val="dk1"/>
                </a:solidFill>
              </a:rPr>
              <a:t>資料按鈕 button</a:t>
            </a:r>
            <a:endParaRPr sz="1100">
              <a:solidFill>
                <a:schemeClr val="dk1"/>
              </a:solidFill>
            </a:endParaRPr>
          </a:p>
          <a:p>
            <a:pPr marL="0" lvl="0" indent="0" algn="l" rtl="0">
              <a:spcBef>
                <a:spcPts val="0"/>
              </a:spcBef>
              <a:spcAft>
                <a:spcPts val="0"/>
              </a:spcAft>
              <a:buNone/>
            </a:pPr>
            <a:endParaRPr sz="1100">
              <a:solidFill>
                <a:schemeClr val="dk1"/>
              </a:solidFill>
            </a:endParaRPr>
          </a:p>
          <a:p>
            <a:pPr marL="0" lvl="0" indent="0" algn="l" rtl="0">
              <a:spcBef>
                <a:spcPts val="0"/>
              </a:spcBef>
              <a:spcAft>
                <a:spcPts val="0"/>
              </a:spcAft>
              <a:buNone/>
            </a:pPr>
            <a:r>
              <a:rPr lang="zh-TW" sz="1100">
                <a:solidFill>
                  <a:schemeClr val="dk1"/>
                </a:solidFill>
              </a:rPr>
              <a:t>可以對每一筆資料做 </a:t>
            </a:r>
            <a:r>
              <a:rPr lang="zh-TW" sz="1100" b="1">
                <a:solidFill>
                  <a:srgbClr val="FF0000"/>
                </a:solidFill>
              </a:rPr>
              <a:t>修改</a:t>
            </a:r>
            <a:r>
              <a:rPr lang="zh-TW" sz="1100">
                <a:solidFill>
                  <a:schemeClr val="dk1"/>
                </a:solidFill>
              </a:rPr>
              <a:t> / </a:t>
            </a:r>
            <a:r>
              <a:rPr lang="zh-TW" sz="1100" b="1">
                <a:solidFill>
                  <a:srgbClr val="FF0000"/>
                </a:solidFill>
              </a:rPr>
              <a:t>刪除</a:t>
            </a:r>
            <a:r>
              <a:rPr lang="zh-TW" sz="1100">
                <a:solidFill>
                  <a:schemeClr val="dk1"/>
                </a:solidFill>
              </a:rPr>
              <a:t> </a:t>
            </a:r>
            <a:endParaRPr sz="1100">
              <a:solidFill>
                <a:schemeClr val="dk1"/>
              </a:solidFill>
            </a:endParaRPr>
          </a:p>
        </p:txBody>
      </p:sp>
      <p:sp>
        <p:nvSpPr>
          <p:cNvPr id="278" name="Google Shape;278;p28"/>
          <p:cNvSpPr/>
          <p:nvPr/>
        </p:nvSpPr>
        <p:spPr>
          <a:xfrm>
            <a:off x="7620000" y="1936150"/>
            <a:ext cx="1469700" cy="15855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zh-TW" sz="1000">
                <a:solidFill>
                  <a:schemeClr val="dk1"/>
                </a:solidFill>
              </a:rPr>
              <a:t>Ticket detail 畫面</a:t>
            </a:r>
            <a:endParaRPr sz="1000">
              <a:solidFill>
                <a:schemeClr val="dk1"/>
              </a:solidFill>
            </a:endParaRPr>
          </a:p>
          <a:p>
            <a:pPr marL="0" lvl="0" indent="0" algn="l" rtl="0">
              <a:spcBef>
                <a:spcPts val="0"/>
              </a:spcBef>
              <a:spcAft>
                <a:spcPts val="0"/>
              </a:spcAft>
              <a:buNone/>
            </a:pPr>
            <a:endParaRPr sz="1100"/>
          </a:p>
          <a:p>
            <a:pPr marL="0" lvl="0" indent="0" algn="l" rtl="0">
              <a:spcBef>
                <a:spcPts val="0"/>
              </a:spcBef>
              <a:spcAft>
                <a:spcPts val="0"/>
              </a:spcAft>
              <a:buNone/>
            </a:pPr>
            <a:r>
              <a:rPr lang="zh-TW" sz="1100">
                <a:solidFill>
                  <a:schemeClr val="dk1"/>
                </a:solidFill>
              </a:rPr>
              <a:t>Summary input</a:t>
            </a:r>
            <a:endParaRPr sz="1100">
              <a:solidFill>
                <a:schemeClr val="dk1"/>
              </a:solidFill>
            </a:endParaRPr>
          </a:p>
          <a:p>
            <a:pPr marL="0" lvl="0" indent="0" algn="l" rtl="0">
              <a:spcBef>
                <a:spcPts val="0"/>
              </a:spcBef>
              <a:spcAft>
                <a:spcPts val="0"/>
              </a:spcAft>
              <a:buNone/>
            </a:pPr>
            <a:r>
              <a:rPr lang="zh-TW" sz="1100">
                <a:solidFill>
                  <a:schemeClr val="dk1"/>
                </a:solidFill>
              </a:rPr>
              <a:t>Description input</a:t>
            </a:r>
            <a:endParaRPr sz="1100">
              <a:solidFill>
                <a:schemeClr val="dk1"/>
              </a:solidFill>
            </a:endParaRPr>
          </a:p>
          <a:p>
            <a:pPr marL="0" lvl="0" indent="0" algn="l" rtl="0">
              <a:spcBef>
                <a:spcPts val="0"/>
              </a:spcBef>
              <a:spcAft>
                <a:spcPts val="0"/>
              </a:spcAft>
              <a:buNone/>
            </a:pPr>
            <a:r>
              <a:rPr lang="zh-TW" sz="1100">
                <a:solidFill>
                  <a:schemeClr val="dk1"/>
                </a:solidFill>
              </a:rPr>
              <a:t>Status input</a:t>
            </a:r>
            <a:endParaRPr sz="1100">
              <a:solidFill>
                <a:schemeClr val="dk1"/>
              </a:solidFill>
            </a:endParaRPr>
          </a:p>
          <a:p>
            <a:pPr marL="0" lvl="0" indent="0" algn="l" rtl="0">
              <a:spcBef>
                <a:spcPts val="0"/>
              </a:spcBef>
              <a:spcAft>
                <a:spcPts val="0"/>
              </a:spcAft>
              <a:buNone/>
            </a:pPr>
            <a:endParaRPr sz="1100">
              <a:solidFill>
                <a:schemeClr val="dk1"/>
              </a:solidFill>
            </a:endParaRPr>
          </a:p>
          <a:p>
            <a:pPr marL="0" lvl="0" indent="0" algn="l" rtl="0">
              <a:spcBef>
                <a:spcPts val="0"/>
              </a:spcBef>
              <a:spcAft>
                <a:spcPts val="0"/>
              </a:spcAft>
              <a:buNone/>
            </a:pPr>
            <a:r>
              <a:rPr lang="zh-TW" sz="1100">
                <a:solidFill>
                  <a:schemeClr val="dk1"/>
                </a:solidFill>
              </a:rPr>
              <a:t>送出按鈕 button</a:t>
            </a:r>
            <a:endParaRPr sz="1100">
              <a:solidFill>
                <a:schemeClr val="dk1"/>
              </a:solidFill>
            </a:endParaRPr>
          </a:p>
        </p:txBody>
      </p:sp>
      <p:cxnSp>
        <p:nvCxnSpPr>
          <p:cNvPr id="279" name="Google Shape;279;p28"/>
          <p:cNvCxnSpPr>
            <a:stCxn id="277" idx="3"/>
            <a:endCxn id="278" idx="1"/>
          </p:cNvCxnSpPr>
          <p:nvPr/>
        </p:nvCxnSpPr>
        <p:spPr>
          <a:xfrm>
            <a:off x="6319100" y="2496150"/>
            <a:ext cx="1300800" cy="232800"/>
          </a:xfrm>
          <a:prstGeom prst="straightConnector1">
            <a:avLst/>
          </a:prstGeom>
          <a:noFill/>
          <a:ln w="19050" cap="flat" cmpd="sng">
            <a:solidFill>
              <a:schemeClr val="dk2"/>
            </a:solidFill>
            <a:prstDash val="solid"/>
            <a:round/>
            <a:headEnd type="none" w="med" len="med"/>
            <a:tailEnd type="triangle" w="med" len="med"/>
          </a:ln>
        </p:spPr>
      </p:cxnSp>
      <p:sp>
        <p:nvSpPr>
          <p:cNvPr id="280" name="Google Shape;280;p28"/>
          <p:cNvSpPr/>
          <p:nvPr/>
        </p:nvSpPr>
        <p:spPr>
          <a:xfrm>
            <a:off x="2925525" y="2197550"/>
            <a:ext cx="551400" cy="234300"/>
          </a:xfrm>
          <a:prstGeom prst="snip1Rect">
            <a:avLst>
              <a:gd name="adj" fmla="val 16667"/>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zh-TW" sz="1200"/>
              <a:t>登入</a:t>
            </a:r>
            <a:endParaRPr sz="1200"/>
          </a:p>
        </p:txBody>
      </p:sp>
      <p:sp>
        <p:nvSpPr>
          <p:cNvPr id="281" name="Google Shape;281;p28"/>
          <p:cNvSpPr/>
          <p:nvPr/>
        </p:nvSpPr>
        <p:spPr>
          <a:xfrm>
            <a:off x="6659300" y="2296275"/>
            <a:ext cx="884400" cy="234300"/>
          </a:xfrm>
          <a:prstGeom prst="snip1Rect">
            <a:avLst>
              <a:gd name="adj" fmla="val 16667"/>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zh-TW" sz="1200" b="1">
                <a:solidFill>
                  <a:srgbClr val="FF0000"/>
                </a:solidFill>
              </a:rPr>
              <a:t>新增/修改</a:t>
            </a:r>
            <a:endParaRPr sz="1200" b="1">
              <a:solidFill>
                <a:srgbClr val="FF0000"/>
              </a:solidFill>
            </a:endParaRPr>
          </a:p>
        </p:txBody>
      </p:sp>
      <p:cxnSp>
        <p:nvCxnSpPr>
          <p:cNvPr id="282" name="Google Shape;282;p28"/>
          <p:cNvCxnSpPr>
            <a:stCxn id="277" idx="2"/>
            <a:endCxn id="274" idx="2"/>
          </p:cNvCxnSpPr>
          <p:nvPr/>
        </p:nvCxnSpPr>
        <p:spPr>
          <a:xfrm rot="5400000" flipH="1">
            <a:off x="3409700" y="1855350"/>
            <a:ext cx="309600" cy="2752800"/>
          </a:xfrm>
          <a:prstGeom prst="curvedConnector3">
            <a:avLst>
              <a:gd name="adj1" fmla="val -191715"/>
            </a:avLst>
          </a:prstGeom>
          <a:noFill/>
          <a:ln w="19050" cap="flat" cmpd="sng">
            <a:solidFill>
              <a:schemeClr val="dk2"/>
            </a:solidFill>
            <a:prstDash val="solid"/>
            <a:round/>
            <a:headEnd type="none" w="med" len="med"/>
            <a:tailEnd type="triangle" w="med" len="med"/>
          </a:ln>
        </p:spPr>
      </p:cxnSp>
      <p:sp>
        <p:nvSpPr>
          <p:cNvPr id="283" name="Google Shape;283;p28"/>
          <p:cNvSpPr/>
          <p:nvPr/>
        </p:nvSpPr>
        <p:spPr>
          <a:xfrm>
            <a:off x="3390875" y="3703850"/>
            <a:ext cx="551400" cy="234300"/>
          </a:xfrm>
          <a:prstGeom prst="snip1Rect">
            <a:avLst>
              <a:gd name="adj" fmla="val 16667"/>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zh-TW" sz="1200"/>
              <a:t>登出</a:t>
            </a:r>
            <a:endParaRPr sz="1200"/>
          </a:p>
        </p:txBody>
      </p:sp>
      <p:cxnSp>
        <p:nvCxnSpPr>
          <p:cNvPr id="284" name="Google Shape;284;p28"/>
          <p:cNvCxnSpPr>
            <a:stCxn id="278" idx="0"/>
            <a:endCxn id="277" idx="0"/>
          </p:cNvCxnSpPr>
          <p:nvPr/>
        </p:nvCxnSpPr>
        <p:spPr>
          <a:xfrm rot="5400000" flipH="1">
            <a:off x="6482700" y="64000"/>
            <a:ext cx="330300" cy="3414000"/>
          </a:xfrm>
          <a:prstGeom prst="curvedConnector3">
            <a:avLst>
              <a:gd name="adj1" fmla="val 262791"/>
            </a:avLst>
          </a:prstGeom>
          <a:noFill/>
          <a:ln w="19050" cap="flat" cmpd="sng">
            <a:solidFill>
              <a:schemeClr val="dk2"/>
            </a:solidFill>
            <a:prstDash val="solid"/>
            <a:round/>
            <a:headEnd type="none" w="med" len="med"/>
            <a:tailEnd type="triangle" w="med" len="med"/>
          </a:ln>
        </p:spPr>
      </p:cxnSp>
      <p:sp>
        <p:nvSpPr>
          <p:cNvPr id="285" name="Google Shape;285;p28"/>
          <p:cNvSpPr/>
          <p:nvPr/>
        </p:nvSpPr>
        <p:spPr>
          <a:xfrm>
            <a:off x="7933575" y="1137275"/>
            <a:ext cx="884400" cy="234300"/>
          </a:xfrm>
          <a:prstGeom prst="snip1Rect">
            <a:avLst>
              <a:gd name="adj" fmla="val 16667"/>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zh-TW" sz="1200"/>
              <a:t>送出/取消</a:t>
            </a:r>
            <a:endParaRPr sz="1200"/>
          </a:p>
        </p:txBody>
      </p:sp>
      <p:sp>
        <p:nvSpPr>
          <p:cNvPr id="286" name="Google Shape;286;p28"/>
          <p:cNvSpPr txBox="1"/>
          <p:nvPr/>
        </p:nvSpPr>
        <p:spPr>
          <a:xfrm>
            <a:off x="499275" y="2676900"/>
            <a:ext cx="816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zh-TW">
                <a:solidFill>
                  <a:srgbClr val="FF0000"/>
                </a:solidFill>
              </a:rPr>
              <a:t>QA</a:t>
            </a:r>
            <a:endParaRPr>
              <a:solidFill>
                <a:srgbClr val="FF0000"/>
              </a:solidFill>
            </a:endParaRPr>
          </a:p>
        </p:txBody>
      </p:sp>
      <p:cxnSp>
        <p:nvCxnSpPr>
          <p:cNvPr id="287" name="Google Shape;287;p28"/>
          <p:cNvCxnSpPr>
            <a:stCxn id="277" idx="3"/>
            <a:endCxn id="277" idx="0"/>
          </p:cNvCxnSpPr>
          <p:nvPr/>
        </p:nvCxnSpPr>
        <p:spPr>
          <a:xfrm rot="10800000">
            <a:off x="4940900" y="1605750"/>
            <a:ext cx="1378200" cy="890400"/>
          </a:xfrm>
          <a:prstGeom prst="curvedConnector4">
            <a:avLst>
              <a:gd name="adj1" fmla="val -25773"/>
              <a:gd name="adj2" fmla="val 126744"/>
            </a:avLst>
          </a:prstGeom>
          <a:noFill/>
          <a:ln w="19050" cap="flat" cmpd="sng">
            <a:solidFill>
              <a:schemeClr val="dk2"/>
            </a:solidFill>
            <a:prstDash val="solid"/>
            <a:round/>
            <a:headEnd type="none" w="med" len="med"/>
            <a:tailEnd type="triangle" w="med" len="med"/>
          </a:ln>
        </p:spPr>
      </p:cxnSp>
      <p:sp>
        <p:nvSpPr>
          <p:cNvPr id="288" name="Google Shape;288;p28"/>
          <p:cNvSpPr/>
          <p:nvPr/>
        </p:nvSpPr>
        <p:spPr>
          <a:xfrm>
            <a:off x="6555175" y="1459750"/>
            <a:ext cx="588600" cy="234300"/>
          </a:xfrm>
          <a:prstGeom prst="snip1Rect">
            <a:avLst>
              <a:gd name="adj" fmla="val 16667"/>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zh-TW" sz="1200" b="1">
                <a:solidFill>
                  <a:srgbClr val="FF0000"/>
                </a:solidFill>
              </a:rPr>
              <a:t>刪除/</a:t>
            </a:r>
            <a:endParaRPr sz="1200" b="1">
              <a:solidFill>
                <a:srgbClr val="FF0000"/>
              </a:solidFill>
            </a:endParaRPr>
          </a:p>
        </p:txBody>
      </p:sp>
      <p:sp>
        <p:nvSpPr>
          <p:cNvPr id="289" name="Google Shape;289;p28"/>
          <p:cNvSpPr txBox="1"/>
          <p:nvPr/>
        </p:nvSpPr>
        <p:spPr>
          <a:xfrm>
            <a:off x="598725" y="723900"/>
            <a:ext cx="2238300" cy="523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zh-TW" sz="1100" b="1">
                <a:solidFill>
                  <a:schemeClr val="dk1"/>
                </a:solidFill>
              </a:rPr>
              <a:t>Phase I</a:t>
            </a:r>
            <a:endParaRPr sz="1100" b="1">
              <a:solidFill>
                <a:schemeClr val="dk1"/>
              </a:solidFill>
            </a:endParaRPr>
          </a:p>
          <a:p>
            <a:pPr marL="0" lvl="0" indent="457200" algn="l" rtl="0">
              <a:spcBef>
                <a:spcPts val="0"/>
              </a:spcBef>
              <a:spcAft>
                <a:spcPts val="0"/>
              </a:spcAft>
              <a:buNone/>
            </a:pPr>
            <a:endParaRPr sz="1100">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Google Shape;294;p29"/>
          <p:cNvSpPr txBox="1">
            <a:spLocks noGrp="1"/>
          </p:cNvSpPr>
          <p:nvPr>
            <p:ph type="title"/>
          </p:nvPr>
        </p:nvSpPr>
        <p:spPr>
          <a:xfrm>
            <a:off x="0" y="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zh-TW"/>
              <a:t>技術測驗</a:t>
            </a:r>
            <a:endParaRPr/>
          </a:p>
        </p:txBody>
      </p:sp>
      <p:sp>
        <p:nvSpPr>
          <p:cNvPr id="295" name="Google Shape;295;p29"/>
          <p:cNvSpPr txBox="1"/>
          <p:nvPr/>
        </p:nvSpPr>
        <p:spPr>
          <a:xfrm>
            <a:off x="346975" y="544300"/>
            <a:ext cx="3755700" cy="35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zh-TW" sz="1100">
                <a:solidFill>
                  <a:schemeClr val="dk1"/>
                </a:solidFill>
              </a:rPr>
              <a:t>Task 1 Phase I and Phase II requirement separately</a:t>
            </a:r>
            <a:endParaRPr/>
          </a:p>
        </p:txBody>
      </p:sp>
      <p:pic>
        <p:nvPicPr>
          <p:cNvPr id="296" name="Google Shape;296;p29"/>
          <p:cNvPicPr preferRelativeResize="0"/>
          <p:nvPr/>
        </p:nvPicPr>
        <p:blipFill rotWithShape="1">
          <a:blip r:embed="rId3">
            <a:alphaModFix/>
          </a:blip>
          <a:srcRect l="20874" t="19619" r="20850" b="29329"/>
          <a:stretch/>
        </p:blipFill>
        <p:spPr>
          <a:xfrm>
            <a:off x="390425" y="2027554"/>
            <a:ext cx="688250" cy="649345"/>
          </a:xfrm>
          <a:prstGeom prst="rect">
            <a:avLst/>
          </a:prstGeom>
          <a:noFill/>
          <a:ln>
            <a:noFill/>
          </a:ln>
        </p:spPr>
      </p:pic>
      <p:sp>
        <p:nvSpPr>
          <p:cNvPr id="297" name="Google Shape;297;p29"/>
          <p:cNvSpPr/>
          <p:nvPr/>
        </p:nvSpPr>
        <p:spPr>
          <a:xfrm>
            <a:off x="1630175" y="1872600"/>
            <a:ext cx="1115700" cy="1204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zh-TW" sz="1100"/>
              <a:t>登入畫面</a:t>
            </a:r>
            <a:endParaRPr sz="1100"/>
          </a:p>
          <a:p>
            <a:pPr marL="0" lvl="0" indent="0" algn="l" rtl="0">
              <a:spcBef>
                <a:spcPts val="0"/>
              </a:spcBef>
              <a:spcAft>
                <a:spcPts val="0"/>
              </a:spcAft>
              <a:buNone/>
            </a:pPr>
            <a:endParaRPr sz="1100"/>
          </a:p>
          <a:p>
            <a:pPr marL="0" lvl="0" indent="0" algn="l" rtl="0">
              <a:spcBef>
                <a:spcPts val="0"/>
              </a:spcBef>
              <a:spcAft>
                <a:spcPts val="0"/>
              </a:spcAft>
              <a:buNone/>
            </a:pPr>
            <a:r>
              <a:rPr lang="zh-TW" sz="1100"/>
              <a:t>帳號 input</a:t>
            </a:r>
            <a:endParaRPr sz="1100"/>
          </a:p>
          <a:p>
            <a:pPr marL="0" lvl="0" indent="0" algn="l" rtl="0">
              <a:spcBef>
                <a:spcPts val="0"/>
              </a:spcBef>
              <a:spcAft>
                <a:spcPts val="0"/>
              </a:spcAft>
              <a:buNone/>
            </a:pPr>
            <a:r>
              <a:rPr lang="zh-TW" sz="1100"/>
              <a:t>密碼 input</a:t>
            </a:r>
            <a:endParaRPr sz="1100"/>
          </a:p>
          <a:p>
            <a:pPr marL="0" lvl="0" indent="0" algn="l" rtl="0">
              <a:spcBef>
                <a:spcPts val="0"/>
              </a:spcBef>
              <a:spcAft>
                <a:spcPts val="0"/>
              </a:spcAft>
              <a:buNone/>
            </a:pPr>
            <a:r>
              <a:rPr lang="zh-TW" sz="1100"/>
              <a:t>登入 button</a:t>
            </a:r>
            <a:endParaRPr sz="1100"/>
          </a:p>
        </p:txBody>
      </p:sp>
      <p:cxnSp>
        <p:nvCxnSpPr>
          <p:cNvPr id="298" name="Google Shape;298;p29"/>
          <p:cNvCxnSpPr>
            <a:stCxn id="296" idx="3"/>
            <a:endCxn id="297" idx="1"/>
          </p:cNvCxnSpPr>
          <p:nvPr/>
        </p:nvCxnSpPr>
        <p:spPr>
          <a:xfrm>
            <a:off x="1078675" y="2352227"/>
            <a:ext cx="551400" cy="122400"/>
          </a:xfrm>
          <a:prstGeom prst="straightConnector1">
            <a:avLst/>
          </a:prstGeom>
          <a:noFill/>
          <a:ln w="19050" cap="flat" cmpd="sng">
            <a:solidFill>
              <a:schemeClr val="dk2"/>
            </a:solidFill>
            <a:prstDash val="solid"/>
            <a:round/>
            <a:headEnd type="none" w="med" len="med"/>
            <a:tailEnd type="triangle" w="med" len="med"/>
          </a:ln>
        </p:spPr>
      </p:cxnSp>
      <p:cxnSp>
        <p:nvCxnSpPr>
          <p:cNvPr id="299" name="Google Shape;299;p29"/>
          <p:cNvCxnSpPr>
            <a:stCxn id="297" idx="3"/>
            <a:endCxn id="300" idx="1"/>
          </p:cNvCxnSpPr>
          <p:nvPr/>
        </p:nvCxnSpPr>
        <p:spPr>
          <a:xfrm>
            <a:off x="2745875" y="2474700"/>
            <a:ext cx="816900" cy="21600"/>
          </a:xfrm>
          <a:prstGeom prst="straightConnector1">
            <a:avLst/>
          </a:prstGeom>
          <a:noFill/>
          <a:ln w="19050" cap="flat" cmpd="sng">
            <a:solidFill>
              <a:schemeClr val="dk2"/>
            </a:solidFill>
            <a:prstDash val="solid"/>
            <a:round/>
            <a:headEnd type="none" w="med" len="med"/>
            <a:tailEnd type="triangle" w="med" len="med"/>
          </a:ln>
        </p:spPr>
      </p:cxnSp>
      <p:sp>
        <p:nvSpPr>
          <p:cNvPr id="300" name="Google Shape;300;p29"/>
          <p:cNvSpPr/>
          <p:nvPr/>
        </p:nvSpPr>
        <p:spPr>
          <a:xfrm>
            <a:off x="3562700" y="1605750"/>
            <a:ext cx="2756400" cy="1780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zh-TW" sz="1100">
                <a:solidFill>
                  <a:schemeClr val="dk1"/>
                </a:solidFill>
              </a:rPr>
              <a:t>Ticket 畫面</a:t>
            </a:r>
            <a:endParaRPr sz="1100">
              <a:solidFill>
                <a:schemeClr val="dk1"/>
              </a:solidFill>
            </a:endParaRPr>
          </a:p>
          <a:p>
            <a:pPr marL="0" lvl="0" indent="0" algn="l" rtl="0">
              <a:spcBef>
                <a:spcPts val="0"/>
              </a:spcBef>
              <a:spcAft>
                <a:spcPts val="0"/>
              </a:spcAft>
              <a:buNone/>
            </a:pPr>
            <a:endParaRPr sz="1100">
              <a:solidFill>
                <a:schemeClr val="dk1"/>
              </a:solidFill>
            </a:endParaRPr>
          </a:p>
          <a:p>
            <a:pPr marL="0" lvl="0" indent="0" algn="l" rtl="0">
              <a:spcBef>
                <a:spcPts val="0"/>
              </a:spcBef>
              <a:spcAft>
                <a:spcPts val="0"/>
              </a:spcAft>
              <a:buNone/>
            </a:pPr>
            <a:r>
              <a:rPr lang="zh-TW" sz="1100"/>
              <a:t>查詢資料 使用表格顯示資料</a:t>
            </a:r>
            <a:endParaRPr sz="1100"/>
          </a:p>
          <a:p>
            <a:pPr marL="0" lvl="0" indent="0" algn="l" rtl="0">
              <a:spcBef>
                <a:spcPts val="0"/>
              </a:spcBef>
              <a:spcAft>
                <a:spcPts val="0"/>
              </a:spcAft>
              <a:buNone/>
            </a:pPr>
            <a:r>
              <a:rPr lang="zh-TW" sz="1100">
                <a:solidFill>
                  <a:schemeClr val="dk1"/>
                </a:solidFill>
              </a:rPr>
              <a:t>Summary / Description / Status</a:t>
            </a:r>
            <a:endParaRPr sz="1100">
              <a:solidFill>
                <a:schemeClr val="dk1"/>
              </a:solidFill>
            </a:endParaRPr>
          </a:p>
          <a:p>
            <a:pPr marL="0" lvl="0" indent="0" algn="l" rtl="0">
              <a:spcBef>
                <a:spcPts val="0"/>
              </a:spcBef>
              <a:spcAft>
                <a:spcPts val="0"/>
              </a:spcAft>
              <a:buNone/>
            </a:pPr>
            <a:endParaRPr sz="1100">
              <a:solidFill>
                <a:schemeClr val="dk1"/>
              </a:solidFill>
            </a:endParaRPr>
          </a:p>
          <a:p>
            <a:pPr marL="0" lvl="0" indent="0" algn="l" rtl="0">
              <a:spcBef>
                <a:spcPts val="0"/>
              </a:spcBef>
              <a:spcAft>
                <a:spcPts val="0"/>
              </a:spcAft>
              <a:buNone/>
            </a:pPr>
            <a:endParaRPr sz="1100">
              <a:solidFill>
                <a:schemeClr val="dk1"/>
              </a:solidFill>
            </a:endParaRPr>
          </a:p>
          <a:p>
            <a:pPr marL="0" lvl="0" indent="0" algn="l" rtl="0">
              <a:spcBef>
                <a:spcPts val="0"/>
              </a:spcBef>
              <a:spcAft>
                <a:spcPts val="0"/>
              </a:spcAft>
              <a:buNone/>
            </a:pPr>
            <a:r>
              <a:rPr lang="zh-TW" sz="1100">
                <a:solidFill>
                  <a:schemeClr val="dk1"/>
                </a:solidFill>
              </a:rPr>
              <a:t>可以對每一筆資料做 </a:t>
            </a:r>
            <a:r>
              <a:rPr lang="zh-TW" sz="1100" b="1">
                <a:solidFill>
                  <a:schemeClr val="accent1"/>
                </a:solidFill>
              </a:rPr>
              <a:t>解決</a:t>
            </a:r>
            <a:r>
              <a:rPr lang="zh-TW" sz="1100">
                <a:solidFill>
                  <a:schemeClr val="dk1"/>
                </a:solidFill>
              </a:rPr>
              <a:t> </a:t>
            </a:r>
            <a:endParaRPr sz="1100">
              <a:solidFill>
                <a:schemeClr val="dk1"/>
              </a:solidFill>
            </a:endParaRPr>
          </a:p>
        </p:txBody>
      </p:sp>
      <p:sp>
        <p:nvSpPr>
          <p:cNvPr id="301" name="Google Shape;301;p29"/>
          <p:cNvSpPr/>
          <p:nvPr/>
        </p:nvSpPr>
        <p:spPr>
          <a:xfrm>
            <a:off x="2925525" y="2197550"/>
            <a:ext cx="551400" cy="234300"/>
          </a:xfrm>
          <a:prstGeom prst="snip1Rect">
            <a:avLst>
              <a:gd name="adj" fmla="val 16667"/>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zh-TW" sz="1200"/>
              <a:t>登入</a:t>
            </a:r>
            <a:endParaRPr sz="1200"/>
          </a:p>
        </p:txBody>
      </p:sp>
      <p:cxnSp>
        <p:nvCxnSpPr>
          <p:cNvPr id="302" name="Google Shape;302;p29"/>
          <p:cNvCxnSpPr>
            <a:stCxn id="300" idx="2"/>
            <a:endCxn id="297" idx="2"/>
          </p:cNvCxnSpPr>
          <p:nvPr/>
        </p:nvCxnSpPr>
        <p:spPr>
          <a:xfrm rot="5400000" flipH="1">
            <a:off x="3409700" y="1855350"/>
            <a:ext cx="309600" cy="2752800"/>
          </a:xfrm>
          <a:prstGeom prst="curvedConnector3">
            <a:avLst>
              <a:gd name="adj1" fmla="val -191715"/>
            </a:avLst>
          </a:prstGeom>
          <a:noFill/>
          <a:ln w="19050" cap="flat" cmpd="sng">
            <a:solidFill>
              <a:schemeClr val="dk2"/>
            </a:solidFill>
            <a:prstDash val="solid"/>
            <a:round/>
            <a:headEnd type="none" w="med" len="med"/>
            <a:tailEnd type="triangle" w="med" len="med"/>
          </a:ln>
        </p:spPr>
      </p:cxnSp>
      <p:sp>
        <p:nvSpPr>
          <p:cNvPr id="303" name="Google Shape;303;p29"/>
          <p:cNvSpPr/>
          <p:nvPr/>
        </p:nvSpPr>
        <p:spPr>
          <a:xfrm>
            <a:off x="3390875" y="3703850"/>
            <a:ext cx="551400" cy="234300"/>
          </a:xfrm>
          <a:prstGeom prst="snip1Rect">
            <a:avLst>
              <a:gd name="adj" fmla="val 16667"/>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zh-TW" sz="1200"/>
              <a:t>登出</a:t>
            </a:r>
            <a:endParaRPr sz="1200"/>
          </a:p>
        </p:txBody>
      </p:sp>
      <p:cxnSp>
        <p:nvCxnSpPr>
          <p:cNvPr id="304" name="Google Shape;304;p29"/>
          <p:cNvCxnSpPr>
            <a:stCxn id="300" idx="3"/>
            <a:endCxn id="300" idx="0"/>
          </p:cNvCxnSpPr>
          <p:nvPr/>
        </p:nvCxnSpPr>
        <p:spPr>
          <a:xfrm rot="10800000">
            <a:off x="4940900" y="1605750"/>
            <a:ext cx="1378200" cy="890400"/>
          </a:xfrm>
          <a:prstGeom prst="curvedConnector4">
            <a:avLst>
              <a:gd name="adj1" fmla="val -25773"/>
              <a:gd name="adj2" fmla="val 126744"/>
            </a:avLst>
          </a:prstGeom>
          <a:noFill/>
          <a:ln w="19050" cap="flat" cmpd="sng">
            <a:solidFill>
              <a:schemeClr val="dk2"/>
            </a:solidFill>
            <a:prstDash val="solid"/>
            <a:round/>
            <a:headEnd type="none" w="med" len="med"/>
            <a:tailEnd type="triangle" w="med" len="med"/>
          </a:ln>
        </p:spPr>
      </p:cxnSp>
      <p:sp>
        <p:nvSpPr>
          <p:cNvPr id="305" name="Google Shape;305;p29"/>
          <p:cNvSpPr/>
          <p:nvPr/>
        </p:nvSpPr>
        <p:spPr>
          <a:xfrm>
            <a:off x="6555175" y="1459750"/>
            <a:ext cx="588600" cy="234300"/>
          </a:xfrm>
          <a:prstGeom prst="snip1Rect">
            <a:avLst>
              <a:gd name="adj" fmla="val 16667"/>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zh-TW" sz="1100" b="1">
                <a:solidFill>
                  <a:schemeClr val="accent1"/>
                </a:solidFill>
              </a:rPr>
              <a:t>解決</a:t>
            </a:r>
            <a:endParaRPr sz="1200" b="1">
              <a:solidFill>
                <a:schemeClr val="accent1"/>
              </a:solidFill>
            </a:endParaRPr>
          </a:p>
        </p:txBody>
      </p:sp>
      <p:sp>
        <p:nvSpPr>
          <p:cNvPr id="306" name="Google Shape;306;p29"/>
          <p:cNvSpPr txBox="1"/>
          <p:nvPr/>
        </p:nvSpPr>
        <p:spPr>
          <a:xfrm>
            <a:off x="499300" y="2676900"/>
            <a:ext cx="816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zh-TW">
                <a:solidFill>
                  <a:schemeClr val="accent1"/>
                </a:solidFill>
              </a:rPr>
              <a:t>RD</a:t>
            </a:r>
            <a:endParaRPr>
              <a:solidFill>
                <a:schemeClr val="accent1"/>
              </a:solidFill>
            </a:endParaRPr>
          </a:p>
        </p:txBody>
      </p:sp>
      <p:sp>
        <p:nvSpPr>
          <p:cNvPr id="307" name="Google Shape;307;p29"/>
          <p:cNvSpPr txBox="1"/>
          <p:nvPr/>
        </p:nvSpPr>
        <p:spPr>
          <a:xfrm>
            <a:off x="598725" y="723900"/>
            <a:ext cx="2238300" cy="523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zh-TW" sz="1100" b="1">
                <a:solidFill>
                  <a:schemeClr val="dk1"/>
                </a:solidFill>
              </a:rPr>
              <a:t>Phase I</a:t>
            </a:r>
            <a:endParaRPr sz="1100" b="1">
              <a:solidFill>
                <a:schemeClr val="dk1"/>
              </a:solidFill>
            </a:endParaRPr>
          </a:p>
          <a:p>
            <a:pPr marL="0" lvl="0" indent="457200" algn="l" rtl="0">
              <a:spcBef>
                <a:spcPts val="0"/>
              </a:spcBef>
              <a:spcAft>
                <a:spcPts val="0"/>
              </a:spcAft>
              <a:buNone/>
            </a:pPr>
            <a:endParaRPr sz="1100">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11"/>
        <p:cNvGrpSpPr/>
        <p:nvPr/>
      </p:nvGrpSpPr>
      <p:grpSpPr>
        <a:xfrm>
          <a:off x="0" y="0"/>
          <a:ext cx="0" cy="0"/>
          <a:chOff x="0" y="0"/>
          <a:chExt cx="0" cy="0"/>
        </a:xfrm>
      </p:grpSpPr>
      <p:sp>
        <p:nvSpPr>
          <p:cNvPr id="312" name="Google Shape;312;p30"/>
          <p:cNvSpPr txBox="1">
            <a:spLocks noGrp="1"/>
          </p:cNvSpPr>
          <p:nvPr>
            <p:ph type="title"/>
          </p:nvPr>
        </p:nvSpPr>
        <p:spPr>
          <a:xfrm>
            <a:off x="0" y="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zh-TW"/>
              <a:t>技術測驗</a:t>
            </a:r>
            <a:endParaRPr/>
          </a:p>
        </p:txBody>
      </p:sp>
      <p:sp>
        <p:nvSpPr>
          <p:cNvPr id="313" name="Google Shape;313;p30"/>
          <p:cNvSpPr txBox="1"/>
          <p:nvPr/>
        </p:nvSpPr>
        <p:spPr>
          <a:xfrm>
            <a:off x="346975" y="544300"/>
            <a:ext cx="3755700" cy="35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zh-TW" sz="1100">
                <a:solidFill>
                  <a:schemeClr val="dk1"/>
                </a:solidFill>
              </a:rPr>
              <a:t>Task 1 Phase I and Phase II requirement separately</a:t>
            </a:r>
            <a:endParaRPr/>
          </a:p>
        </p:txBody>
      </p:sp>
      <p:sp>
        <p:nvSpPr>
          <p:cNvPr id="314" name="Google Shape;314;p30"/>
          <p:cNvSpPr txBox="1"/>
          <p:nvPr/>
        </p:nvSpPr>
        <p:spPr>
          <a:xfrm>
            <a:off x="598725" y="723900"/>
            <a:ext cx="6318300" cy="3232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zh-TW" sz="1100" b="1">
                <a:solidFill>
                  <a:schemeClr val="dk1"/>
                </a:solidFill>
              </a:rPr>
              <a:t>Phase I</a:t>
            </a:r>
            <a:endParaRPr sz="1100" b="1">
              <a:solidFill>
                <a:schemeClr val="dk1"/>
              </a:solidFill>
            </a:endParaRPr>
          </a:p>
          <a:p>
            <a:pPr marL="0" lvl="0" indent="0" algn="l" rtl="0">
              <a:spcBef>
                <a:spcPts val="0"/>
              </a:spcBef>
              <a:spcAft>
                <a:spcPts val="0"/>
              </a:spcAft>
              <a:buNone/>
            </a:pPr>
            <a:r>
              <a:rPr lang="zh-TW" sz="1100">
                <a:solidFill>
                  <a:schemeClr val="dk1"/>
                </a:solidFill>
              </a:rPr>
              <a:t>[登入頁面]:</a:t>
            </a:r>
            <a:endParaRPr sz="1100">
              <a:solidFill>
                <a:schemeClr val="dk1"/>
              </a:solidFill>
            </a:endParaRPr>
          </a:p>
          <a:p>
            <a:pPr marL="0" lvl="0" indent="457200" algn="l" rtl="0">
              <a:spcBef>
                <a:spcPts val="0"/>
              </a:spcBef>
              <a:spcAft>
                <a:spcPts val="0"/>
              </a:spcAft>
              <a:buNone/>
            </a:pPr>
            <a:r>
              <a:rPr lang="zh-TW" sz="1100">
                <a:solidFill>
                  <a:schemeClr val="dk1"/>
                </a:solidFill>
              </a:rPr>
              <a:t>驗證身分的畫面並授權對應的角色及權限，角色: QA, RD，2種角色。</a:t>
            </a:r>
            <a:endParaRPr sz="1100">
              <a:solidFill>
                <a:schemeClr val="dk1"/>
              </a:solidFill>
            </a:endParaRPr>
          </a:p>
          <a:p>
            <a:pPr marL="0" lvl="0" indent="457200" algn="l" rtl="0">
              <a:spcBef>
                <a:spcPts val="0"/>
              </a:spcBef>
              <a:spcAft>
                <a:spcPts val="0"/>
              </a:spcAft>
              <a:buNone/>
            </a:pPr>
            <a:r>
              <a:rPr lang="zh-TW" sz="1100">
                <a:solidFill>
                  <a:schemeClr val="dk1"/>
                </a:solidFill>
              </a:rPr>
              <a:t>登入成功後跳轉至 [Ticket 頁面]。</a:t>
            </a:r>
            <a:endParaRPr sz="1100">
              <a:solidFill>
                <a:schemeClr val="dk1"/>
              </a:solidFill>
            </a:endParaRPr>
          </a:p>
          <a:p>
            <a:pPr marL="0" lvl="0" indent="457200" algn="l" rtl="0">
              <a:spcBef>
                <a:spcPts val="0"/>
              </a:spcBef>
              <a:spcAft>
                <a:spcPts val="0"/>
              </a:spcAft>
              <a:buNone/>
            </a:pPr>
            <a:endParaRPr sz="1100">
              <a:solidFill>
                <a:schemeClr val="dk1"/>
              </a:solidFill>
            </a:endParaRPr>
          </a:p>
          <a:p>
            <a:pPr marL="0" lvl="0" indent="0" algn="l" rtl="0">
              <a:spcBef>
                <a:spcPts val="0"/>
              </a:spcBef>
              <a:spcAft>
                <a:spcPts val="0"/>
              </a:spcAft>
              <a:buNone/>
            </a:pPr>
            <a:r>
              <a:rPr lang="zh-TW" sz="1100">
                <a:solidFill>
                  <a:schemeClr val="dk1"/>
                </a:solidFill>
              </a:rPr>
              <a:t>[Ticket 頁面]: </a:t>
            </a:r>
            <a:endParaRPr sz="1100">
              <a:solidFill>
                <a:schemeClr val="dk1"/>
              </a:solidFill>
            </a:endParaRPr>
          </a:p>
          <a:p>
            <a:pPr marL="0" lvl="0" indent="457200" algn="l" rtl="0">
              <a:spcBef>
                <a:spcPts val="0"/>
              </a:spcBef>
              <a:spcAft>
                <a:spcPts val="0"/>
              </a:spcAft>
              <a:buNone/>
            </a:pPr>
            <a:r>
              <a:rPr lang="zh-TW" sz="1100">
                <a:solidFill>
                  <a:schemeClr val="dk1"/>
                </a:solidFill>
              </a:rPr>
              <a:t>載入時查詢資料並呈現至畫面表格中 Summary / Description / Status。</a:t>
            </a:r>
            <a:endParaRPr sz="1100">
              <a:solidFill>
                <a:schemeClr val="dk1"/>
              </a:solidFill>
            </a:endParaRPr>
          </a:p>
          <a:p>
            <a:pPr marL="0" lvl="0" indent="457200" algn="l" rtl="0">
              <a:spcBef>
                <a:spcPts val="0"/>
              </a:spcBef>
              <a:spcAft>
                <a:spcPts val="0"/>
              </a:spcAft>
              <a:buNone/>
            </a:pPr>
            <a:r>
              <a:rPr lang="zh-TW" sz="1100">
                <a:solidFill>
                  <a:schemeClr val="dk1"/>
                </a:solidFill>
              </a:rPr>
              <a:t>根據角色的權限的不同，呈現對應的功能。</a:t>
            </a:r>
            <a:endParaRPr sz="1100">
              <a:solidFill>
                <a:schemeClr val="dk1"/>
              </a:solidFill>
            </a:endParaRPr>
          </a:p>
          <a:p>
            <a:pPr marL="0" lvl="0" indent="457200" algn="l" rtl="0">
              <a:spcBef>
                <a:spcPts val="0"/>
              </a:spcBef>
              <a:spcAft>
                <a:spcPts val="0"/>
              </a:spcAft>
              <a:buNone/>
            </a:pPr>
            <a:r>
              <a:rPr lang="zh-TW" sz="1100">
                <a:solidFill>
                  <a:schemeClr val="dk1"/>
                </a:solidFill>
              </a:rPr>
              <a:t>刪除資料成功時會刷新該頁面資料。</a:t>
            </a:r>
            <a:endParaRPr sz="1100">
              <a:solidFill>
                <a:schemeClr val="dk1"/>
              </a:solidFill>
            </a:endParaRPr>
          </a:p>
          <a:p>
            <a:pPr marL="0" lvl="0" indent="457200" algn="l" rtl="0">
              <a:spcBef>
                <a:spcPts val="0"/>
              </a:spcBef>
              <a:spcAft>
                <a:spcPts val="0"/>
              </a:spcAft>
              <a:buNone/>
            </a:pPr>
            <a:r>
              <a:rPr lang="zh-TW" sz="1100">
                <a:solidFill>
                  <a:schemeClr val="dk1"/>
                </a:solidFill>
              </a:rPr>
              <a:t>按下登出時跳轉至 [登入頁面]。</a:t>
            </a:r>
            <a:endParaRPr sz="1100">
              <a:solidFill>
                <a:schemeClr val="dk1"/>
              </a:solidFill>
            </a:endParaRPr>
          </a:p>
          <a:p>
            <a:pPr marL="0" lvl="0" indent="457200" algn="l" rtl="0">
              <a:spcBef>
                <a:spcPts val="0"/>
              </a:spcBef>
              <a:spcAft>
                <a:spcPts val="0"/>
              </a:spcAft>
              <a:buNone/>
            </a:pPr>
            <a:r>
              <a:rPr lang="zh-TW" sz="1100">
                <a:solidFill>
                  <a:schemeClr val="dk1"/>
                </a:solidFill>
              </a:rPr>
              <a:t>按下新增/修改 跳出 [Ticket detail 頁面]。</a:t>
            </a:r>
            <a:endParaRPr sz="1100">
              <a:solidFill>
                <a:schemeClr val="dk1"/>
              </a:solidFill>
            </a:endParaRPr>
          </a:p>
          <a:p>
            <a:pPr marL="0" lvl="0" indent="457200" algn="l" rtl="0">
              <a:spcBef>
                <a:spcPts val="0"/>
              </a:spcBef>
              <a:spcAft>
                <a:spcPts val="0"/>
              </a:spcAft>
              <a:buNone/>
            </a:pPr>
            <a:endParaRPr sz="1100">
              <a:solidFill>
                <a:schemeClr val="dk1"/>
              </a:solidFill>
            </a:endParaRPr>
          </a:p>
          <a:p>
            <a:pPr marL="0" lvl="0" indent="0" algn="l" rtl="0">
              <a:spcBef>
                <a:spcPts val="0"/>
              </a:spcBef>
              <a:spcAft>
                <a:spcPts val="0"/>
              </a:spcAft>
              <a:buNone/>
            </a:pPr>
            <a:r>
              <a:rPr lang="zh-TW" sz="1100">
                <a:solidFill>
                  <a:schemeClr val="dk1"/>
                </a:solidFill>
              </a:rPr>
              <a:t>[Ticket detail 頁面]: </a:t>
            </a:r>
            <a:endParaRPr sz="1100">
              <a:solidFill>
                <a:schemeClr val="dk1"/>
              </a:solidFill>
            </a:endParaRPr>
          </a:p>
          <a:p>
            <a:pPr marL="0" lvl="0" indent="457200" algn="l" rtl="0">
              <a:spcBef>
                <a:spcPts val="0"/>
              </a:spcBef>
              <a:spcAft>
                <a:spcPts val="0"/>
              </a:spcAft>
              <a:buNone/>
            </a:pPr>
            <a:r>
              <a:rPr lang="zh-TW" sz="1100">
                <a:solidFill>
                  <a:schemeClr val="dk1"/>
                </a:solidFill>
              </a:rPr>
              <a:t>新增/修改功能共用該畫面。</a:t>
            </a:r>
            <a:endParaRPr sz="1100">
              <a:solidFill>
                <a:schemeClr val="dk1"/>
              </a:solidFill>
            </a:endParaRPr>
          </a:p>
          <a:p>
            <a:pPr marL="0" lvl="0" indent="457200" algn="l" rtl="0">
              <a:spcBef>
                <a:spcPts val="0"/>
              </a:spcBef>
              <a:spcAft>
                <a:spcPts val="0"/>
              </a:spcAft>
              <a:buNone/>
            </a:pPr>
            <a:r>
              <a:rPr lang="zh-TW" sz="1100">
                <a:solidFill>
                  <a:schemeClr val="dk1"/>
                </a:solidFill>
              </a:rPr>
              <a:t>新增/ 修改 資料時，兩個欄位 Summary / Description 是必要輸入的。</a:t>
            </a:r>
            <a:endParaRPr sz="1100">
              <a:solidFill>
                <a:schemeClr val="dk1"/>
              </a:solidFill>
            </a:endParaRPr>
          </a:p>
          <a:p>
            <a:pPr marL="0" lvl="0" indent="457200" algn="l" rtl="0">
              <a:spcBef>
                <a:spcPts val="0"/>
              </a:spcBef>
              <a:spcAft>
                <a:spcPts val="0"/>
              </a:spcAft>
              <a:buNone/>
            </a:pPr>
            <a:r>
              <a:rPr lang="zh-TW" sz="1100">
                <a:solidFill>
                  <a:schemeClr val="dk1"/>
                </a:solidFill>
              </a:rPr>
              <a:t>送出後跳轉至 [Ticket 頁面]。</a:t>
            </a:r>
            <a:endParaRPr sz="1100">
              <a:solidFill>
                <a:schemeClr val="dk1"/>
              </a:solidFill>
            </a:endParaRPr>
          </a:p>
          <a:p>
            <a:pPr marL="0" lvl="0" indent="457200" algn="l" rtl="0">
              <a:spcBef>
                <a:spcPts val="0"/>
              </a:spcBef>
              <a:spcAft>
                <a:spcPts val="0"/>
              </a:spcAft>
              <a:buNone/>
            </a:pPr>
            <a:endParaRPr sz="1100">
              <a:solidFill>
                <a:schemeClr val="dk1"/>
              </a:solidFill>
            </a:endParaRPr>
          </a:p>
          <a:p>
            <a:pPr marL="0" lvl="0" indent="457200" algn="l" rtl="0">
              <a:spcBef>
                <a:spcPts val="0"/>
              </a:spcBef>
              <a:spcAft>
                <a:spcPts val="0"/>
              </a:spcAft>
              <a:buClr>
                <a:schemeClr val="dk1"/>
              </a:buClr>
              <a:buSzPts val="1100"/>
              <a:buFont typeface="Arial"/>
              <a:buNone/>
            </a:pPr>
            <a:r>
              <a:rPr lang="zh-TW" sz="1100">
                <a:solidFill>
                  <a:schemeClr val="dk1"/>
                </a:solidFill>
              </a:rPr>
              <a:t>角色及權限對應表:</a:t>
            </a:r>
            <a:endParaRPr sz="1100">
              <a:solidFill>
                <a:schemeClr val="dk1"/>
              </a:solidFill>
            </a:endParaRPr>
          </a:p>
        </p:txBody>
      </p:sp>
      <p:graphicFrame>
        <p:nvGraphicFramePr>
          <p:cNvPr id="315" name="Google Shape;315;p30"/>
          <p:cNvGraphicFramePr/>
          <p:nvPr/>
        </p:nvGraphicFramePr>
        <p:xfrm>
          <a:off x="1204225" y="3880200"/>
          <a:ext cx="3000000" cy="3000000"/>
        </p:xfrm>
        <a:graphic>
          <a:graphicData uri="http://schemas.openxmlformats.org/drawingml/2006/table">
            <a:tbl>
              <a:tblPr>
                <a:noFill/>
                <a:tableStyleId>{EF82D52B-2552-41A0-BF73-07D14E9E0646}</a:tableStyleId>
              </a:tblPr>
              <a:tblGrid>
                <a:gridCol w="1206500">
                  <a:extLst>
                    <a:ext uri="{9D8B030D-6E8A-4147-A177-3AD203B41FA5}">
                      <a16:colId xmlns:a16="http://schemas.microsoft.com/office/drawing/2014/main" val="20000"/>
                    </a:ext>
                  </a:extLst>
                </a:gridCol>
                <a:gridCol w="1206500">
                  <a:extLst>
                    <a:ext uri="{9D8B030D-6E8A-4147-A177-3AD203B41FA5}">
                      <a16:colId xmlns:a16="http://schemas.microsoft.com/office/drawing/2014/main" val="20001"/>
                    </a:ext>
                  </a:extLst>
                </a:gridCol>
                <a:gridCol w="1206500">
                  <a:extLst>
                    <a:ext uri="{9D8B030D-6E8A-4147-A177-3AD203B41FA5}">
                      <a16:colId xmlns:a16="http://schemas.microsoft.com/office/drawing/2014/main" val="20002"/>
                    </a:ext>
                  </a:extLst>
                </a:gridCol>
                <a:gridCol w="1206500">
                  <a:extLst>
                    <a:ext uri="{9D8B030D-6E8A-4147-A177-3AD203B41FA5}">
                      <a16:colId xmlns:a16="http://schemas.microsoft.com/office/drawing/2014/main" val="20003"/>
                    </a:ext>
                  </a:extLst>
                </a:gridCol>
                <a:gridCol w="1206500">
                  <a:extLst>
                    <a:ext uri="{9D8B030D-6E8A-4147-A177-3AD203B41FA5}">
                      <a16:colId xmlns:a16="http://schemas.microsoft.com/office/drawing/2014/main" val="20004"/>
                    </a:ext>
                  </a:extLst>
                </a:gridCol>
                <a:gridCol w="1206500">
                  <a:extLst>
                    <a:ext uri="{9D8B030D-6E8A-4147-A177-3AD203B41FA5}">
                      <a16:colId xmlns:a16="http://schemas.microsoft.com/office/drawing/2014/main" val="20005"/>
                    </a:ext>
                  </a:extLst>
                </a:gridCol>
              </a:tblGrid>
              <a:tr h="381000">
                <a:tc>
                  <a:txBody>
                    <a:bodyPr/>
                    <a:lstStyle/>
                    <a:p>
                      <a:pPr marL="0" lvl="0" indent="0" algn="ctr" rtl="0">
                        <a:spcBef>
                          <a:spcPts val="0"/>
                        </a:spcBef>
                        <a:spcAft>
                          <a:spcPts val="0"/>
                        </a:spcAft>
                        <a:buNone/>
                      </a:pPr>
                      <a:r>
                        <a:rPr lang="zh-TW"/>
                        <a:t>角色\權限</a:t>
                      </a:r>
                      <a:endParaRPr/>
                    </a:p>
                  </a:txBody>
                  <a:tcPr marL="91425" marR="91425" marT="91425" marB="91425"/>
                </a:tc>
                <a:tc>
                  <a:txBody>
                    <a:bodyPr/>
                    <a:lstStyle/>
                    <a:p>
                      <a:pPr marL="0" lvl="0" indent="0" algn="ctr" rtl="0">
                        <a:spcBef>
                          <a:spcPts val="0"/>
                        </a:spcBef>
                        <a:spcAft>
                          <a:spcPts val="0"/>
                        </a:spcAft>
                        <a:buClr>
                          <a:schemeClr val="dk1"/>
                        </a:buClr>
                        <a:buSzPts val="1100"/>
                        <a:buFont typeface="Arial"/>
                        <a:buNone/>
                      </a:pPr>
                      <a:r>
                        <a:rPr lang="zh-TW">
                          <a:solidFill>
                            <a:schemeClr val="dk1"/>
                          </a:solidFill>
                        </a:rPr>
                        <a:t>查詢</a:t>
                      </a:r>
                      <a:endParaRPr/>
                    </a:p>
                  </a:txBody>
                  <a:tcPr marL="91425" marR="91425" marT="91425" marB="91425"/>
                </a:tc>
                <a:tc>
                  <a:txBody>
                    <a:bodyPr/>
                    <a:lstStyle/>
                    <a:p>
                      <a:pPr marL="0" lvl="0" indent="0" algn="ctr" rtl="0">
                        <a:spcBef>
                          <a:spcPts val="0"/>
                        </a:spcBef>
                        <a:spcAft>
                          <a:spcPts val="0"/>
                        </a:spcAft>
                        <a:buClr>
                          <a:schemeClr val="dk1"/>
                        </a:buClr>
                        <a:buSzPts val="1100"/>
                        <a:buFont typeface="Arial"/>
                        <a:buNone/>
                      </a:pPr>
                      <a:r>
                        <a:rPr lang="zh-TW">
                          <a:solidFill>
                            <a:schemeClr val="dk1"/>
                          </a:solidFill>
                        </a:rPr>
                        <a:t>新增</a:t>
                      </a:r>
                      <a:endParaRPr/>
                    </a:p>
                  </a:txBody>
                  <a:tcPr marL="91425" marR="91425" marT="91425" marB="91425"/>
                </a:tc>
                <a:tc>
                  <a:txBody>
                    <a:bodyPr/>
                    <a:lstStyle/>
                    <a:p>
                      <a:pPr marL="0" lvl="0" indent="0" algn="ctr" rtl="0">
                        <a:spcBef>
                          <a:spcPts val="0"/>
                        </a:spcBef>
                        <a:spcAft>
                          <a:spcPts val="0"/>
                        </a:spcAft>
                        <a:buClr>
                          <a:schemeClr val="dk1"/>
                        </a:buClr>
                        <a:buSzPts val="1100"/>
                        <a:buFont typeface="Arial"/>
                        <a:buNone/>
                      </a:pPr>
                      <a:r>
                        <a:rPr lang="zh-TW">
                          <a:solidFill>
                            <a:schemeClr val="dk1"/>
                          </a:solidFill>
                        </a:rPr>
                        <a:t>修改</a:t>
                      </a:r>
                      <a:endParaRPr/>
                    </a:p>
                  </a:txBody>
                  <a:tcPr marL="91425" marR="91425" marT="91425" marB="91425"/>
                </a:tc>
                <a:tc>
                  <a:txBody>
                    <a:bodyPr/>
                    <a:lstStyle/>
                    <a:p>
                      <a:pPr marL="0" lvl="0" indent="0" algn="ctr" rtl="0">
                        <a:spcBef>
                          <a:spcPts val="0"/>
                        </a:spcBef>
                        <a:spcAft>
                          <a:spcPts val="0"/>
                        </a:spcAft>
                        <a:buClr>
                          <a:schemeClr val="dk1"/>
                        </a:buClr>
                        <a:buSzPts val="1100"/>
                        <a:buFont typeface="Arial"/>
                        <a:buNone/>
                      </a:pPr>
                      <a:r>
                        <a:rPr lang="zh-TW">
                          <a:solidFill>
                            <a:schemeClr val="dk1"/>
                          </a:solidFill>
                        </a:rPr>
                        <a:t>刪除</a:t>
                      </a:r>
                      <a:endParaRPr/>
                    </a:p>
                  </a:txBody>
                  <a:tcPr marL="91425" marR="91425" marT="91425" marB="91425"/>
                </a:tc>
                <a:tc>
                  <a:txBody>
                    <a:bodyPr/>
                    <a:lstStyle/>
                    <a:p>
                      <a:pPr marL="0" lvl="0" indent="0" algn="ctr" rtl="0">
                        <a:spcBef>
                          <a:spcPts val="0"/>
                        </a:spcBef>
                        <a:spcAft>
                          <a:spcPts val="0"/>
                        </a:spcAft>
                        <a:buClr>
                          <a:schemeClr val="dk1"/>
                        </a:buClr>
                        <a:buSzPts val="1100"/>
                        <a:buFont typeface="Arial"/>
                        <a:buNone/>
                      </a:pPr>
                      <a:r>
                        <a:rPr lang="zh-TW">
                          <a:solidFill>
                            <a:schemeClr val="dk1"/>
                          </a:solidFill>
                        </a:rPr>
                        <a:t>解決</a:t>
                      </a:r>
                      <a:endParaRPr/>
                    </a:p>
                  </a:txBody>
                  <a:tcPr marL="91425" marR="91425" marT="91425" marB="91425"/>
                </a:tc>
                <a:extLst>
                  <a:ext uri="{0D108BD9-81ED-4DB2-BD59-A6C34878D82A}">
                    <a16:rowId xmlns:a16="http://schemas.microsoft.com/office/drawing/2014/main" val="10000"/>
                  </a:ext>
                </a:extLst>
              </a:tr>
              <a:tr h="381000">
                <a:tc>
                  <a:txBody>
                    <a:bodyPr/>
                    <a:lstStyle/>
                    <a:p>
                      <a:pPr marL="0" lvl="0" indent="0" algn="ctr" rtl="0">
                        <a:spcBef>
                          <a:spcPts val="0"/>
                        </a:spcBef>
                        <a:spcAft>
                          <a:spcPts val="0"/>
                        </a:spcAft>
                        <a:buNone/>
                      </a:pPr>
                      <a:r>
                        <a:rPr lang="zh-TW" b="1">
                          <a:solidFill>
                            <a:srgbClr val="FF0000"/>
                          </a:solidFill>
                        </a:rPr>
                        <a:t>QA</a:t>
                      </a:r>
                      <a:endParaRPr b="1">
                        <a:solidFill>
                          <a:srgbClr val="FF0000"/>
                        </a:solidFill>
                      </a:endParaRPr>
                    </a:p>
                  </a:txBody>
                  <a:tcPr marL="91425" marR="91425" marT="91425" marB="91425"/>
                </a:tc>
                <a:tc>
                  <a:txBody>
                    <a:bodyPr/>
                    <a:lstStyle/>
                    <a:p>
                      <a:pPr marL="0" lvl="0" indent="0" algn="ctr" rtl="0">
                        <a:spcBef>
                          <a:spcPts val="0"/>
                        </a:spcBef>
                        <a:spcAft>
                          <a:spcPts val="0"/>
                        </a:spcAft>
                        <a:buNone/>
                      </a:pPr>
                      <a:r>
                        <a:rPr lang="zh-TW"/>
                        <a:t>O</a:t>
                      </a:r>
                      <a:endParaRPr/>
                    </a:p>
                  </a:txBody>
                  <a:tcPr marL="91425" marR="91425" marT="91425" marB="91425"/>
                </a:tc>
                <a:tc>
                  <a:txBody>
                    <a:bodyPr/>
                    <a:lstStyle/>
                    <a:p>
                      <a:pPr marL="0" lvl="0" indent="0" algn="ctr" rtl="0">
                        <a:spcBef>
                          <a:spcPts val="0"/>
                        </a:spcBef>
                        <a:spcAft>
                          <a:spcPts val="0"/>
                        </a:spcAft>
                        <a:buClr>
                          <a:schemeClr val="dk1"/>
                        </a:buClr>
                        <a:buSzPts val="1100"/>
                        <a:buFont typeface="Arial"/>
                        <a:buNone/>
                      </a:pPr>
                      <a:r>
                        <a:rPr lang="zh-TW">
                          <a:solidFill>
                            <a:schemeClr val="dk1"/>
                          </a:solidFill>
                        </a:rPr>
                        <a:t>O</a:t>
                      </a:r>
                      <a:endParaRPr/>
                    </a:p>
                  </a:txBody>
                  <a:tcPr marL="91425" marR="91425" marT="91425" marB="91425"/>
                </a:tc>
                <a:tc>
                  <a:txBody>
                    <a:bodyPr/>
                    <a:lstStyle/>
                    <a:p>
                      <a:pPr marL="0" lvl="0" indent="0" algn="ctr" rtl="0">
                        <a:spcBef>
                          <a:spcPts val="0"/>
                        </a:spcBef>
                        <a:spcAft>
                          <a:spcPts val="0"/>
                        </a:spcAft>
                        <a:buClr>
                          <a:schemeClr val="dk1"/>
                        </a:buClr>
                        <a:buSzPts val="1100"/>
                        <a:buFont typeface="Arial"/>
                        <a:buNone/>
                      </a:pPr>
                      <a:r>
                        <a:rPr lang="zh-TW">
                          <a:solidFill>
                            <a:schemeClr val="dk1"/>
                          </a:solidFill>
                        </a:rPr>
                        <a:t>O</a:t>
                      </a:r>
                      <a:endParaRPr/>
                    </a:p>
                  </a:txBody>
                  <a:tcPr marL="91425" marR="91425" marT="91425" marB="91425"/>
                </a:tc>
                <a:tc>
                  <a:txBody>
                    <a:bodyPr/>
                    <a:lstStyle/>
                    <a:p>
                      <a:pPr marL="0" lvl="0" indent="0" algn="ctr" rtl="0">
                        <a:spcBef>
                          <a:spcPts val="0"/>
                        </a:spcBef>
                        <a:spcAft>
                          <a:spcPts val="0"/>
                        </a:spcAft>
                        <a:buClr>
                          <a:schemeClr val="dk1"/>
                        </a:buClr>
                        <a:buSzPts val="1100"/>
                        <a:buFont typeface="Arial"/>
                        <a:buNone/>
                      </a:pPr>
                      <a:r>
                        <a:rPr lang="zh-TW">
                          <a:solidFill>
                            <a:schemeClr val="dk1"/>
                          </a:solidFill>
                        </a:rPr>
                        <a:t>O</a:t>
                      </a:r>
                      <a:endParaRPr/>
                    </a:p>
                  </a:txBody>
                  <a:tcPr marL="91425" marR="91425" marT="91425" marB="91425"/>
                </a:tc>
                <a:tc>
                  <a:txBody>
                    <a:bodyPr/>
                    <a:lstStyle/>
                    <a:p>
                      <a:pPr marL="0" lvl="0" indent="0" algn="ctr" rtl="0">
                        <a:spcBef>
                          <a:spcPts val="0"/>
                        </a:spcBef>
                        <a:spcAft>
                          <a:spcPts val="0"/>
                        </a:spcAft>
                        <a:buNone/>
                      </a:pPr>
                      <a:r>
                        <a:rPr lang="zh-TW"/>
                        <a:t>X</a:t>
                      </a:r>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ctr" rtl="0">
                        <a:spcBef>
                          <a:spcPts val="0"/>
                        </a:spcBef>
                        <a:spcAft>
                          <a:spcPts val="0"/>
                        </a:spcAft>
                        <a:buNone/>
                      </a:pPr>
                      <a:r>
                        <a:rPr lang="zh-TW" b="1">
                          <a:solidFill>
                            <a:schemeClr val="accent1"/>
                          </a:solidFill>
                        </a:rPr>
                        <a:t>RD</a:t>
                      </a:r>
                      <a:endParaRPr b="1">
                        <a:solidFill>
                          <a:schemeClr val="accent1"/>
                        </a:solidFill>
                      </a:endParaRPr>
                    </a:p>
                  </a:txBody>
                  <a:tcPr marL="91425" marR="91425" marT="91425" marB="91425"/>
                </a:tc>
                <a:tc>
                  <a:txBody>
                    <a:bodyPr/>
                    <a:lstStyle/>
                    <a:p>
                      <a:pPr marL="0" lvl="0" indent="0" algn="ctr" rtl="0">
                        <a:spcBef>
                          <a:spcPts val="0"/>
                        </a:spcBef>
                        <a:spcAft>
                          <a:spcPts val="0"/>
                        </a:spcAft>
                        <a:buClr>
                          <a:schemeClr val="dk1"/>
                        </a:buClr>
                        <a:buSzPts val="1100"/>
                        <a:buFont typeface="Arial"/>
                        <a:buNone/>
                      </a:pPr>
                      <a:r>
                        <a:rPr lang="zh-TW">
                          <a:solidFill>
                            <a:schemeClr val="dk1"/>
                          </a:solidFill>
                        </a:rPr>
                        <a:t>O</a:t>
                      </a:r>
                      <a:endParaRPr/>
                    </a:p>
                  </a:txBody>
                  <a:tcPr marL="91425" marR="91425" marT="91425" marB="91425"/>
                </a:tc>
                <a:tc>
                  <a:txBody>
                    <a:bodyPr/>
                    <a:lstStyle/>
                    <a:p>
                      <a:pPr marL="0" lvl="0" indent="0" algn="ctr" rtl="0">
                        <a:spcBef>
                          <a:spcPts val="0"/>
                        </a:spcBef>
                        <a:spcAft>
                          <a:spcPts val="0"/>
                        </a:spcAft>
                        <a:buClr>
                          <a:schemeClr val="dk1"/>
                        </a:buClr>
                        <a:buSzPts val="1100"/>
                        <a:buFont typeface="Arial"/>
                        <a:buNone/>
                      </a:pPr>
                      <a:r>
                        <a:rPr lang="zh-TW">
                          <a:solidFill>
                            <a:schemeClr val="dk1"/>
                          </a:solidFill>
                        </a:rPr>
                        <a:t>X</a:t>
                      </a:r>
                      <a:endParaRPr/>
                    </a:p>
                  </a:txBody>
                  <a:tcPr marL="91425" marR="91425" marT="91425" marB="91425"/>
                </a:tc>
                <a:tc>
                  <a:txBody>
                    <a:bodyPr/>
                    <a:lstStyle/>
                    <a:p>
                      <a:pPr marL="0" lvl="0" indent="0" algn="ctr" rtl="0">
                        <a:spcBef>
                          <a:spcPts val="0"/>
                        </a:spcBef>
                        <a:spcAft>
                          <a:spcPts val="0"/>
                        </a:spcAft>
                        <a:buClr>
                          <a:schemeClr val="dk1"/>
                        </a:buClr>
                        <a:buSzPts val="1100"/>
                        <a:buFont typeface="Arial"/>
                        <a:buNone/>
                      </a:pPr>
                      <a:r>
                        <a:rPr lang="zh-TW">
                          <a:solidFill>
                            <a:schemeClr val="dk1"/>
                          </a:solidFill>
                        </a:rPr>
                        <a:t>X</a:t>
                      </a:r>
                      <a:endParaRPr/>
                    </a:p>
                  </a:txBody>
                  <a:tcPr marL="91425" marR="91425" marT="91425" marB="91425"/>
                </a:tc>
                <a:tc>
                  <a:txBody>
                    <a:bodyPr/>
                    <a:lstStyle/>
                    <a:p>
                      <a:pPr marL="0" lvl="0" indent="0" algn="ctr" rtl="0">
                        <a:spcBef>
                          <a:spcPts val="0"/>
                        </a:spcBef>
                        <a:spcAft>
                          <a:spcPts val="0"/>
                        </a:spcAft>
                        <a:buClr>
                          <a:schemeClr val="dk1"/>
                        </a:buClr>
                        <a:buSzPts val="1100"/>
                        <a:buFont typeface="Arial"/>
                        <a:buNone/>
                      </a:pPr>
                      <a:r>
                        <a:rPr lang="zh-TW">
                          <a:solidFill>
                            <a:schemeClr val="dk1"/>
                          </a:solidFill>
                        </a:rPr>
                        <a:t>X</a:t>
                      </a:r>
                      <a:endParaRPr/>
                    </a:p>
                  </a:txBody>
                  <a:tcPr marL="91425" marR="91425" marT="91425" marB="91425"/>
                </a:tc>
                <a:tc>
                  <a:txBody>
                    <a:bodyPr/>
                    <a:lstStyle/>
                    <a:p>
                      <a:pPr marL="0" lvl="0" indent="0" algn="ctr" rtl="0">
                        <a:spcBef>
                          <a:spcPts val="0"/>
                        </a:spcBef>
                        <a:spcAft>
                          <a:spcPts val="0"/>
                        </a:spcAft>
                        <a:buClr>
                          <a:schemeClr val="dk1"/>
                        </a:buClr>
                        <a:buSzPts val="1100"/>
                        <a:buFont typeface="Arial"/>
                        <a:buNone/>
                      </a:pPr>
                      <a:r>
                        <a:rPr lang="zh-TW">
                          <a:solidFill>
                            <a:schemeClr val="dk1"/>
                          </a:solidFill>
                        </a:rPr>
                        <a:t>O</a:t>
                      </a:r>
                      <a:endParaRPr/>
                    </a:p>
                  </a:txBody>
                  <a:tcPr marL="91425" marR="91425" marT="91425" marB="91425"/>
                </a:tc>
                <a:extLst>
                  <a:ext uri="{0D108BD9-81ED-4DB2-BD59-A6C34878D82A}">
                    <a16:rowId xmlns:a16="http://schemas.microsoft.com/office/drawing/2014/main" val="10002"/>
                  </a:ext>
                </a:extLst>
              </a:tr>
            </a:tbl>
          </a:graphicData>
        </a:graphic>
      </p:graphicFrame>
      <p:sp>
        <p:nvSpPr>
          <p:cNvPr id="316" name="Google Shape;316;p30"/>
          <p:cNvSpPr txBox="1"/>
          <p:nvPr/>
        </p:nvSpPr>
        <p:spPr>
          <a:xfrm>
            <a:off x="7266250" y="3436550"/>
            <a:ext cx="1517100" cy="323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zh-TW" sz="900">
                <a:solidFill>
                  <a:schemeClr val="dk1"/>
                </a:solidFill>
              </a:rPr>
              <a:t>O: 可使用    X: 禁用</a:t>
            </a:r>
            <a:endParaRPr sz="12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1" name="Google Shape;321;p31"/>
          <p:cNvSpPr txBox="1">
            <a:spLocks noGrp="1"/>
          </p:cNvSpPr>
          <p:nvPr>
            <p:ph type="title"/>
          </p:nvPr>
        </p:nvSpPr>
        <p:spPr>
          <a:xfrm>
            <a:off x="0" y="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zh-TW"/>
              <a:t>技術測驗</a:t>
            </a:r>
            <a:endParaRPr/>
          </a:p>
        </p:txBody>
      </p:sp>
      <p:sp>
        <p:nvSpPr>
          <p:cNvPr id="322" name="Google Shape;322;p31"/>
          <p:cNvSpPr txBox="1"/>
          <p:nvPr/>
        </p:nvSpPr>
        <p:spPr>
          <a:xfrm>
            <a:off x="346975" y="544300"/>
            <a:ext cx="3755700" cy="35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zh-TW" sz="1100">
                <a:solidFill>
                  <a:schemeClr val="dk1"/>
                </a:solidFill>
              </a:rPr>
              <a:t>Task 1 Phase I and Phase II requirement separately</a:t>
            </a:r>
            <a:endParaRPr/>
          </a:p>
        </p:txBody>
      </p:sp>
      <p:sp>
        <p:nvSpPr>
          <p:cNvPr id="323" name="Google Shape;323;p31"/>
          <p:cNvSpPr txBox="1"/>
          <p:nvPr/>
        </p:nvSpPr>
        <p:spPr>
          <a:xfrm>
            <a:off x="598725" y="723900"/>
            <a:ext cx="3551400" cy="692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zh-TW" sz="1100" b="1">
                <a:solidFill>
                  <a:schemeClr val="dk1"/>
                </a:solidFill>
              </a:rPr>
              <a:t>Phase I</a:t>
            </a:r>
            <a:endParaRPr sz="1100" b="1">
              <a:solidFill>
                <a:schemeClr val="dk1"/>
              </a:solidFill>
            </a:endParaRPr>
          </a:p>
          <a:p>
            <a:pPr marL="0" lvl="0" indent="0" algn="l" rtl="0">
              <a:spcBef>
                <a:spcPts val="0"/>
              </a:spcBef>
              <a:spcAft>
                <a:spcPts val="0"/>
              </a:spcAft>
              <a:buNone/>
            </a:pPr>
            <a:r>
              <a:rPr lang="zh-TW" sz="1100">
                <a:solidFill>
                  <a:schemeClr val="dk1"/>
                </a:solidFill>
              </a:rPr>
              <a:t>登入資料:</a:t>
            </a:r>
            <a:endParaRPr sz="1100">
              <a:solidFill>
                <a:schemeClr val="dk1"/>
              </a:solidFill>
            </a:endParaRPr>
          </a:p>
          <a:p>
            <a:pPr marL="0" lvl="0" indent="0" algn="l" rtl="0">
              <a:spcBef>
                <a:spcPts val="0"/>
              </a:spcBef>
              <a:spcAft>
                <a:spcPts val="0"/>
              </a:spcAft>
              <a:buNone/>
            </a:pPr>
            <a:endParaRPr sz="1100">
              <a:solidFill>
                <a:schemeClr val="dk1"/>
              </a:solidFill>
            </a:endParaRPr>
          </a:p>
        </p:txBody>
      </p:sp>
      <p:sp>
        <p:nvSpPr>
          <p:cNvPr id="324" name="Google Shape;324;p31"/>
          <p:cNvSpPr/>
          <p:nvPr/>
        </p:nvSpPr>
        <p:spPr>
          <a:xfrm>
            <a:off x="910350" y="1477750"/>
            <a:ext cx="1115700" cy="1204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zh-TW" sz="1100"/>
              <a:t>Id</a:t>
            </a:r>
            <a:endParaRPr sz="1100"/>
          </a:p>
          <a:p>
            <a:pPr marL="0" lvl="0" indent="0" algn="l" rtl="0">
              <a:spcBef>
                <a:spcPts val="0"/>
              </a:spcBef>
              <a:spcAft>
                <a:spcPts val="0"/>
              </a:spcAft>
              <a:buNone/>
            </a:pPr>
            <a:r>
              <a:rPr lang="zh-TW" sz="1100"/>
              <a:t>Username</a:t>
            </a:r>
            <a:endParaRPr sz="1100"/>
          </a:p>
          <a:p>
            <a:pPr marL="0" lvl="0" indent="0" algn="l" rtl="0">
              <a:spcBef>
                <a:spcPts val="0"/>
              </a:spcBef>
              <a:spcAft>
                <a:spcPts val="0"/>
              </a:spcAft>
              <a:buNone/>
            </a:pPr>
            <a:r>
              <a:rPr lang="zh-TW" sz="1100"/>
              <a:t>Password</a:t>
            </a:r>
            <a:endParaRPr sz="1100"/>
          </a:p>
          <a:p>
            <a:pPr marL="0" lvl="0" indent="0" algn="l" rtl="0">
              <a:spcBef>
                <a:spcPts val="0"/>
              </a:spcBef>
              <a:spcAft>
                <a:spcPts val="0"/>
              </a:spcAft>
              <a:buNone/>
            </a:pPr>
            <a:r>
              <a:rPr lang="zh-TW" sz="1100"/>
              <a:t>Role</a:t>
            </a:r>
            <a:endParaRPr sz="1100"/>
          </a:p>
          <a:p>
            <a:pPr marL="0" lvl="0" indent="0" algn="l" rtl="0">
              <a:spcBef>
                <a:spcPts val="0"/>
              </a:spcBef>
              <a:spcAft>
                <a:spcPts val="0"/>
              </a:spcAft>
              <a:buNone/>
            </a:pPr>
            <a:r>
              <a:rPr lang="zh-TW" sz="1100">
                <a:solidFill>
                  <a:srgbClr val="B7B7B7"/>
                </a:solidFill>
              </a:rPr>
              <a:t>FirstName</a:t>
            </a:r>
            <a:endParaRPr sz="1100">
              <a:solidFill>
                <a:srgbClr val="B7B7B7"/>
              </a:solidFill>
            </a:endParaRPr>
          </a:p>
          <a:p>
            <a:pPr marL="0" lvl="0" indent="0" algn="l" rtl="0">
              <a:spcBef>
                <a:spcPts val="0"/>
              </a:spcBef>
              <a:spcAft>
                <a:spcPts val="0"/>
              </a:spcAft>
              <a:buNone/>
            </a:pPr>
            <a:r>
              <a:rPr lang="zh-TW" sz="1100">
                <a:solidFill>
                  <a:srgbClr val="B7B7B7"/>
                </a:solidFill>
              </a:rPr>
              <a:t>LastName</a:t>
            </a:r>
            <a:endParaRPr sz="1100">
              <a:solidFill>
                <a:srgbClr val="B7B7B7"/>
              </a:solidFill>
            </a:endParaRPr>
          </a:p>
        </p:txBody>
      </p:sp>
      <p:sp>
        <p:nvSpPr>
          <p:cNvPr id="325" name="Google Shape;325;p31"/>
          <p:cNvSpPr/>
          <p:nvPr/>
        </p:nvSpPr>
        <p:spPr>
          <a:xfrm>
            <a:off x="910350" y="1171575"/>
            <a:ext cx="2231400" cy="3063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zh-TW"/>
              <a:t>User</a:t>
            </a:r>
            <a:endParaRPr>
              <a:solidFill>
                <a:srgbClr val="B7B7B7"/>
              </a:solidFill>
            </a:endParaRPr>
          </a:p>
        </p:txBody>
      </p:sp>
      <p:sp>
        <p:nvSpPr>
          <p:cNvPr id="326" name="Google Shape;326;p31"/>
          <p:cNvSpPr/>
          <p:nvPr/>
        </p:nvSpPr>
        <p:spPr>
          <a:xfrm>
            <a:off x="2026050" y="1477750"/>
            <a:ext cx="1115700" cy="1204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zh-TW" sz="1100"/>
              <a:t>int</a:t>
            </a:r>
            <a:endParaRPr sz="1100"/>
          </a:p>
          <a:p>
            <a:pPr marL="0" lvl="0" indent="0" algn="l" rtl="0">
              <a:spcBef>
                <a:spcPts val="0"/>
              </a:spcBef>
              <a:spcAft>
                <a:spcPts val="0"/>
              </a:spcAft>
              <a:buNone/>
            </a:pPr>
            <a:r>
              <a:rPr lang="zh-TW" sz="1100"/>
              <a:t>varchar(100)</a:t>
            </a:r>
            <a:endParaRPr sz="1100"/>
          </a:p>
          <a:p>
            <a:pPr marL="0" lvl="0" indent="0" algn="l" rtl="0">
              <a:spcBef>
                <a:spcPts val="0"/>
              </a:spcBef>
              <a:spcAft>
                <a:spcPts val="0"/>
              </a:spcAft>
              <a:buNone/>
            </a:pPr>
            <a:r>
              <a:rPr lang="zh-TW" sz="1100">
                <a:solidFill>
                  <a:schemeClr val="dk1"/>
                </a:solidFill>
              </a:rPr>
              <a:t>varchar(100)</a:t>
            </a:r>
            <a:endParaRPr sz="1100"/>
          </a:p>
          <a:p>
            <a:pPr marL="0" lvl="0" indent="0" algn="l" rtl="0">
              <a:spcBef>
                <a:spcPts val="0"/>
              </a:spcBef>
              <a:spcAft>
                <a:spcPts val="0"/>
              </a:spcAft>
              <a:buNone/>
            </a:pPr>
            <a:r>
              <a:rPr lang="zh-TW" sz="1100"/>
              <a:t>varchar(500)</a:t>
            </a:r>
            <a:endParaRPr sz="1100"/>
          </a:p>
          <a:p>
            <a:pPr marL="0" lvl="0" indent="0" algn="l" rtl="0">
              <a:spcBef>
                <a:spcPts val="0"/>
              </a:spcBef>
              <a:spcAft>
                <a:spcPts val="0"/>
              </a:spcAft>
              <a:buNone/>
            </a:pPr>
            <a:r>
              <a:rPr lang="zh-TW" sz="1100">
                <a:solidFill>
                  <a:srgbClr val="B7B7B7"/>
                </a:solidFill>
              </a:rPr>
              <a:t>nvarchar(100)</a:t>
            </a:r>
            <a:endParaRPr sz="1100">
              <a:solidFill>
                <a:srgbClr val="B7B7B7"/>
              </a:solidFill>
            </a:endParaRPr>
          </a:p>
          <a:p>
            <a:pPr marL="0" lvl="0" indent="0" algn="l" rtl="0">
              <a:spcBef>
                <a:spcPts val="0"/>
              </a:spcBef>
              <a:spcAft>
                <a:spcPts val="0"/>
              </a:spcAft>
              <a:buNone/>
            </a:pPr>
            <a:r>
              <a:rPr lang="zh-TW" sz="1100">
                <a:solidFill>
                  <a:srgbClr val="B7B7B7"/>
                </a:solidFill>
              </a:rPr>
              <a:t>nvarchar(100)</a:t>
            </a:r>
            <a:endParaRPr sz="1100">
              <a:solidFill>
                <a:srgbClr val="B7B7B7"/>
              </a:solidFill>
            </a:endParaRPr>
          </a:p>
        </p:txBody>
      </p:sp>
      <p:sp>
        <p:nvSpPr>
          <p:cNvPr id="327" name="Google Shape;327;p31"/>
          <p:cNvSpPr/>
          <p:nvPr/>
        </p:nvSpPr>
        <p:spPr>
          <a:xfrm>
            <a:off x="3444000" y="1477750"/>
            <a:ext cx="1300800" cy="1204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zh-TW" sz="1100"/>
              <a:t>DepartmentId</a:t>
            </a:r>
            <a:endParaRPr sz="1100"/>
          </a:p>
          <a:p>
            <a:pPr marL="0" lvl="0" indent="0" algn="l" rtl="0">
              <a:spcBef>
                <a:spcPts val="0"/>
              </a:spcBef>
              <a:spcAft>
                <a:spcPts val="0"/>
              </a:spcAft>
              <a:buNone/>
            </a:pPr>
            <a:r>
              <a:rPr lang="zh-TW" sz="1100"/>
              <a:t>DepartmentName</a:t>
            </a:r>
            <a:endParaRPr sz="1100">
              <a:solidFill>
                <a:srgbClr val="B7B7B7"/>
              </a:solidFill>
            </a:endParaRPr>
          </a:p>
        </p:txBody>
      </p:sp>
      <p:sp>
        <p:nvSpPr>
          <p:cNvPr id="328" name="Google Shape;328;p31"/>
          <p:cNvSpPr/>
          <p:nvPr/>
        </p:nvSpPr>
        <p:spPr>
          <a:xfrm>
            <a:off x="3444000" y="1171575"/>
            <a:ext cx="2280600" cy="3063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zh-TW"/>
              <a:t>Department</a:t>
            </a:r>
            <a:endParaRPr>
              <a:solidFill>
                <a:srgbClr val="B7B7B7"/>
              </a:solidFill>
            </a:endParaRPr>
          </a:p>
        </p:txBody>
      </p:sp>
      <p:sp>
        <p:nvSpPr>
          <p:cNvPr id="329" name="Google Shape;329;p31"/>
          <p:cNvSpPr/>
          <p:nvPr/>
        </p:nvSpPr>
        <p:spPr>
          <a:xfrm>
            <a:off x="4744800" y="1477750"/>
            <a:ext cx="979800" cy="1204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zh-TW" sz="1100"/>
              <a:t>int</a:t>
            </a:r>
            <a:endParaRPr sz="1100"/>
          </a:p>
          <a:p>
            <a:pPr marL="0" lvl="0" indent="0" algn="l" rtl="0">
              <a:spcBef>
                <a:spcPts val="0"/>
              </a:spcBef>
              <a:spcAft>
                <a:spcPts val="0"/>
              </a:spcAft>
              <a:buNone/>
            </a:pPr>
            <a:r>
              <a:rPr lang="zh-TW" sz="1100"/>
              <a:t>varchar(500)</a:t>
            </a:r>
            <a:endParaRPr sz="1100">
              <a:solidFill>
                <a:srgbClr val="B7B7B7"/>
              </a:solidFill>
            </a:endParaRPr>
          </a:p>
        </p:txBody>
      </p:sp>
      <p:sp>
        <p:nvSpPr>
          <p:cNvPr id="330" name="Google Shape;330;p31"/>
          <p:cNvSpPr txBox="1"/>
          <p:nvPr/>
        </p:nvSpPr>
        <p:spPr>
          <a:xfrm>
            <a:off x="598725" y="2743100"/>
            <a:ext cx="3551400" cy="523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zh-TW" sz="1100">
                <a:solidFill>
                  <a:schemeClr val="dk1"/>
                </a:solidFill>
              </a:rPr>
              <a:t>Ticket 資料:</a:t>
            </a:r>
            <a:endParaRPr sz="1100">
              <a:solidFill>
                <a:schemeClr val="dk1"/>
              </a:solidFill>
            </a:endParaRPr>
          </a:p>
          <a:p>
            <a:pPr marL="0" lvl="0" indent="0" algn="l" rtl="0">
              <a:spcBef>
                <a:spcPts val="0"/>
              </a:spcBef>
              <a:spcAft>
                <a:spcPts val="0"/>
              </a:spcAft>
              <a:buNone/>
            </a:pPr>
            <a:endParaRPr sz="1100">
              <a:solidFill>
                <a:schemeClr val="dk1"/>
              </a:solidFill>
            </a:endParaRPr>
          </a:p>
        </p:txBody>
      </p:sp>
      <p:sp>
        <p:nvSpPr>
          <p:cNvPr id="331" name="Google Shape;331;p31"/>
          <p:cNvSpPr/>
          <p:nvPr/>
        </p:nvSpPr>
        <p:spPr>
          <a:xfrm>
            <a:off x="910350" y="3392275"/>
            <a:ext cx="1115700" cy="883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zh-TW" sz="1100"/>
              <a:t>Id</a:t>
            </a:r>
            <a:endParaRPr sz="1100"/>
          </a:p>
          <a:p>
            <a:pPr marL="0" lvl="0" indent="0" algn="l" rtl="0">
              <a:spcBef>
                <a:spcPts val="0"/>
              </a:spcBef>
              <a:spcAft>
                <a:spcPts val="0"/>
              </a:spcAft>
              <a:buNone/>
            </a:pPr>
            <a:r>
              <a:rPr lang="zh-TW" sz="1100"/>
              <a:t>Summary</a:t>
            </a:r>
            <a:endParaRPr sz="1100"/>
          </a:p>
          <a:p>
            <a:pPr marL="0" lvl="0" indent="0" algn="l" rtl="0">
              <a:spcBef>
                <a:spcPts val="0"/>
              </a:spcBef>
              <a:spcAft>
                <a:spcPts val="0"/>
              </a:spcAft>
              <a:buNone/>
            </a:pPr>
            <a:r>
              <a:rPr lang="zh-TW" sz="1100"/>
              <a:t>Description</a:t>
            </a:r>
            <a:endParaRPr sz="1100"/>
          </a:p>
          <a:p>
            <a:pPr marL="0" lvl="0" indent="0" algn="l" rtl="0">
              <a:spcBef>
                <a:spcPts val="0"/>
              </a:spcBef>
              <a:spcAft>
                <a:spcPts val="0"/>
              </a:spcAft>
              <a:buNone/>
            </a:pPr>
            <a:r>
              <a:rPr lang="zh-TW" sz="1100">
                <a:solidFill>
                  <a:schemeClr val="dk1"/>
                </a:solidFill>
              </a:rPr>
              <a:t>Status</a:t>
            </a:r>
            <a:endParaRPr sz="1100">
              <a:solidFill>
                <a:schemeClr val="dk1"/>
              </a:solidFill>
            </a:endParaRPr>
          </a:p>
        </p:txBody>
      </p:sp>
      <p:sp>
        <p:nvSpPr>
          <p:cNvPr id="332" name="Google Shape;332;p31"/>
          <p:cNvSpPr/>
          <p:nvPr/>
        </p:nvSpPr>
        <p:spPr>
          <a:xfrm>
            <a:off x="910350" y="3086100"/>
            <a:ext cx="2321400" cy="3063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zh-TW"/>
              <a:t>TicketData</a:t>
            </a:r>
            <a:endParaRPr>
              <a:solidFill>
                <a:srgbClr val="B7B7B7"/>
              </a:solidFill>
            </a:endParaRPr>
          </a:p>
        </p:txBody>
      </p:sp>
      <p:sp>
        <p:nvSpPr>
          <p:cNvPr id="333" name="Google Shape;333;p31"/>
          <p:cNvSpPr/>
          <p:nvPr/>
        </p:nvSpPr>
        <p:spPr>
          <a:xfrm>
            <a:off x="2026050" y="3392275"/>
            <a:ext cx="1205700" cy="883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zh-TW" sz="1100"/>
              <a:t>int</a:t>
            </a:r>
            <a:endParaRPr sz="1100"/>
          </a:p>
          <a:p>
            <a:pPr marL="0" lvl="0" indent="0" algn="l" rtl="0">
              <a:spcBef>
                <a:spcPts val="0"/>
              </a:spcBef>
              <a:spcAft>
                <a:spcPts val="0"/>
              </a:spcAft>
              <a:buNone/>
            </a:pPr>
            <a:r>
              <a:rPr lang="zh-TW" sz="1100"/>
              <a:t>nvarchar(300)</a:t>
            </a:r>
            <a:endParaRPr sz="1100"/>
          </a:p>
          <a:p>
            <a:pPr marL="0" lvl="0" indent="0" algn="l" rtl="0">
              <a:spcBef>
                <a:spcPts val="0"/>
              </a:spcBef>
              <a:spcAft>
                <a:spcPts val="0"/>
              </a:spcAft>
              <a:buNone/>
            </a:pPr>
            <a:r>
              <a:rPr lang="zh-TW" sz="1100">
                <a:solidFill>
                  <a:schemeClr val="dk1"/>
                </a:solidFill>
              </a:rPr>
              <a:t>nvarchar(3000)</a:t>
            </a:r>
            <a:endParaRPr sz="1100"/>
          </a:p>
          <a:p>
            <a:pPr marL="0" lvl="0" indent="0" algn="l" rtl="0">
              <a:spcBef>
                <a:spcPts val="0"/>
              </a:spcBef>
              <a:spcAft>
                <a:spcPts val="0"/>
              </a:spcAft>
              <a:buNone/>
            </a:pPr>
            <a:r>
              <a:rPr lang="zh-TW" sz="1100"/>
              <a:t>varchar(30)</a:t>
            </a:r>
            <a:endParaRPr sz="1100">
              <a:solidFill>
                <a:srgbClr val="B7B7B7"/>
              </a:solidFill>
            </a:endParaRPr>
          </a:p>
        </p:txBody>
      </p:sp>
      <p:cxnSp>
        <p:nvCxnSpPr>
          <p:cNvPr id="334" name="Google Shape;334;p31"/>
          <p:cNvCxnSpPr/>
          <p:nvPr/>
        </p:nvCxnSpPr>
        <p:spPr>
          <a:xfrm rot="10800000" flipH="1">
            <a:off x="3143250" y="1909225"/>
            <a:ext cx="299400" cy="285600"/>
          </a:xfrm>
          <a:prstGeom prst="curvedConnector3">
            <a:avLst>
              <a:gd name="adj1" fmla="val 50000"/>
            </a:avLst>
          </a:prstGeom>
          <a:noFill/>
          <a:ln w="9525" cap="flat" cmpd="sng">
            <a:solidFill>
              <a:schemeClr val="dk2"/>
            </a:solidFill>
            <a:prstDash val="solid"/>
            <a:round/>
            <a:headEnd type="none" w="med" len="med"/>
            <a:tailEnd type="triangle" w="med" len="med"/>
          </a:ln>
        </p:spPr>
      </p:cxnSp>
      <p:sp>
        <p:nvSpPr>
          <p:cNvPr id="335" name="Google Shape;335;p31"/>
          <p:cNvSpPr txBox="1"/>
          <p:nvPr/>
        </p:nvSpPr>
        <p:spPr>
          <a:xfrm>
            <a:off x="3329675" y="837750"/>
            <a:ext cx="3551400" cy="523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zh-TW" sz="1100">
                <a:solidFill>
                  <a:schemeClr val="dk1"/>
                </a:solidFill>
              </a:rPr>
              <a:t>角色資料:</a:t>
            </a:r>
            <a:endParaRPr sz="1100">
              <a:solidFill>
                <a:schemeClr val="dk1"/>
              </a:solidFill>
            </a:endParaRPr>
          </a:p>
          <a:p>
            <a:pPr marL="0" lvl="0" indent="0" algn="l" rtl="0">
              <a:spcBef>
                <a:spcPts val="0"/>
              </a:spcBef>
              <a:spcAft>
                <a:spcPts val="0"/>
              </a:spcAft>
              <a:buNone/>
            </a:pPr>
            <a:endParaRPr sz="1100">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Google Shape;340;p32"/>
          <p:cNvSpPr txBox="1">
            <a:spLocks noGrp="1"/>
          </p:cNvSpPr>
          <p:nvPr>
            <p:ph type="title"/>
          </p:nvPr>
        </p:nvSpPr>
        <p:spPr>
          <a:xfrm>
            <a:off x="0" y="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zh-TW"/>
              <a:t>技術測驗</a:t>
            </a:r>
            <a:endParaRPr/>
          </a:p>
        </p:txBody>
      </p:sp>
      <p:sp>
        <p:nvSpPr>
          <p:cNvPr id="341" name="Google Shape;341;p32"/>
          <p:cNvSpPr txBox="1"/>
          <p:nvPr/>
        </p:nvSpPr>
        <p:spPr>
          <a:xfrm>
            <a:off x="928650" y="952500"/>
            <a:ext cx="7854900" cy="350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200"/>
          </a:p>
          <a:p>
            <a:pPr marL="0" lvl="0" indent="0" algn="l" rtl="0">
              <a:spcBef>
                <a:spcPts val="0"/>
              </a:spcBef>
              <a:spcAft>
                <a:spcPts val="0"/>
              </a:spcAft>
              <a:buNone/>
            </a:pPr>
            <a:r>
              <a:rPr lang="zh-TW" sz="1200">
                <a:solidFill>
                  <a:srgbClr val="202124"/>
                </a:solidFill>
                <a:highlight>
                  <a:srgbClr val="FFFFFF"/>
                </a:highlight>
              </a:rPr>
              <a:t>- Adding new field Severity and Priority to a ticket.</a:t>
            </a:r>
            <a:endParaRPr sz="1200">
              <a:solidFill>
                <a:srgbClr val="202124"/>
              </a:solidFill>
              <a:highlight>
                <a:srgbClr val="FFFFFF"/>
              </a:highlight>
            </a:endParaRPr>
          </a:p>
          <a:p>
            <a:pPr marL="0" lvl="0" indent="0" algn="l" rtl="0">
              <a:spcBef>
                <a:spcPts val="0"/>
              </a:spcBef>
              <a:spcAft>
                <a:spcPts val="0"/>
              </a:spcAft>
              <a:buNone/>
            </a:pPr>
            <a:r>
              <a:rPr lang="zh-TW" sz="1200">
                <a:solidFill>
                  <a:srgbClr val="202124"/>
                </a:solidFill>
                <a:highlight>
                  <a:srgbClr val="FFFFFF"/>
                </a:highlight>
              </a:rPr>
              <a:t>- 向故障單添加新字段嚴重性和優先級。</a:t>
            </a:r>
            <a:endParaRPr sz="1200">
              <a:solidFill>
                <a:srgbClr val="202124"/>
              </a:solidFill>
              <a:highlight>
                <a:srgbClr val="FFFFFF"/>
              </a:highlight>
            </a:endParaRPr>
          </a:p>
          <a:p>
            <a:pPr marL="0" lvl="0" indent="0" algn="l" rtl="0">
              <a:spcBef>
                <a:spcPts val="0"/>
              </a:spcBef>
              <a:spcAft>
                <a:spcPts val="0"/>
              </a:spcAft>
              <a:buClr>
                <a:schemeClr val="dk1"/>
              </a:buClr>
              <a:buSzPts val="1100"/>
              <a:buFont typeface="Arial"/>
              <a:buNone/>
            </a:pPr>
            <a:endParaRPr sz="1200">
              <a:solidFill>
                <a:srgbClr val="202124"/>
              </a:solidFill>
              <a:highlight>
                <a:srgbClr val="FFFFFF"/>
              </a:highlight>
            </a:endParaRPr>
          </a:p>
          <a:p>
            <a:pPr marL="0" lvl="0" indent="0" algn="l" rtl="0">
              <a:spcBef>
                <a:spcPts val="0"/>
              </a:spcBef>
              <a:spcAft>
                <a:spcPts val="0"/>
              </a:spcAft>
              <a:buNone/>
            </a:pPr>
            <a:r>
              <a:rPr lang="zh-TW" sz="1200">
                <a:solidFill>
                  <a:srgbClr val="202124"/>
                </a:solidFill>
                <a:highlight>
                  <a:srgbClr val="FFFFFF"/>
                </a:highlight>
              </a:rPr>
              <a:t>- Adding new type of user “PM” that can create new ticket type “Feature Request”. And only RD can mark it as resolved.</a:t>
            </a:r>
            <a:endParaRPr sz="1200">
              <a:solidFill>
                <a:srgbClr val="202124"/>
              </a:solidFill>
              <a:highlight>
                <a:srgbClr val="FFFFFF"/>
              </a:highlight>
            </a:endParaRPr>
          </a:p>
          <a:p>
            <a:pPr marL="0" lvl="0" indent="0" algn="l" rtl="0">
              <a:spcBef>
                <a:spcPts val="0"/>
              </a:spcBef>
              <a:spcAft>
                <a:spcPts val="0"/>
              </a:spcAft>
              <a:buNone/>
            </a:pPr>
            <a:r>
              <a:rPr lang="zh-TW" sz="1200">
                <a:solidFill>
                  <a:srgbClr val="202124"/>
                </a:solidFill>
                <a:highlight>
                  <a:srgbClr val="FFFFFF"/>
                </a:highlight>
              </a:rPr>
              <a:t>- 添加新類型的用戶“PM”，可以創建新的票證類型“功能請求”。並且只有 RD 可以將其標記為已解決。</a:t>
            </a:r>
            <a:endParaRPr sz="1200">
              <a:solidFill>
                <a:srgbClr val="202124"/>
              </a:solidFill>
              <a:highlight>
                <a:srgbClr val="FFFFFF"/>
              </a:highlight>
            </a:endParaRPr>
          </a:p>
          <a:p>
            <a:pPr marL="0" lvl="0" indent="0" algn="l" rtl="0">
              <a:spcBef>
                <a:spcPts val="0"/>
              </a:spcBef>
              <a:spcAft>
                <a:spcPts val="0"/>
              </a:spcAft>
              <a:buClr>
                <a:schemeClr val="dk1"/>
              </a:buClr>
              <a:buSzPts val="1100"/>
              <a:buFont typeface="Arial"/>
              <a:buNone/>
            </a:pPr>
            <a:endParaRPr sz="1200">
              <a:solidFill>
                <a:srgbClr val="202124"/>
              </a:solidFill>
              <a:highlight>
                <a:srgbClr val="FFFFFF"/>
              </a:highlight>
            </a:endParaRPr>
          </a:p>
          <a:p>
            <a:pPr marL="0" lvl="0" indent="0" algn="l" rtl="0">
              <a:spcBef>
                <a:spcPts val="0"/>
              </a:spcBef>
              <a:spcAft>
                <a:spcPts val="0"/>
              </a:spcAft>
              <a:buNone/>
            </a:pPr>
            <a:r>
              <a:rPr lang="zh-TW" sz="1200">
                <a:solidFill>
                  <a:srgbClr val="202124"/>
                </a:solidFill>
                <a:highlight>
                  <a:srgbClr val="FFFFFF"/>
                </a:highlight>
              </a:rPr>
              <a:t>- Adding new ticket type “Test Case” that only QA can create and resolve. It’s read-only for other type of users.</a:t>
            </a:r>
            <a:endParaRPr sz="1200">
              <a:solidFill>
                <a:srgbClr val="202124"/>
              </a:solidFill>
              <a:highlight>
                <a:srgbClr val="FFFFFF"/>
              </a:highlight>
            </a:endParaRPr>
          </a:p>
          <a:p>
            <a:pPr marL="0" lvl="0" indent="0" algn="l" rtl="0">
              <a:spcBef>
                <a:spcPts val="0"/>
              </a:spcBef>
              <a:spcAft>
                <a:spcPts val="0"/>
              </a:spcAft>
              <a:buNone/>
            </a:pPr>
            <a:r>
              <a:rPr lang="zh-TW" sz="1200">
                <a:solidFill>
                  <a:srgbClr val="202124"/>
                </a:solidFill>
                <a:highlight>
                  <a:srgbClr val="FFFFFF"/>
                </a:highlight>
              </a:rPr>
              <a:t>- 添加只有 QA 才能創建和解決的新工單類型“測試用例”。它對其他類型的用戶是只讀的。</a:t>
            </a:r>
            <a:endParaRPr sz="1200">
              <a:solidFill>
                <a:srgbClr val="202124"/>
              </a:solidFill>
              <a:highlight>
                <a:srgbClr val="FFFFFF"/>
              </a:highlight>
            </a:endParaRPr>
          </a:p>
          <a:p>
            <a:pPr marL="0" lvl="0" indent="0" algn="l" rtl="0">
              <a:spcBef>
                <a:spcPts val="0"/>
              </a:spcBef>
              <a:spcAft>
                <a:spcPts val="0"/>
              </a:spcAft>
              <a:buClr>
                <a:schemeClr val="dk1"/>
              </a:buClr>
              <a:buSzPts val="1100"/>
              <a:buFont typeface="Arial"/>
              <a:buNone/>
            </a:pPr>
            <a:endParaRPr sz="1200">
              <a:solidFill>
                <a:srgbClr val="202124"/>
              </a:solidFill>
              <a:highlight>
                <a:srgbClr val="FFFFFF"/>
              </a:highlight>
            </a:endParaRPr>
          </a:p>
          <a:p>
            <a:pPr marL="0" lvl="0" indent="0" algn="l" rtl="0">
              <a:spcBef>
                <a:spcPts val="0"/>
              </a:spcBef>
              <a:spcAft>
                <a:spcPts val="0"/>
              </a:spcAft>
              <a:buNone/>
            </a:pPr>
            <a:r>
              <a:rPr lang="zh-TW" sz="1200">
                <a:solidFill>
                  <a:srgbClr val="202124"/>
                </a:solidFill>
                <a:highlight>
                  <a:srgbClr val="FFFFFF"/>
                </a:highlight>
              </a:rPr>
              <a:t>- Adding new type of user “Administrator” user that can manage all the stuffs including adding new QA, RD and PM user.</a:t>
            </a:r>
            <a:endParaRPr sz="1200">
              <a:solidFill>
                <a:srgbClr val="202124"/>
              </a:solidFill>
              <a:highlight>
                <a:srgbClr val="FFFFFF"/>
              </a:highlight>
            </a:endParaRPr>
          </a:p>
          <a:p>
            <a:pPr marL="0" lvl="0" indent="0" algn="l" rtl="0">
              <a:spcBef>
                <a:spcPts val="0"/>
              </a:spcBef>
              <a:spcAft>
                <a:spcPts val="0"/>
              </a:spcAft>
              <a:buClr>
                <a:schemeClr val="dk1"/>
              </a:buClr>
              <a:buSzPts val="1100"/>
              <a:buFont typeface="Arial"/>
              <a:buNone/>
            </a:pPr>
            <a:r>
              <a:rPr lang="zh-TW" sz="1200">
                <a:solidFill>
                  <a:srgbClr val="202124"/>
                </a:solidFill>
                <a:highlight>
                  <a:srgbClr val="FFFFFF"/>
                </a:highlight>
              </a:rPr>
              <a:t>- 添加新類型的用戶“管理員”用戶，可以管理所有內容，包括添加新的 QA、RD 和 PM 用戶。</a:t>
            </a:r>
            <a:endParaRPr sz="1200">
              <a:solidFill>
                <a:srgbClr val="202124"/>
              </a:solidFill>
              <a:highlight>
                <a:srgbClr val="FFFFFF"/>
              </a:highlight>
            </a:endParaRPr>
          </a:p>
          <a:p>
            <a:pPr marL="0" lvl="0" indent="0" algn="l" rtl="0">
              <a:spcBef>
                <a:spcPts val="0"/>
              </a:spcBef>
              <a:spcAft>
                <a:spcPts val="0"/>
              </a:spcAft>
              <a:buClr>
                <a:schemeClr val="dk1"/>
              </a:buClr>
              <a:buSzPts val="1100"/>
              <a:buFont typeface="Arial"/>
              <a:buNone/>
            </a:pPr>
            <a:endParaRPr sz="1200">
              <a:solidFill>
                <a:srgbClr val="202124"/>
              </a:solidFill>
              <a:highlight>
                <a:srgbClr val="FFFFFF"/>
              </a:highlight>
            </a:endParaRPr>
          </a:p>
          <a:p>
            <a:pPr marL="0" lvl="0" indent="0" algn="l" rtl="0">
              <a:spcBef>
                <a:spcPts val="0"/>
              </a:spcBef>
              <a:spcAft>
                <a:spcPts val="0"/>
              </a:spcAft>
              <a:buClr>
                <a:schemeClr val="dk1"/>
              </a:buClr>
              <a:buSzPts val="1100"/>
              <a:buFont typeface="Arial"/>
              <a:buNone/>
            </a:pPr>
            <a:endParaRPr sz="1200">
              <a:solidFill>
                <a:srgbClr val="202124"/>
              </a:solidFill>
              <a:highlight>
                <a:srgbClr val="FFFFFF"/>
              </a:highlight>
            </a:endParaRPr>
          </a:p>
          <a:p>
            <a:pPr marL="0" lvl="0" indent="0" algn="l" rtl="0">
              <a:spcBef>
                <a:spcPts val="0"/>
              </a:spcBef>
              <a:spcAft>
                <a:spcPts val="0"/>
              </a:spcAft>
              <a:buClr>
                <a:schemeClr val="dk1"/>
              </a:buClr>
              <a:buSzPts val="1100"/>
              <a:buFont typeface="Arial"/>
              <a:buNone/>
            </a:pPr>
            <a:endParaRPr sz="1200">
              <a:solidFill>
                <a:srgbClr val="202124"/>
              </a:solidFill>
              <a:highlight>
                <a:srgbClr val="FFFFFF"/>
              </a:highlight>
            </a:endParaRPr>
          </a:p>
          <a:p>
            <a:pPr marL="0" lvl="0" indent="0" algn="l" rtl="0">
              <a:spcBef>
                <a:spcPts val="0"/>
              </a:spcBef>
              <a:spcAft>
                <a:spcPts val="0"/>
              </a:spcAft>
              <a:buNone/>
            </a:pPr>
            <a:endParaRPr sz="1200">
              <a:solidFill>
                <a:srgbClr val="202124"/>
              </a:solidFill>
              <a:highlight>
                <a:srgbClr val="FFFFFF"/>
              </a:highlight>
            </a:endParaRPr>
          </a:p>
        </p:txBody>
      </p:sp>
      <p:sp>
        <p:nvSpPr>
          <p:cNvPr id="342" name="Google Shape;342;p32"/>
          <p:cNvSpPr txBox="1"/>
          <p:nvPr/>
        </p:nvSpPr>
        <p:spPr>
          <a:xfrm>
            <a:off x="544275" y="605525"/>
            <a:ext cx="2258700" cy="346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zh-TW" sz="1050" b="1">
                <a:solidFill>
                  <a:srgbClr val="202124"/>
                </a:solidFill>
                <a:highlight>
                  <a:srgbClr val="FFFFFF"/>
                </a:highlight>
              </a:rPr>
              <a:t>Phase II</a:t>
            </a:r>
            <a:endParaRPr b="1"/>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33"/>
          <p:cNvSpPr txBox="1">
            <a:spLocks noGrp="1"/>
          </p:cNvSpPr>
          <p:nvPr>
            <p:ph type="title"/>
          </p:nvPr>
        </p:nvSpPr>
        <p:spPr>
          <a:xfrm>
            <a:off x="0" y="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zh-TW"/>
              <a:t>技術測驗</a:t>
            </a:r>
            <a:endParaRPr/>
          </a:p>
        </p:txBody>
      </p:sp>
      <p:sp>
        <p:nvSpPr>
          <p:cNvPr id="348" name="Google Shape;348;p33"/>
          <p:cNvSpPr txBox="1"/>
          <p:nvPr/>
        </p:nvSpPr>
        <p:spPr>
          <a:xfrm>
            <a:off x="346975" y="544300"/>
            <a:ext cx="3755700" cy="35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zh-TW" sz="1100">
                <a:solidFill>
                  <a:schemeClr val="dk1"/>
                </a:solidFill>
              </a:rPr>
              <a:t>Task 1 Phase I and Phase II requirement separately</a:t>
            </a:r>
            <a:endParaRPr/>
          </a:p>
        </p:txBody>
      </p:sp>
      <p:pic>
        <p:nvPicPr>
          <p:cNvPr id="349" name="Google Shape;349;p33"/>
          <p:cNvPicPr preferRelativeResize="0"/>
          <p:nvPr/>
        </p:nvPicPr>
        <p:blipFill rotWithShape="1">
          <a:blip r:embed="rId3">
            <a:alphaModFix/>
          </a:blip>
          <a:srcRect l="20874" t="19619" r="20850" b="29329"/>
          <a:stretch/>
        </p:blipFill>
        <p:spPr>
          <a:xfrm>
            <a:off x="390425" y="2027554"/>
            <a:ext cx="688250" cy="649345"/>
          </a:xfrm>
          <a:prstGeom prst="rect">
            <a:avLst/>
          </a:prstGeom>
          <a:noFill/>
          <a:ln>
            <a:noFill/>
          </a:ln>
        </p:spPr>
      </p:pic>
      <p:sp>
        <p:nvSpPr>
          <p:cNvPr id="350" name="Google Shape;350;p33"/>
          <p:cNvSpPr/>
          <p:nvPr/>
        </p:nvSpPr>
        <p:spPr>
          <a:xfrm>
            <a:off x="1630175" y="1872600"/>
            <a:ext cx="1115700" cy="1204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zh-TW" sz="1100"/>
              <a:t>登入畫面</a:t>
            </a:r>
            <a:endParaRPr sz="1100"/>
          </a:p>
          <a:p>
            <a:pPr marL="0" lvl="0" indent="0" algn="l" rtl="0">
              <a:spcBef>
                <a:spcPts val="0"/>
              </a:spcBef>
              <a:spcAft>
                <a:spcPts val="0"/>
              </a:spcAft>
              <a:buNone/>
            </a:pPr>
            <a:endParaRPr sz="1100"/>
          </a:p>
          <a:p>
            <a:pPr marL="0" lvl="0" indent="0" algn="l" rtl="0">
              <a:spcBef>
                <a:spcPts val="0"/>
              </a:spcBef>
              <a:spcAft>
                <a:spcPts val="0"/>
              </a:spcAft>
              <a:buNone/>
            </a:pPr>
            <a:r>
              <a:rPr lang="zh-TW" sz="1100"/>
              <a:t>帳號 input</a:t>
            </a:r>
            <a:endParaRPr sz="1100"/>
          </a:p>
          <a:p>
            <a:pPr marL="0" lvl="0" indent="0" algn="l" rtl="0">
              <a:spcBef>
                <a:spcPts val="0"/>
              </a:spcBef>
              <a:spcAft>
                <a:spcPts val="0"/>
              </a:spcAft>
              <a:buNone/>
            </a:pPr>
            <a:r>
              <a:rPr lang="zh-TW" sz="1100"/>
              <a:t>密碼 input</a:t>
            </a:r>
            <a:endParaRPr sz="1100"/>
          </a:p>
          <a:p>
            <a:pPr marL="0" lvl="0" indent="0" algn="l" rtl="0">
              <a:spcBef>
                <a:spcPts val="0"/>
              </a:spcBef>
              <a:spcAft>
                <a:spcPts val="0"/>
              </a:spcAft>
              <a:buNone/>
            </a:pPr>
            <a:r>
              <a:rPr lang="zh-TW" sz="1100"/>
              <a:t>登入 button</a:t>
            </a:r>
            <a:endParaRPr sz="1100"/>
          </a:p>
        </p:txBody>
      </p:sp>
      <p:cxnSp>
        <p:nvCxnSpPr>
          <p:cNvPr id="351" name="Google Shape;351;p33"/>
          <p:cNvCxnSpPr>
            <a:stCxn id="349" idx="3"/>
            <a:endCxn id="350" idx="1"/>
          </p:cNvCxnSpPr>
          <p:nvPr/>
        </p:nvCxnSpPr>
        <p:spPr>
          <a:xfrm>
            <a:off x="1078675" y="2352227"/>
            <a:ext cx="551400" cy="122400"/>
          </a:xfrm>
          <a:prstGeom prst="straightConnector1">
            <a:avLst/>
          </a:prstGeom>
          <a:noFill/>
          <a:ln w="19050" cap="flat" cmpd="sng">
            <a:solidFill>
              <a:schemeClr val="dk2"/>
            </a:solidFill>
            <a:prstDash val="solid"/>
            <a:round/>
            <a:headEnd type="none" w="med" len="med"/>
            <a:tailEnd type="triangle" w="med" len="med"/>
          </a:ln>
        </p:spPr>
      </p:cxnSp>
      <p:cxnSp>
        <p:nvCxnSpPr>
          <p:cNvPr id="352" name="Google Shape;352;p33"/>
          <p:cNvCxnSpPr>
            <a:stCxn id="350" idx="3"/>
            <a:endCxn id="353" idx="1"/>
          </p:cNvCxnSpPr>
          <p:nvPr/>
        </p:nvCxnSpPr>
        <p:spPr>
          <a:xfrm>
            <a:off x="2745875" y="2474700"/>
            <a:ext cx="816900" cy="21600"/>
          </a:xfrm>
          <a:prstGeom prst="straightConnector1">
            <a:avLst/>
          </a:prstGeom>
          <a:noFill/>
          <a:ln w="19050" cap="flat" cmpd="sng">
            <a:solidFill>
              <a:schemeClr val="dk2"/>
            </a:solidFill>
            <a:prstDash val="solid"/>
            <a:round/>
            <a:headEnd type="none" w="med" len="med"/>
            <a:tailEnd type="triangle" w="med" len="med"/>
          </a:ln>
        </p:spPr>
      </p:cxnSp>
      <p:sp>
        <p:nvSpPr>
          <p:cNvPr id="353" name="Google Shape;353;p33"/>
          <p:cNvSpPr/>
          <p:nvPr/>
        </p:nvSpPr>
        <p:spPr>
          <a:xfrm>
            <a:off x="3562700" y="1605750"/>
            <a:ext cx="2756400" cy="1780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zh-TW" sz="1100">
                <a:solidFill>
                  <a:schemeClr val="dk1"/>
                </a:solidFill>
              </a:rPr>
              <a:t>Ticket 畫面</a:t>
            </a:r>
            <a:endParaRPr sz="1100">
              <a:solidFill>
                <a:schemeClr val="dk1"/>
              </a:solidFill>
            </a:endParaRPr>
          </a:p>
          <a:p>
            <a:pPr marL="0" lvl="0" indent="0" algn="l" rtl="0">
              <a:spcBef>
                <a:spcPts val="0"/>
              </a:spcBef>
              <a:spcAft>
                <a:spcPts val="0"/>
              </a:spcAft>
              <a:buClr>
                <a:schemeClr val="dk1"/>
              </a:buClr>
              <a:buSzPts val="1100"/>
              <a:buFont typeface="Arial"/>
              <a:buNone/>
            </a:pPr>
            <a:endParaRPr sz="1100">
              <a:solidFill>
                <a:schemeClr val="dk1"/>
              </a:solidFill>
            </a:endParaRPr>
          </a:p>
          <a:p>
            <a:pPr marL="0" lvl="0" indent="0" algn="l" rtl="0">
              <a:spcBef>
                <a:spcPts val="0"/>
              </a:spcBef>
              <a:spcAft>
                <a:spcPts val="0"/>
              </a:spcAft>
              <a:buNone/>
            </a:pPr>
            <a:r>
              <a:rPr lang="zh-TW" sz="1100"/>
              <a:t>查詢資料 使用表格顯示資料</a:t>
            </a:r>
            <a:endParaRPr sz="1100"/>
          </a:p>
          <a:p>
            <a:pPr marL="0" lvl="0" indent="0" algn="l" rtl="0">
              <a:spcBef>
                <a:spcPts val="0"/>
              </a:spcBef>
              <a:spcAft>
                <a:spcPts val="0"/>
              </a:spcAft>
              <a:buNone/>
            </a:pPr>
            <a:r>
              <a:rPr lang="zh-TW" sz="1100">
                <a:solidFill>
                  <a:schemeClr val="dk1"/>
                </a:solidFill>
              </a:rPr>
              <a:t>Summary / Description / Status / </a:t>
            </a:r>
            <a:r>
              <a:rPr lang="zh-TW" sz="1100" b="1">
                <a:solidFill>
                  <a:srgbClr val="FF0000"/>
                </a:solidFill>
              </a:rPr>
              <a:t>Severity </a:t>
            </a:r>
            <a:r>
              <a:rPr lang="zh-TW" sz="1100">
                <a:solidFill>
                  <a:schemeClr val="dk1"/>
                </a:solidFill>
              </a:rPr>
              <a:t>/ </a:t>
            </a:r>
            <a:r>
              <a:rPr lang="zh-TW" sz="1100" b="1">
                <a:solidFill>
                  <a:srgbClr val="FF0000"/>
                </a:solidFill>
              </a:rPr>
              <a:t>Priority / Type</a:t>
            </a:r>
            <a:endParaRPr sz="1100" b="1">
              <a:solidFill>
                <a:srgbClr val="FF0000"/>
              </a:solidFill>
            </a:endParaRPr>
          </a:p>
          <a:p>
            <a:pPr marL="0" lvl="0" indent="0" algn="l" rtl="0">
              <a:spcBef>
                <a:spcPts val="0"/>
              </a:spcBef>
              <a:spcAft>
                <a:spcPts val="0"/>
              </a:spcAft>
              <a:buNone/>
            </a:pPr>
            <a:endParaRPr sz="1100">
              <a:solidFill>
                <a:schemeClr val="dk1"/>
              </a:solidFill>
            </a:endParaRPr>
          </a:p>
          <a:p>
            <a:pPr marL="0" lvl="0" indent="0" algn="l" rtl="0">
              <a:spcBef>
                <a:spcPts val="0"/>
              </a:spcBef>
              <a:spcAft>
                <a:spcPts val="0"/>
              </a:spcAft>
              <a:buNone/>
            </a:pPr>
            <a:r>
              <a:rPr lang="zh-TW" sz="1100">
                <a:solidFill>
                  <a:schemeClr val="dk1"/>
                </a:solidFill>
              </a:rPr>
              <a:t>新增資料按鈕 button</a:t>
            </a:r>
            <a:endParaRPr sz="1100">
              <a:solidFill>
                <a:schemeClr val="dk1"/>
              </a:solidFill>
            </a:endParaRPr>
          </a:p>
          <a:p>
            <a:pPr marL="0" lvl="0" indent="0" algn="l" rtl="0">
              <a:spcBef>
                <a:spcPts val="0"/>
              </a:spcBef>
              <a:spcAft>
                <a:spcPts val="0"/>
              </a:spcAft>
              <a:buNone/>
            </a:pPr>
            <a:endParaRPr sz="1100">
              <a:solidFill>
                <a:schemeClr val="dk1"/>
              </a:solidFill>
            </a:endParaRPr>
          </a:p>
          <a:p>
            <a:pPr marL="0" lvl="0" indent="0" algn="l" rtl="0">
              <a:spcBef>
                <a:spcPts val="0"/>
              </a:spcBef>
              <a:spcAft>
                <a:spcPts val="0"/>
              </a:spcAft>
              <a:buClr>
                <a:schemeClr val="dk1"/>
              </a:buClr>
              <a:buSzPts val="1100"/>
              <a:buFont typeface="Arial"/>
              <a:buNone/>
            </a:pPr>
            <a:r>
              <a:rPr lang="zh-TW" sz="1100">
                <a:solidFill>
                  <a:schemeClr val="dk1"/>
                </a:solidFill>
              </a:rPr>
              <a:t>可以對每一筆資料做 修改 / 刪除 </a:t>
            </a:r>
            <a:endParaRPr sz="1100">
              <a:solidFill>
                <a:schemeClr val="dk1"/>
              </a:solidFill>
            </a:endParaRPr>
          </a:p>
        </p:txBody>
      </p:sp>
      <p:sp>
        <p:nvSpPr>
          <p:cNvPr id="354" name="Google Shape;354;p33"/>
          <p:cNvSpPr/>
          <p:nvPr/>
        </p:nvSpPr>
        <p:spPr>
          <a:xfrm>
            <a:off x="7620000" y="1936150"/>
            <a:ext cx="1469700" cy="1941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zh-TW" sz="1000">
                <a:solidFill>
                  <a:schemeClr val="dk1"/>
                </a:solidFill>
              </a:rPr>
              <a:t>Ticket detail 畫面</a:t>
            </a:r>
            <a:endParaRPr sz="1000">
              <a:solidFill>
                <a:schemeClr val="dk1"/>
              </a:solidFill>
            </a:endParaRPr>
          </a:p>
          <a:p>
            <a:pPr marL="0" lvl="0" indent="0" algn="l" rtl="0">
              <a:spcBef>
                <a:spcPts val="0"/>
              </a:spcBef>
              <a:spcAft>
                <a:spcPts val="0"/>
              </a:spcAft>
              <a:buNone/>
            </a:pPr>
            <a:endParaRPr sz="1100"/>
          </a:p>
          <a:p>
            <a:pPr marL="0" lvl="0" indent="0" algn="l" rtl="0">
              <a:spcBef>
                <a:spcPts val="0"/>
              </a:spcBef>
              <a:spcAft>
                <a:spcPts val="0"/>
              </a:spcAft>
              <a:buNone/>
            </a:pPr>
            <a:r>
              <a:rPr lang="zh-TW" sz="1100">
                <a:solidFill>
                  <a:schemeClr val="dk1"/>
                </a:solidFill>
              </a:rPr>
              <a:t>Summary input</a:t>
            </a:r>
            <a:endParaRPr sz="1100">
              <a:solidFill>
                <a:schemeClr val="dk1"/>
              </a:solidFill>
            </a:endParaRPr>
          </a:p>
          <a:p>
            <a:pPr marL="0" lvl="0" indent="0" algn="l" rtl="0">
              <a:spcBef>
                <a:spcPts val="0"/>
              </a:spcBef>
              <a:spcAft>
                <a:spcPts val="0"/>
              </a:spcAft>
              <a:buNone/>
            </a:pPr>
            <a:r>
              <a:rPr lang="zh-TW" sz="1100">
                <a:solidFill>
                  <a:schemeClr val="dk1"/>
                </a:solidFill>
              </a:rPr>
              <a:t>Description input</a:t>
            </a:r>
            <a:endParaRPr sz="1100">
              <a:solidFill>
                <a:schemeClr val="dk1"/>
              </a:solidFill>
            </a:endParaRPr>
          </a:p>
          <a:p>
            <a:pPr marL="0" lvl="0" indent="0" algn="l" rtl="0">
              <a:spcBef>
                <a:spcPts val="0"/>
              </a:spcBef>
              <a:spcAft>
                <a:spcPts val="0"/>
              </a:spcAft>
              <a:buNone/>
            </a:pPr>
            <a:r>
              <a:rPr lang="zh-TW" sz="1100" b="1">
                <a:solidFill>
                  <a:srgbClr val="FF0000"/>
                </a:solidFill>
              </a:rPr>
              <a:t>Severity </a:t>
            </a:r>
            <a:r>
              <a:rPr lang="zh-TW" sz="1100">
                <a:solidFill>
                  <a:schemeClr val="dk1"/>
                </a:solidFill>
              </a:rPr>
              <a:t>input</a:t>
            </a:r>
            <a:endParaRPr sz="1100" b="1">
              <a:solidFill>
                <a:srgbClr val="FF0000"/>
              </a:solidFill>
            </a:endParaRPr>
          </a:p>
          <a:p>
            <a:pPr marL="0" lvl="0" indent="0" algn="l" rtl="0">
              <a:spcBef>
                <a:spcPts val="0"/>
              </a:spcBef>
              <a:spcAft>
                <a:spcPts val="0"/>
              </a:spcAft>
              <a:buNone/>
            </a:pPr>
            <a:r>
              <a:rPr lang="zh-TW" sz="1100" b="1">
                <a:solidFill>
                  <a:srgbClr val="FF0000"/>
                </a:solidFill>
              </a:rPr>
              <a:t>Priority </a:t>
            </a:r>
            <a:r>
              <a:rPr lang="zh-TW" sz="1100">
                <a:solidFill>
                  <a:schemeClr val="dk1"/>
                </a:solidFill>
              </a:rPr>
              <a:t>input</a:t>
            </a:r>
            <a:endParaRPr sz="1100">
              <a:solidFill>
                <a:schemeClr val="dk1"/>
              </a:solidFill>
            </a:endParaRPr>
          </a:p>
          <a:p>
            <a:pPr marL="0" lvl="0" indent="0" algn="l" rtl="0">
              <a:spcBef>
                <a:spcPts val="0"/>
              </a:spcBef>
              <a:spcAft>
                <a:spcPts val="0"/>
              </a:spcAft>
              <a:buNone/>
            </a:pPr>
            <a:r>
              <a:rPr lang="zh-TW" sz="1100" b="1">
                <a:solidFill>
                  <a:srgbClr val="FF0000"/>
                </a:solidFill>
              </a:rPr>
              <a:t>Type </a:t>
            </a:r>
            <a:r>
              <a:rPr lang="zh-TW" sz="1100">
                <a:solidFill>
                  <a:schemeClr val="dk1"/>
                </a:solidFill>
              </a:rPr>
              <a:t>input</a:t>
            </a:r>
            <a:endParaRPr sz="1100">
              <a:solidFill>
                <a:schemeClr val="dk1"/>
              </a:solidFill>
            </a:endParaRPr>
          </a:p>
          <a:p>
            <a:pPr marL="0" lvl="0" indent="0" algn="l" rtl="0">
              <a:spcBef>
                <a:spcPts val="0"/>
              </a:spcBef>
              <a:spcAft>
                <a:spcPts val="0"/>
              </a:spcAft>
              <a:buNone/>
            </a:pPr>
            <a:r>
              <a:rPr lang="zh-TW" sz="1100">
                <a:solidFill>
                  <a:schemeClr val="dk1"/>
                </a:solidFill>
              </a:rPr>
              <a:t>Status input</a:t>
            </a:r>
            <a:endParaRPr sz="1100">
              <a:solidFill>
                <a:schemeClr val="dk1"/>
              </a:solidFill>
            </a:endParaRPr>
          </a:p>
          <a:p>
            <a:pPr marL="0" lvl="0" indent="0" algn="l" rtl="0">
              <a:spcBef>
                <a:spcPts val="0"/>
              </a:spcBef>
              <a:spcAft>
                <a:spcPts val="0"/>
              </a:spcAft>
              <a:buNone/>
            </a:pPr>
            <a:endParaRPr sz="1100">
              <a:solidFill>
                <a:schemeClr val="dk1"/>
              </a:solidFill>
            </a:endParaRPr>
          </a:p>
          <a:p>
            <a:pPr marL="0" lvl="0" indent="0" algn="l" rtl="0">
              <a:spcBef>
                <a:spcPts val="0"/>
              </a:spcBef>
              <a:spcAft>
                <a:spcPts val="0"/>
              </a:spcAft>
              <a:buClr>
                <a:schemeClr val="dk1"/>
              </a:buClr>
              <a:buSzPts val="1100"/>
              <a:buFont typeface="Arial"/>
              <a:buNone/>
            </a:pPr>
            <a:r>
              <a:rPr lang="zh-TW" sz="1100">
                <a:solidFill>
                  <a:schemeClr val="dk1"/>
                </a:solidFill>
              </a:rPr>
              <a:t>送出按鈕 button</a:t>
            </a:r>
            <a:endParaRPr sz="1100">
              <a:solidFill>
                <a:schemeClr val="dk1"/>
              </a:solidFill>
            </a:endParaRPr>
          </a:p>
        </p:txBody>
      </p:sp>
      <p:cxnSp>
        <p:nvCxnSpPr>
          <p:cNvPr id="355" name="Google Shape;355;p33"/>
          <p:cNvCxnSpPr>
            <a:stCxn id="353" idx="3"/>
            <a:endCxn id="354" idx="1"/>
          </p:cNvCxnSpPr>
          <p:nvPr/>
        </p:nvCxnSpPr>
        <p:spPr>
          <a:xfrm>
            <a:off x="6319100" y="2496150"/>
            <a:ext cx="1300800" cy="411000"/>
          </a:xfrm>
          <a:prstGeom prst="straightConnector1">
            <a:avLst/>
          </a:prstGeom>
          <a:noFill/>
          <a:ln w="19050" cap="flat" cmpd="sng">
            <a:solidFill>
              <a:schemeClr val="dk2"/>
            </a:solidFill>
            <a:prstDash val="solid"/>
            <a:round/>
            <a:headEnd type="none" w="med" len="med"/>
            <a:tailEnd type="triangle" w="med" len="med"/>
          </a:ln>
        </p:spPr>
      </p:cxnSp>
      <p:sp>
        <p:nvSpPr>
          <p:cNvPr id="356" name="Google Shape;356;p33"/>
          <p:cNvSpPr/>
          <p:nvPr/>
        </p:nvSpPr>
        <p:spPr>
          <a:xfrm>
            <a:off x="2925525" y="2197550"/>
            <a:ext cx="551400" cy="234300"/>
          </a:xfrm>
          <a:prstGeom prst="snip1Rect">
            <a:avLst>
              <a:gd name="adj" fmla="val 16667"/>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zh-TW" sz="1200"/>
              <a:t>登入</a:t>
            </a:r>
            <a:endParaRPr sz="1200"/>
          </a:p>
        </p:txBody>
      </p:sp>
      <p:sp>
        <p:nvSpPr>
          <p:cNvPr id="357" name="Google Shape;357;p33"/>
          <p:cNvSpPr/>
          <p:nvPr/>
        </p:nvSpPr>
        <p:spPr>
          <a:xfrm>
            <a:off x="6659300" y="2296275"/>
            <a:ext cx="884400" cy="234300"/>
          </a:xfrm>
          <a:prstGeom prst="snip1Rect">
            <a:avLst>
              <a:gd name="adj" fmla="val 16667"/>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zh-TW" sz="1200">
                <a:solidFill>
                  <a:schemeClr val="dk1"/>
                </a:solidFill>
              </a:rPr>
              <a:t>新增/修改</a:t>
            </a:r>
            <a:endParaRPr sz="1200">
              <a:solidFill>
                <a:schemeClr val="dk1"/>
              </a:solidFill>
            </a:endParaRPr>
          </a:p>
        </p:txBody>
      </p:sp>
      <p:cxnSp>
        <p:nvCxnSpPr>
          <p:cNvPr id="358" name="Google Shape;358;p33"/>
          <p:cNvCxnSpPr>
            <a:stCxn id="353" idx="2"/>
            <a:endCxn id="350" idx="2"/>
          </p:cNvCxnSpPr>
          <p:nvPr/>
        </p:nvCxnSpPr>
        <p:spPr>
          <a:xfrm rot="5400000" flipH="1">
            <a:off x="3409700" y="1855350"/>
            <a:ext cx="309600" cy="2752800"/>
          </a:xfrm>
          <a:prstGeom prst="curvedConnector3">
            <a:avLst>
              <a:gd name="adj1" fmla="val -191715"/>
            </a:avLst>
          </a:prstGeom>
          <a:noFill/>
          <a:ln w="19050" cap="flat" cmpd="sng">
            <a:solidFill>
              <a:schemeClr val="dk2"/>
            </a:solidFill>
            <a:prstDash val="solid"/>
            <a:round/>
            <a:headEnd type="none" w="med" len="med"/>
            <a:tailEnd type="triangle" w="med" len="med"/>
          </a:ln>
        </p:spPr>
      </p:cxnSp>
      <p:sp>
        <p:nvSpPr>
          <p:cNvPr id="359" name="Google Shape;359;p33"/>
          <p:cNvSpPr/>
          <p:nvPr/>
        </p:nvSpPr>
        <p:spPr>
          <a:xfrm>
            <a:off x="3390875" y="3703850"/>
            <a:ext cx="551400" cy="234300"/>
          </a:xfrm>
          <a:prstGeom prst="snip1Rect">
            <a:avLst>
              <a:gd name="adj" fmla="val 16667"/>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zh-TW" sz="1200"/>
              <a:t>登出</a:t>
            </a:r>
            <a:endParaRPr sz="1200"/>
          </a:p>
        </p:txBody>
      </p:sp>
      <p:cxnSp>
        <p:nvCxnSpPr>
          <p:cNvPr id="360" name="Google Shape;360;p33"/>
          <p:cNvCxnSpPr>
            <a:stCxn id="354" idx="0"/>
            <a:endCxn id="353" idx="0"/>
          </p:cNvCxnSpPr>
          <p:nvPr/>
        </p:nvCxnSpPr>
        <p:spPr>
          <a:xfrm rot="5400000" flipH="1">
            <a:off x="6482700" y="64000"/>
            <a:ext cx="330300" cy="3414000"/>
          </a:xfrm>
          <a:prstGeom prst="curvedConnector3">
            <a:avLst>
              <a:gd name="adj1" fmla="val 242189"/>
            </a:avLst>
          </a:prstGeom>
          <a:noFill/>
          <a:ln w="19050" cap="flat" cmpd="sng">
            <a:solidFill>
              <a:schemeClr val="dk2"/>
            </a:solidFill>
            <a:prstDash val="solid"/>
            <a:round/>
            <a:headEnd type="none" w="med" len="med"/>
            <a:tailEnd type="triangle" w="med" len="med"/>
          </a:ln>
        </p:spPr>
      </p:cxnSp>
      <p:sp>
        <p:nvSpPr>
          <p:cNvPr id="361" name="Google Shape;361;p33"/>
          <p:cNvSpPr/>
          <p:nvPr/>
        </p:nvSpPr>
        <p:spPr>
          <a:xfrm>
            <a:off x="7933575" y="1137275"/>
            <a:ext cx="884400" cy="234300"/>
          </a:xfrm>
          <a:prstGeom prst="snip1Rect">
            <a:avLst>
              <a:gd name="adj" fmla="val 16667"/>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zh-TW" sz="1200"/>
              <a:t>送出/取消</a:t>
            </a:r>
            <a:endParaRPr sz="1200"/>
          </a:p>
        </p:txBody>
      </p:sp>
      <p:sp>
        <p:nvSpPr>
          <p:cNvPr id="362" name="Google Shape;362;p33"/>
          <p:cNvSpPr txBox="1"/>
          <p:nvPr/>
        </p:nvSpPr>
        <p:spPr>
          <a:xfrm>
            <a:off x="499275" y="2676900"/>
            <a:ext cx="816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zh-TW">
                <a:solidFill>
                  <a:srgbClr val="FF0000"/>
                </a:solidFill>
              </a:rPr>
              <a:t>QA</a:t>
            </a:r>
            <a:endParaRPr>
              <a:solidFill>
                <a:srgbClr val="FF0000"/>
              </a:solidFill>
            </a:endParaRPr>
          </a:p>
        </p:txBody>
      </p:sp>
      <p:cxnSp>
        <p:nvCxnSpPr>
          <p:cNvPr id="363" name="Google Shape;363;p33"/>
          <p:cNvCxnSpPr>
            <a:stCxn id="353" idx="3"/>
            <a:endCxn id="353" idx="0"/>
          </p:cNvCxnSpPr>
          <p:nvPr/>
        </p:nvCxnSpPr>
        <p:spPr>
          <a:xfrm rot="10800000">
            <a:off x="4940900" y="1605750"/>
            <a:ext cx="1378200" cy="890400"/>
          </a:xfrm>
          <a:prstGeom prst="curvedConnector4">
            <a:avLst>
              <a:gd name="adj1" fmla="val -25773"/>
              <a:gd name="adj2" fmla="val 126744"/>
            </a:avLst>
          </a:prstGeom>
          <a:noFill/>
          <a:ln w="19050" cap="flat" cmpd="sng">
            <a:solidFill>
              <a:schemeClr val="dk2"/>
            </a:solidFill>
            <a:prstDash val="solid"/>
            <a:round/>
            <a:headEnd type="none" w="med" len="med"/>
            <a:tailEnd type="triangle" w="med" len="med"/>
          </a:ln>
        </p:spPr>
      </p:cxnSp>
      <p:sp>
        <p:nvSpPr>
          <p:cNvPr id="364" name="Google Shape;364;p33"/>
          <p:cNvSpPr/>
          <p:nvPr/>
        </p:nvSpPr>
        <p:spPr>
          <a:xfrm>
            <a:off x="6555175" y="1459750"/>
            <a:ext cx="588600" cy="234300"/>
          </a:xfrm>
          <a:prstGeom prst="snip1Rect">
            <a:avLst>
              <a:gd name="adj" fmla="val 16667"/>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zh-TW" sz="1200">
                <a:solidFill>
                  <a:schemeClr val="dk1"/>
                </a:solidFill>
              </a:rPr>
              <a:t>刪除</a:t>
            </a:r>
            <a:endParaRPr sz="1200">
              <a:solidFill>
                <a:schemeClr val="dk1"/>
              </a:solidFill>
            </a:endParaRPr>
          </a:p>
        </p:txBody>
      </p:sp>
      <p:sp>
        <p:nvSpPr>
          <p:cNvPr id="365" name="Google Shape;365;p33"/>
          <p:cNvSpPr txBox="1"/>
          <p:nvPr/>
        </p:nvSpPr>
        <p:spPr>
          <a:xfrm>
            <a:off x="598725" y="723900"/>
            <a:ext cx="2238300" cy="523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zh-TW" sz="1100" b="1">
                <a:solidFill>
                  <a:schemeClr val="dk1"/>
                </a:solidFill>
              </a:rPr>
              <a:t>Phase II</a:t>
            </a:r>
            <a:endParaRPr sz="1100" b="1">
              <a:solidFill>
                <a:schemeClr val="dk1"/>
              </a:solidFill>
            </a:endParaRPr>
          </a:p>
          <a:p>
            <a:pPr marL="0" lvl="0" indent="457200" algn="l" rtl="0">
              <a:spcBef>
                <a:spcPts val="0"/>
              </a:spcBef>
              <a:spcAft>
                <a:spcPts val="0"/>
              </a:spcAft>
              <a:buNone/>
            </a:pPr>
            <a:endParaRPr sz="1100">
              <a:solidFill>
                <a:schemeClr val="dk1"/>
              </a:solidFill>
            </a:endParaRPr>
          </a:p>
        </p:txBody>
      </p:sp>
      <p:sp>
        <p:nvSpPr>
          <p:cNvPr id="366" name="Google Shape;366;p33"/>
          <p:cNvSpPr txBox="1"/>
          <p:nvPr/>
        </p:nvSpPr>
        <p:spPr>
          <a:xfrm>
            <a:off x="853175" y="1208450"/>
            <a:ext cx="3000000" cy="35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zh-TW" sz="1100" b="1">
                <a:solidFill>
                  <a:srgbClr val="FF0000"/>
                </a:solidFill>
              </a:rPr>
              <a:t>Type : Bug</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1" name="Google Shape;371;p34"/>
          <p:cNvSpPr txBox="1">
            <a:spLocks noGrp="1"/>
          </p:cNvSpPr>
          <p:nvPr>
            <p:ph type="title"/>
          </p:nvPr>
        </p:nvSpPr>
        <p:spPr>
          <a:xfrm>
            <a:off x="0" y="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zh-TW"/>
              <a:t>技術測驗</a:t>
            </a:r>
            <a:endParaRPr/>
          </a:p>
        </p:txBody>
      </p:sp>
      <p:sp>
        <p:nvSpPr>
          <p:cNvPr id="372" name="Google Shape;372;p34"/>
          <p:cNvSpPr txBox="1"/>
          <p:nvPr/>
        </p:nvSpPr>
        <p:spPr>
          <a:xfrm>
            <a:off x="346975" y="544300"/>
            <a:ext cx="3755700" cy="35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zh-TW" sz="1100">
                <a:solidFill>
                  <a:schemeClr val="dk1"/>
                </a:solidFill>
              </a:rPr>
              <a:t>Task 1 Phase I and Phase II requirement separately</a:t>
            </a:r>
            <a:endParaRPr/>
          </a:p>
        </p:txBody>
      </p:sp>
      <p:pic>
        <p:nvPicPr>
          <p:cNvPr id="373" name="Google Shape;373;p34"/>
          <p:cNvPicPr preferRelativeResize="0"/>
          <p:nvPr/>
        </p:nvPicPr>
        <p:blipFill rotWithShape="1">
          <a:blip r:embed="rId3">
            <a:alphaModFix/>
          </a:blip>
          <a:srcRect l="20874" t="19619" r="20850" b="29329"/>
          <a:stretch/>
        </p:blipFill>
        <p:spPr>
          <a:xfrm>
            <a:off x="390425" y="2027554"/>
            <a:ext cx="688250" cy="649345"/>
          </a:xfrm>
          <a:prstGeom prst="rect">
            <a:avLst/>
          </a:prstGeom>
          <a:noFill/>
          <a:ln>
            <a:noFill/>
          </a:ln>
        </p:spPr>
      </p:pic>
      <p:sp>
        <p:nvSpPr>
          <p:cNvPr id="374" name="Google Shape;374;p34"/>
          <p:cNvSpPr/>
          <p:nvPr/>
        </p:nvSpPr>
        <p:spPr>
          <a:xfrm>
            <a:off x="1630175" y="1872600"/>
            <a:ext cx="1115700" cy="1204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zh-TW" sz="1100"/>
              <a:t>登入畫面</a:t>
            </a:r>
            <a:endParaRPr sz="1100"/>
          </a:p>
          <a:p>
            <a:pPr marL="0" lvl="0" indent="0" algn="l" rtl="0">
              <a:spcBef>
                <a:spcPts val="0"/>
              </a:spcBef>
              <a:spcAft>
                <a:spcPts val="0"/>
              </a:spcAft>
              <a:buNone/>
            </a:pPr>
            <a:endParaRPr sz="1100"/>
          </a:p>
          <a:p>
            <a:pPr marL="0" lvl="0" indent="0" algn="l" rtl="0">
              <a:spcBef>
                <a:spcPts val="0"/>
              </a:spcBef>
              <a:spcAft>
                <a:spcPts val="0"/>
              </a:spcAft>
              <a:buNone/>
            </a:pPr>
            <a:r>
              <a:rPr lang="zh-TW" sz="1100"/>
              <a:t>帳號 input</a:t>
            </a:r>
            <a:endParaRPr sz="1100"/>
          </a:p>
          <a:p>
            <a:pPr marL="0" lvl="0" indent="0" algn="l" rtl="0">
              <a:spcBef>
                <a:spcPts val="0"/>
              </a:spcBef>
              <a:spcAft>
                <a:spcPts val="0"/>
              </a:spcAft>
              <a:buNone/>
            </a:pPr>
            <a:r>
              <a:rPr lang="zh-TW" sz="1100"/>
              <a:t>密碼 input</a:t>
            </a:r>
            <a:endParaRPr sz="1100"/>
          </a:p>
          <a:p>
            <a:pPr marL="0" lvl="0" indent="0" algn="l" rtl="0">
              <a:spcBef>
                <a:spcPts val="0"/>
              </a:spcBef>
              <a:spcAft>
                <a:spcPts val="0"/>
              </a:spcAft>
              <a:buNone/>
            </a:pPr>
            <a:r>
              <a:rPr lang="zh-TW" sz="1100"/>
              <a:t>登入 button</a:t>
            </a:r>
            <a:endParaRPr sz="1100"/>
          </a:p>
        </p:txBody>
      </p:sp>
      <p:cxnSp>
        <p:nvCxnSpPr>
          <p:cNvPr id="375" name="Google Shape;375;p34"/>
          <p:cNvCxnSpPr>
            <a:stCxn id="373" idx="3"/>
            <a:endCxn id="374" idx="1"/>
          </p:cNvCxnSpPr>
          <p:nvPr/>
        </p:nvCxnSpPr>
        <p:spPr>
          <a:xfrm>
            <a:off x="1078675" y="2352227"/>
            <a:ext cx="551400" cy="122400"/>
          </a:xfrm>
          <a:prstGeom prst="straightConnector1">
            <a:avLst/>
          </a:prstGeom>
          <a:noFill/>
          <a:ln w="19050" cap="flat" cmpd="sng">
            <a:solidFill>
              <a:schemeClr val="dk2"/>
            </a:solidFill>
            <a:prstDash val="solid"/>
            <a:round/>
            <a:headEnd type="none" w="med" len="med"/>
            <a:tailEnd type="triangle" w="med" len="med"/>
          </a:ln>
        </p:spPr>
      </p:cxnSp>
      <p:cxnSp>
        <p:nvCxnSpPr>
          <p:cNvPr id="376" name="Google Shape;376;p34"/>
          <p:cNvCxnSpPr>
            <a:stCxn id="374" idx="3"/>
            <a:endCxn id="377" idx="1"/>
          </p:cNvCxnSpPr>
          <p:nvPr/>
        </p:nvCxnSpPr>
        <p:spPr>
          <a:xfrm>
            <a:off x="2745875" y="2474700"/>
            <a:ext cx="816900" cy="21600"/>
          </a:xfrm>
          <a:prstGeom prst="straightConnector1">
            <a:avLst/>
          </a:prstGeom>
          <a:noFill/>
          <a:ln w="19050" cap="flat" cmpd="sng">
            <a:solidFill>
              <a:schemeClr val="dk2"/>
            </a:solidFill>
            <a:prstDash val="solid"/>
            <a:round/>
            <a:headEnd type="none" w="med" len="med"/>
            <a:tailEnd type="triangle" w="med" len="med"/>
          </a:ln>
        </p:spPr>
      </p:cxnSp>
      <p:sp>
        <p:nvSpPr>
          <p:cNvPr id="377" name="Google Shape;377;p34"/>
          <p:cNvSpPr/>
          <p:nvPr/>
        </p:nvSpPr>
        <p:spPr>
          <a:xfrm>
            <a:off x="3562700" y="1605750"/>
            <a:ext cx="2756400" cy="1780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zh-TW" sz="1100">
                <a:solidFill>
                  <a:schemeClr val="dk1"/>
                </a:solidFill>
              </a:rPr>
              <a:t>Ticket 畫面</a:t>
            </a:r>
            <a:endParaRPr sz="1100">
              <a:solidFill>
                <a:schemeClr val="dk1"/>
              </a:solidFill>
            </a:endParaRPr>
          </a:p>
          <a:p>
            <a:pPr marL="0" lvl="0" indent="0" algn="l" rtl="0">
              <a:spcBef>
                <a:spcPts val="0"/>
              </a:spcBef>
              <a:spcAft>
                <a:spcPts val="0"/>
              </a:spcAft>
              <a:buNone/>
            </a:pPr>
            <a:endParaRPr sz="1100">
              <a:solidFill>
                <a:schemeClr val="dk1"/>
              </a:solidFill>
            </a:endParaRPr>
          </a:p>
          <a:p>
            <a:pPr marL="0" lvl="0" indent="0" algn="l" rtl="0">
              <a:spcBef>
                <a:spcPts val="0"/>
              </a:spcBef>
              <a:spcAft>
                <a:spcPts val="0"/>
              </a:spcAft>
              <a:buNone/>
            </a:pPr>
            <a:r>
              <a:rPr lang="zh-TW" sz="1100"/>
              <a:t>查詢資料 使用表格顯示資料</a:t>
            </a:r>
            <a:endParaRPr sz="1100"/>
          </a:p>
          <a:p>
            <a:pPr marL="0" lvl="0" indent="0" algn="l" rtl="0">
              <a:spcBef>
                <a:spcPts val="0"/>
              </a:spcBef>
              <a:spcAft>
                <a:spcPts val="0"/>
              </a:spcAft>
              <a:buNone/>
            </a:pPr>
            <a:r>
              <a:rPr lang="zh-TW" sz="1100">
                <a:solidFill>
                  <a:schemeClr val="dk1"/>
                </a:solidFill>
              </a:rPr>
              <a:t>Summary / Description / Status / </a:t>
            </a:r>
            <a:r>
              <a:rPr lang="zh-TW" sz="1100" b="1">
                <a:solidFill>
                  <a:srgbClr val="FF0000"/>
                </a:solidFill>
              </a:rPr>
              <a:t>Severity </a:t>
            </a:r>
            <a:r>
              <a:rPr lang="zh-TW" sz="1100">
                <a:solidFill>
                  <a:schemeClr val="dk1"/>
                </a:solidFill>
              </a:rPr>
              <a:t>/ </a:t>
            </a:r>
            <a:r>
              <a:rPr lang="zh-TW" sz="1100" b="1">
                <a:solidFill>
                  <a:srgbClr val="FF0000"/>
                </a:solidFill>
              </a:rPr>
              <a:t>Priority / Type</a:t>
            </a:r>
            <a:endParaRPr sz="1100" b="1">
              <a:solidFill>
                <a:srgbClr val="FF0000"/>
              </a:solidFill>
            </a:endParaRPr>
          </a:p>
          <a:p>
            <a:pPr marL="0" lvl="0" indent="0" algn="l" rtl="0">
              <a:spcBef>
                <a:spcPts val="0"/>
              </a:spcBef>
              <a:spcAft>
                <a:spcPts val="0"/>
              </a:spcAft>
              <a:buNone/>
            </a:pPr>
            <a:endParaRPr sz="1100">
              <a:solidFill>
                <a:schemeClr val="dk1"/>
              </a:solidFill>
            </a:endParaRPr>
          </a:p>
          <a:p>
            <a:pPr marL="0" lvl="0" indent="0" algn="l" rtl="0">
              <a:spcBef>
                <a:spcPts val="0"/>
              </a:spcBef>
              <a:spcAft>
                <a:spcPts val="0"/>
              </a:spcAft>
              <a:buNone/>
            </a:pPr>
            <a:r>
              <a:rPr lang="zh-TW" sz="1100">
                <a:solidFill>
                  <a:schemeClr val="dk1"/>
                </a:solidFill>
              </a:rPr>
              <a:t>新增資料按鈕 button</a:t>
            </a:r>
            <a:endParaRPr sz="1100">
              <a:solidFill>
                <a:schemeClr val="dk1"/>
              </a:solidFill>
            </a:endParaRPr>
          </a:p>
          <a:p>
            <a:pPr marL="0" lvl="0" indent="0" algn="l" rtl="0">
              <a:spcBef>
                <a:spcPts val="0"/>
              </a:spcBef>
              <a:spcAft>
                <a:spcPts val="0"/>
              </a:spcAft>
              <a:buNone/>
            </a:pPr>
            <a:endParaRPr sz="1100">
              <a:solidFill>
                <a:schemeClr val="dk1"/>
              </a:solidFill>
            </a:endParaRPr>
          </a:p>
          <a:p>
            <a:pPr marL="0" lvl="0" indent="0" algn="l" rtl="0">
              <a:spcBef>
                <a:spcPts val="0"/>
              </a:spcBef>
              <a:spcAft>
                <a:spcPts val="0"/>
              </a:spcAft>
              <a:buNone/>
            </a:pPr>
            <a:r>
              <a:rPr lang="zh-TW" sz="1100">
                <a:solidFill>
                  <a:schemeClr val="dk1"/>
                </a:solidFill>
              </a:rPr>
              <a:t>可以對每一筆資料做 修改 / 刪除 </a:t>
            </a:r>
            <a:endParaRPr sz="1100">
              <a:solidFill>
                <a:schemeClr val="dk1"/>
              </a:solidFill>
            </a:endParaRPr>
          </a:p>
        </p:txBody>
      </p:sp>
      <p:sp>
        <p:nvSpPr>
          <p:cNvPr id="378" name="Google Shape;378;p34"/>
          <p:cNvSpPr/>
          <p:nvPr/>
        </p:nvSpPr>
        <p:spPr>
          <a:xfrm>
            <a:off x="7620000" y="1936150"/>
            <a:ext cx="1469700" cy="1941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zh-TW" sz="1000">
                <a:solidFill>
                  <a:schemeClr val="dk1"/>
                </a:solidFill>
              </a:rPr>
              <a:t>Ticket detail 畫面</a:t>
            </a:r>
            <a:endParaRPr sz="1000">
              <a:solidFill>
                <a:schemeClr val="dk1"/>
              </a:solidFill>
            </a:endParaRPr>
          </a:p>
          <a:p>
            <a:pPr marL="0" lvl="0" indent="0" algn="l" rtl="0">
              <a:spcBef>
                <a:spcPts val="0"/>
              </a:spcBef>
              <a:spcAft>
                <a:spcPts val="0"/>
              </a:spcAft>
              <a:buNone/>
            </a:pPr>
            <a:endParaRPr sz="1100"/>
          </a:p>
          <a:p>
            <a:pPr marL="0" lvl="0" indent="0" algn="l" rtl="0">
              <a:spcBef>
                <a:spcPts val="0"/>
              </a:spcBef>
              <a:spcAft>
                <a:spcPts val="0"/>
              </a:spcAft>
              <a:buNone/>
            </a:pPr>
            <a:r>
              <a:rPr lang="zh-TW" sz="1100">
                <a:solidFill>
                  <a:schemeClr val="dk1"/>
                </a:solidFill>
              </a:rPr>
              <a:t>Summary input</a:t>
            </a:r>
            <a:endParaRPr sz="1100">
              <a:solidFill>
                <a:schemeClr val="dk1"/>
              </a:solidFill>
            </a:endParaRPr>
          </a:p>
          <a:p>
            <a:pPr marL="0" lvl="0" indent="0" algn="l" rtl="0">
              <a:spcBef>
                <a:spcPts val="0"/>
              </a:spcBef>
              <a:spcAft>
                <a:spcPts val="0"/>
              </a:spcAft>
              <a:buNone/>
            </a:pPr>
            <a:r>
              <a:rPr lang="zh-TW" sz="1100">
                <a:solidFill>
                  <a:schemeClr val="dk1"/>
                </a:solidFill>
              </a:rPr>
              <a:t>Description input</a:t>
            </a:r>
            <a:endParaRPr sz="1100">
              <a:solidFill>
                <a:schemeClr val="dk1"/>
              </a:solidFill>
            </a:endParaRPr>
          </a:p>
          <a:p>
            <a:pPr marL="0" lvl="0" indent="0" algn="l" rtl="0">
              <a:spcBef>
                <a:spcPts val="0"/>
              </a:spcBef>
              <a:spcAft>
                <a:spcPts val="0"/>
              </a:spcAft>
              <a:buNone/>
            </a:pPr>
            <a:r>
              <a:rPr lang="zh-TW" sz="1100" b="1">
                <a:solidFill>
                  <a:srgbClr val="FF0000"/>
                </a:solidFill>
              </a:rPr>
              <a:t>Severity </a:t>
            </a:r>
            <a:r>
              <a:rPr lang="zh-TW" sz="1100">
                <a:solidFill>
                  <a:schemeClr val="dk1"/>
                </a:solidFill>
              </a:rPr>
              <a:t>input</a:t>
            </a:r>
            <a:endParaRPr sz="1100" b="1">
              <a:solidFill>
                <a:srgbClr val="FF0000"/>
              </a:solidFill>
            </a:endParaRPr>
          </a:p>
          <a:p>
            <a:pPr marL="0" lvl="0" indent="0" algn="l" rtl="0">
              <a:spcBef>
                <a:spcPts val="0"/>
              </a:spcBef>
              <a:spcAft>
                <a:spcPts val="0"/>
              </a:spcAft>
              <a:buNone/>
            </a:pPr>
            <a:r>
              <a:rPr lang="zh-TW" sz="1100" b="1">
                <a:solidFill>
                  <a:srgbClr val="FF0000"/>
                </a:solidFill>
              </a:rPr>
              <a:t>Priority </a:t>
            </a:r>
            <a:r>
              <a:rPr lang="zh-TW" sz="1100">
                <a:solidFill>
                  <a:schemeClr val="dk1"/>
                </a:solidFill>
              </a:rPr>
              <a:t>input</a:t>
            </a:r>
            <a:endParaRPr sz="1100">
              <a:solidFill>
                <a:schemeClr val="dk1"/>
              </a:solidFill>
            </a:endParaRPr>
          </a:p>
          <a:p>
            <a:pPr marL="0" lvl="0" indent="0" algn="l" rtl="0">
              <a:spcBef>
                <a:spcPts val="0"/>
              </a:spcBef>
              <a:spcAft>
                <a:spcPts val="0"/>
              </a:spcAft>
              <a:buNone/>
            </a:pPr>
            <a:r>
              <a:rPr lang="zh-TW" sz="1100" b="1">
                <a:solidFill>
                  <a:srgbClr val="FF0000"/>
                </a:solidFill>
              </a:rPr>
              <a:t>Type </a:t>
            </a:r>
            <a:r>
              <a:rPr lang="zh-TW" sz="1100">
                <a:solidFill>
                  <a:schemeClr val="dk1"/>
                </a:solidFill>
              </a:rPr>
              <a:t>input</a:t>
            </a:r>
            <a:endParaRPr sz="1100">
              <a:solidFill>
                <a:schemeClr val="dk1"/>
              </a:solidFill>
            </a:endParaRPr>
          </a:p>
          <a:p>
            <a:pPr marL="0" lvl="0" indent="0" algn="l" rtl="0">
              <a:spcBef>
                <a:spcPts val="0"/>
              </a:spcBef>
              <a:spcAft>
                <a:spcPts val="0"/>
              </a:spcAft>
              <a:buNone/>
            </a:pPr>
            <a:r>
              <a:rPr lang="zh-TW" sz="1100">
                <a:solidFill>
                  <a:schemeClr val="dk1"/>
                </a:solidFill>
              </a:rPr>
              <a:t>Status input</a:t>
            </a:r>
            <a:endParaRPr sz="1100">
              <a:solidFill>
                <a:schemeClr val="dk1"/>
              </a:solidFill>
            </a:endParaRPr>
          </a:p>
          <a:p>
            <a:pPr marL="0" lvl="0" indent="0" algn="l" rtl="0">
              <a:spcBef>
                <a:spcPts val="0"/>
              </a:spcBef>
              <a:spcAft>
                <a:spcPts val="0"/>
              </a:spcAft>
              <a:buNone/>
            </a:pPr>
            <a:endParaRPr sz="1100">
              <a:solidFill>
                <a:schemeClr val="dk1"/>
              </a:solidFill>
            </a:endParaRPr>
          </a:p>
          <a:p>
            <a:pPr marL="0" lvl="0" indent="0" algn="l" rtl="0">
              <a:spcBef>
                <a:spcPts val="0"/>
              </a:spcBef>
              <a:spcAft>
                <a:spcPts val="0"/>
              </a:spcAft>
              <a:buNone/>
            </a:pPr>
            <a:r>
              <a:rPr lang="zh-TW" sz="1100">
                <a:solidFill>
                  <a:schemeClr val="dk1"/>
                </a:solidFill>
              </a:rPr>
              <a:t>送出按鈕 button</a:t>
            </a:r>
            <a:endParaRPr sz="1100">
              <a:solidFill>
                <a:schemeClr val="dk1"/>
              </a:solidFill>
            </a:endParaRPr>
          </a:p>
        </p:txBody>
      </p:sp>
      <p:cxnSp>
        <p:nvCxnSpPr>
          <p:cNvPr id="379" name="Google Shape;379;p34"/>
          <p:cNvCxnSpPr>
            <a:stCxn id="377" idx="3"/>
            <a:endCxn id="378" idx="1"/>
          </p:cNvCxnSpPr>
          <p:nvPr/>
        </p:nvCxnSpPr>
        <p:spPr>
          <a:xfrm>
            <a:off x="6319100" y="2496150"/>
            <a:ext cx="1300800" cy="411000"/>
          </a:xfrm>
          <a:prstGeom prst="straightConnector1">
            <a:avLst/>
          </a:prstGeom>
          <a:noFill/>
          <a:ln w="19050" cap="flat" cmpd="sng">
            <a:solidFill>
              <a:schemeClr val="dk2"/>
            </a:solidFill>
            <a:prstDash val="solid"/>
            <a:round/>
            <a:headEnd type="none" w="med" len="med"/>
            <a:tailEnd type="triangle" w="med" len="med"/>
          </a:ln>
        </p:spPr>
      </p:cxnSp>
      <p:sp>
        <p:nvSpPr>
          <p:cNvPr id="380" name="Google Shape;380;p34"/>
          <p:cNvSpPr/>
          <p:nvPr/>
        </p:nvSpPr>
        <p:spPr>
          <a:xfrm>
            <a:off x="2925525" y="2197550"/>
            <a:ext cx="551400" cy="234300"/>
          </a:xfrm>
          <a:prstGeom prst="snip1Rect">
            <a:avLst>
              <a:gd name="adj" fmla="val 16667"/>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zh-TW" sz="1200"/>
              <a:t>登入</a:t>
            </a:r>
            <a:endParaRPr sz="1200"/>
          </a:p>
        </p:txBody>
      </p:sp>
      <p:sp>
        <p:nvSpPr>
          <p:cNvPr id="381" name="Google Shape;381;p34"/>
          <p:cNvSpPr/>
          <p:nvPr/>
        </p:nvSpPr>
        <p:spPr>
          <a:xfrm>
            <a:off x="6659300" y="2296275"/>
            <a:ext cx="884400" cy="234300"/>
          </a:xfrm>
          <a:prstGeom prst="snip1Rect">
            <a:avLst>
              <a:gd name="adj" fmla="val 16667"/>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zh-TW" sz="1200">
                <a:solidFill>
                  <a:schemeClr val="dk1"/>
                </a:solidFill>
              </a:rPr>
              <a:t>新增/修改</a:t>
            </a:r>
            <a:endParaRPr sz="1200">
              <a:solidFill>
                <a:schemeClr val="dk1"/>
              </a:solidFill>
            </a:endParaRPr>
          </a:p>
        </p:txBody>
      </p:sp>
      <p:cxnSp>
        <p:nvCxnSpPr>
          <p:cNvPr id="382" name="Google Shape;382;p34"/>
          <p:cNvCxnSpPr>
            <a:stCxn id="377" idx="2"/>
            <a:endCxn id="374" idx="2"/>
          </p:cNvCxnSpPr>
          <p:nvPr/>
        </p:nvCxnSpPr>
        <p:spPr>
          <a:xfrm rot="5400000" flipH="1">
            <a:off x="3409700" y="1855350"/>
            <a:ext cx="309600" cy="2752800"/>
          </a:xfrm>
          <a:prstGeom prst="curvedConnector3">
            <a:avLst>
              <a:gd name="adj1" fmla="val -191715"/>
            </a:avLst>
          </a:prstGeom>
          <a:noFill/>
          <a:ln w="19050" cap="flat" cmpd="sng">
            <a:solidFill>
              <a:schemeClr val="dk2"/>
            </a:solidFill>
            <a:prstDash val="solid"/>
            <a:round/>
            <a:headEnd type="none" w="med" len="med"/>
            <a:tailEnd type="triangle" w="med" len="med"/>
          </a:ln>
        </p:spPr>
      </p:cxnSp>
      <p:sp>
        <p:nvSpPr>
          <p:cNvPr id="383" name="Google Shape;383;p34"/>
          <p:cNvSpPr/>
          <p:nvPr/>
        </p:nvSpPr>
        <p:spPr>
          <a:xfrm>
            <a:off x="3390875" y="3703850"/>
            <a:ext cx="551400" cy="234300"/>
          </a:xfrm>
          <a:prstGeom prst="snip1Rect">
            <a:avLst>
              <a:gd name="adj" fmla="val 16667"/>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zh-TW" sz="1200"/>
              <a:t>登出</a:t>
            </a:r>
            <a:endParaRPr sz="1200"/>
          </a:p>
        </p:txBody>
      </p:sp>
      <p:cxnSp>
        <p:nvCxnSpPr>
          <p:cNvPr id="384" name="Google Shape;384;p34"/>
          <p:cNvCxnSpPr>
            <a:stCxn id="378" idx="0"/>
            <a:endCxn id="377" idx="0"/>
          </p:cNvCxnSpPr>
          <p:nvPr/>
        </p:nvCxnSpPr>
        <p:spPr>
          <a:xfrm rot="5400000" flipH="1">
            <a:off x="6482700" y="64000"/>
            <a:ext cx="330300" cy="3414000"/>
          </a:xfrm>
          <a:prstGeom prst="curvedConnector3">
            <a:avLst>
              <a:gd name="adj1" fmla="val 242189"/>
            </a:avLst>
          </a:prstGeom>
          <a:noFill/>
          <a:ln w="19050" cap="flat" cmpd="sng">
            <a:solidFill>
              <a:schemeClr val="dk2"/>
            </a:solidFill>
            <a:prstDash val="solid"/>
            <a:round/>
            <a:headEnd type="none" w="med" len="med"/>
            <a:tailEnd type="triangle" w="med" len="med"/>
          </a:ln>
        </p:spPr>
      </p:cxnSp>
      <p:sp>
        <p:nvSpPr>
          <p:cNvPr id="385" name="Google Shape;385;p34"/>
          <p:cNvSpPr/>
          <p:nvPr/>
        </p:nvSpPr>
        <p:spPr>
          <a:xfrm>
            <a:off x="7933575" y="1137275"/>
            <a:ext cx="884400" cy="234300"/>
          </a:xfrm>
          <a:prstGeom prst="snip1Rect">
            <a:avLst>
              <a:gd name="adj" fmla="val 16667"/>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zh-TW" sz="1200"/>
              <a:t>送出/取消</a:t>
            </a:r>
            <a:endParaRPr sz="1200"/>
          </a:p>
        </p:txBody>
      </p:sp>
      <p:sp>
        <p:nvSpPr>
          <p:cNvPr id="386" name="Google Shape;386;p34"/>
          <p:cNvSpPr txBox="1"/>
          <p:nvPr/>
        </p:nvSpPr>
        <p:spPr>
          <a:xfrm>
            <a:off x="499275" y="2676900"/>
            <a:ext cx="816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zh-TW">
                <a:solidFill>
                  <a:srgbClr val="FF0000"/>
                </a:solidFill>
              </a:rPr>
              <a:t>QA</a:t>
            </a:r>
            <a:endParaRPr>
              <a:solidFill>
                <a:srgbClr val="FF0000"/>
              </a:solidFill>
            </a:endParaRPr>
          </a:p>
        </p:txBody>
      </p:sp>
      <p:cxnSp>
        <p:nvCxnSpPr>
          <p:cNvPr id="387" name="Google Shape;387;p34"/>
          <p:cNvCxnSpPr>
            <a:stCxn id="377" idx="3"/>
            <a:endCxn id="377" idx="0"/>
          </p:cNvCxnSpPr>
          <p:nvPr/>
        </p:nvCxnSpPr>
        <p:spPr>
          <a:xfrm rot="10800000">
            <a:off x="4940900" y="1605750"/>
            <a:ext cx="1378200" cy="890400"/>
          </a:xfrm>
          <a:prstGeom prst="curvedConnector4">
            <a:avLst>
              <a:gd name="adj1" fmla="val -25773"/>
              <a:gd name="adj2" fmla="val 126744"/>
            </a:avLst>
          </a:prstGeom>
          <a:noFill/>
          <a:ln w="19050" cap="flat" cmpd="sng">
            <a:solidFill>
              <a:schemeClr val="dk2"/>
            </a:solidFill>
            <a:prstDash val="solid"/>
            <a:round/>
            <a:headEnd type="none" w="med" len="med"/>
            <a:tailEnd type="triangle" w="med" len="med"/>
          </a:ln>
        </p:spPr>
      </p:cxnSp>
      <p:sp>
        <p:nvSpPr>
          <p:cNvPr id="388" name="Google Shape;388;p34"/>
          <p:cNvSpPr/>
          <p:nvPr/>
        </p:nvSpPr>
        <p:spPr>
          <a:xfrm>
            <a:off x="6555175" y="1459750"/>
            <a:ext cx="988500" cy="234300"/>
          </a:xfrm>
          <a:prstGeom prst="snip1Rect">
            <a:avLst>
              <a:gd name="adj" fmla="val 16667"/>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zh-TW" sz="1200">
                <a:solidFill>
                  <a:schemeClr val="dk1"/>
                </a:solidFill>
              </a:rPr>
              <a:t>刪除/</a:t>
            </a:r>
            <a:r>
              <a:rPr lang="zh-TW" sz="1200" b="1">
                <a:solidFill>
                  <a:srgbClr val="FF0000"/>
                </a:solidFill>
              </a:rPr>
              <a:t>解決</a:t>
            </a:r>
            <a:endParaRPr sz="1200" b="1">
              <a:solidFill>
                <a:srgbClr val="FF0000"/>
              </a:solidFill>
            </a:endParaRPr>
          </a:p>
        </p:txBody>
      </p:sp>
      <p:sp>
        <p:nvSpPr>
          <p:cNvPr id="389" name="Google Shape;389;p34"/>
          <p:cNvSpPr txBox="1"/>
          <p:nvPr/>
        </p:nvSpPr>
        <p:spPr>
          <a:xfrm>
            <a:off x="598725" y="723900"/>
            <a:ext cx="2238300" cy="523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zh-TW" sz="1100" b="1">
                <a:solidFill>
                  <a:schemeClr val="dk1"/>
                </a:solidFill>
              </a:rPr>
              <a:t>Phase II</a:t>
            </a:r>
            <a:endParaRPr sz="1100" b="1">
              <a:solidFill>
                <a:schemeClr val="dk1"/>
              </a:solidFill>
            </a:endParaRPr>
          </a:p>
          <a:p>
            <a:pPr marL="0" lvl="0" indent="457200" algn="l" rtl="0">
              <a:spcBef>
                <a:spcPts val="0"/>
              </a:spcBef>
              <a:spcAft>
                <a:spcPts val="0"/>
              </a:spcAft>
              <a:buNone/>
            </a:pPr>
            <a:endParaRPr sz="1100">
              <a:solidFill>
                <a:schemeClr val="dk1"/>
              </a:solidFill>
            </a:endParaRPr>
          </a:p>
        </p:txBody>
      </p:sp>
      <p:sp>
        <p:nvSpPr>
          <p:cNvPr id="390" name="Google Shape;390;p34"/>
          <p:cNvSpPr txBox="1"/>
          <p:nvPr/>
        </p:nvSpPr>
        <p:spPr>
          <a:xfrm>
            <a:off x="853175" y="1208450"/>
            <a:ext cx="3000000" cy="35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zh-TW" sz="1100" b="1">
                <a:solidFill>
                  <a:srgbClr val="FF0000"/>
                </a:solidFill>
              </a:rPr>
              <a:t>Type : Test Case</a:t>
            </a:r>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1786</Words>
  <Application>Microsoft Office PowerPoint</Application>
  <PresentationFormat>如螢幕大小 (16:9)</PresentationFormat>
  <Paragraphs>479</Paragraphs>
  <Slides>18</Slides>
  <Notes>18</Notes>
  <HiddenSlides>0</HiddenSlides>
  <MMClips>0</MMClips>
  <ScaleCrop>false</ScaleCrop>
  <HeadingPairs>
    <vt:vector size="6" baseType="variant">
      <vt:variant>
        <vt:lpstr>使用字型</vt:lpstr>
      </vt:variant>
      <vt:variant>
        <vt:i4>1</vt:i4>
      </vt:variant>
      <vt:variant>
        <vt:lpstr>佈景主題</vt:lpstr>
      </vt:variant>
      <vt:variant>
        <vt:i4>1</vt:i4>
      </vt:variant>
      <vt:variant>
        <vt:lpstr>投影片標題</vt:lpstr>
      </vt:variant>
      <vt:variant>
        <vt:i4>18</vt:i4>
      </vt:variant>
    </vt:vector>
  </HeadingPairs>
  <TitlesOfParts>
    <vt:vector size="20" baseType="lpstr">
      <vt:lpstr>Arial</vt:lpstr>
      <vt:lpstr>Simple Light</vt:lpstr>
      <vt:lpstr>技術測驗</vt:lpstr>
      <vt:lpstr>技術測驗</vt:lpstr>
      <vt:lpstr>技術測驗</vt:lpstr>
      <vt:lpstr>技術測驗</vt:lpstr>
      <vt:lpstr>技術測驗</vt:lpstr>
      <vt:lpstr>技術測驗</vt:lpstr>
      <vt:lpstr>技術測驗</vt:lpstr>
      <vt:lpstr>技術測驗</vt:lpstr>
      <vt:lpstr>技術測驗</vt:lpstr>
      <vt:lpstr>技術測驗</vt:lpstr>
      <vt:lpstr>技術測驗</vt:lpstr>
      <vt:lpstr>技術測驗</vt:lpstr>
      <vt:lpstr>技術測驗</vt:lpstr>
      <vt:lpstr>技術測驗</vt:lpstr>
      <vt:lpstr>技術測驗</vt:lpstr>
      <vt:lpstr>技術測驗</vt:lpstr>
      <vt:lpstr>技術測驗</vt:lpstr>
      <vt:lpstr>介紹結束～謝謝</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技術測驗</dc:title>
  <cp:lastModifiedBy>立豪 Max 黃</cp:lastModifiedBy>
  <cp:revision>1</cp:revision>
  <dcterms:modified xsi:type="dcterms:W3CDTF">2021-10-26T08:36:58Z</dcterms:modified>
</cp:coreProperties>
</file>