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0.56171</cdr:x>
      <cdr:y>0.3744</cdr:y>
    </cdr:from>
    <cdr:to>
      <cdr:x>0.8985</cdr:x>
      <cdr:y>0.597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7871721F-1130-4AEF-BC82-3B53F4D0889C}"/>
            </a:ext>
          </a:extLst>
        </cdr:cNvPr>
        <cdr:cNvSpPr txBox="1"/>
      </cdr:nvSpPr>
      <cdr:spPr>
        <a:xfrm xmlns:a="http://schemas.openxmlformats.org/drawingml/2006/main">
          <a:off x="3476523" y="1786073"/>
          <a:ext cx="2084438" cy="1061884"/>
        </a:xfrm>
        <a:prstGeom xmlns:a="http://schemas.openxmlformats.org/drawingml/2006/main" prst="rect">
          <a:avLst/>
        </a:prstGeom>
        <a:solidFill xmlns:a="http://schemas.openxmlformats.org/drawingml/2006/main">
          <a:srgbClr val="4472C4"/>
        </a:solidFill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b="1" dirty="0">
              <a:solidFill>
                <a:schemeClr val="bg1"/>
              </a:solidFill>
            </a:rPr>
            <a:t>Textbox in a Chart</a:t>
          </a:r>
        </a:p>
        <a:p xmlns:a="http://schemas.openxmlformats.org/drawingml/2006/main">
          <a:pPr algn="ctr"/>
          <a:r>
            <a:rPr lang="en-US" b="1" dirty="0">
              <a:solidFill>
                <a:schemeClr val="bg1"/>
              </a:solidFill>
            </a:rPr>
            <a:t>This is a user shape</a:t>
          </a:r>
          <a:endParaRPr lang="en-US" sz="1100" b="1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rsStackedWithUserShape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797708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10</cp:revision>
  <dcterms:created xsi:type="dcterms:W3CDTF">2021-03-03T11:00:29Z</dcterms:created>
  <dcterms:modified xsi:type="dcterms:W3CDTF">2025-06-13T13:35:00Z</dcterms:modified>
</cp:coreProperties>
</file>