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42866111148048"/>
          <c:y val="8.0597362795441066E-2"/>
          <c:w val="0.80002450817428794"/>
          <c:h val="0.87048157510907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1-41F2-8EC7-C7FC0E7DCFB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1-41F2-8EC7-C7FC0E7DCFB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71-41F2-8EC7-C7FC0E7DC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757855"/>
        <c:axId val="973547839"/>
      </c:barChart>
      <c:catAx>
        <c:axId val="921757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547839"/>
        <c:crosses val="autoZero"/>
        <c:auto val="1"/>
        <c:lblAlgn val="ctr"/>
        <c:lblOffset val="100"/>
        <c:noMultiLvlLbl val="0"/>
      </c:catAx>
      <c:valAx>
        <c:axId val="97354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2175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41450-A3E7-41EB-A67D-6143D880C33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9127A4D9-1723-4008-B7CC-9510FDDD2949}">
      <dgm:prSet phldrT="[Text]" phldr="1"/>
      <dgm:spPr/>
      <dgm:t>
        <a:bodyPr/>
        <a:lstStyle/>
        <a:p>
          <a:endParaRPr lang="de-DE"/>
        </a:p>
      </dgm:t>
    </dgm:pt>
    <dgm:pt modelId="{6D2FD46F-A8E7-4942-B05D-DAF756A12269}" type="parTrans" cxnId="{EDD4E0E5-CF5F-4FEE-ACF8-48EEC2136584}">
      <dgm:prSet/>
      <dgm:spPr/>
      <dgm:t>
        <a:bodyPr/>
        <a:lstStyle/>
        <a:p>
          <a:endParaRPr lang="de-DE"/>
        </a:p>
      </dgm:t>
    </dgm:pt>
    <dgm:pt modelId="{F81C40AA-58B2-4C7A-8609-FAE0B22AF449}" type="sibTrans" cxnId="{EDD4E0E5-CF5F-4FEE-ACF8-48EEC2136584}">
      <dgm:prSet/>
      <dgm:spPr/>
      <dgm:t>
        <a:bodyPr/>
        <a:lstStyle/>
        <a:p>
          <a:endParaRPr lang="de-DE"/>
        </a:p>
      </dgm:t>
    </dgm:pt>
    <dgm:pt modelId="{ED5F46F5-AA8D-40B3-B157-D4852A9FF52C}">
      <dgm:prSet phldrT="[Text]" phldr="1"/>
      <dgm:spPr/>
      <dgm:t>
        <a:bodyPr/>
        <a:lstStyle/>
        <a:p>
          <a:endParaRPr lang="de-DE"/>
        </a:p>
      </dgm:t>
    </dgm:pt>
    <dgm:pt modelId="{28358F2D-838F-4785-831C-C0F5FB1EBF84}" type="parTrans" cxnId="{D1038443-F0C8-4161-8AF0-A59A36A28DE7}">
      <dgm:prSet/>
      <dgm:spPr/>
      <dgm:t>
        <a:bodyPr/>
        <a:lstStyle/>
        <a:p>
          <a:endParaRPr lang="de-DE"/>
        </a:p>
      </dgm:t>
    </dgm:pt>
    <dgm:pt modelId="{F2D7E186-380D-40A8-A6CE-C4A6952AC08C}" type="sibTrans" cxnId="{D1038443-F0C8-4161-8AF0-A59A36A28DE7}">
      <dgm:prSet/>
      <dgm:spPr/>
      <dgm:t>
        <a:bodyPr/>
        <a:lstStyle/>
        <a:p>
          <a:endParaRPr lang="de-DE"/>
        </a:p>
      </dgm:t>
    </dgm:pt>
    <dgm:pt modelId="{95F1317C-3FDD-4949-AD5A-7880C51CDB45}">
      <dgm:prSet phldrT="[Text]" phldr="1"/>
      <dgm:spPr/>
      <dgm:t>
        <a:bodyPr/>
        <a:lstStyle/>
        <a:p>
          <a:endParaRPr lang="de-DE"/>
        </a:p>
      </dgm:t>
    </dgm:pt>
    <dgm:pt modelId="{36266E1F-8CD1-4853-B7CF-6FA5ACF922F4}" type="parTrans" cxnId="{C21CBA3D-279D-4B5D-95DA-E741AEA809A3}">
      <dgm:prSet/>
      <dgm:spPr/>
      <dgm:t>
        <a:bodyPr/>
        <a:lstStyle/>
        <a:p>
          <a:endParaRPr lang="de-DE"/>
        </a:p>
      </dgm:t>
    </dgm:pt>
    <dgm:pt modelId="{C06306AE-0D2E-43B7-837D-209B748F907E}" type="sibTrans" cxnId="{C21CBA3D-279D-4B5D-95DA-E741AEA809A3}">
      <dgm:prSet/>
      <dgm:spPr/>
      <dgm:t>
        <a:bodyPr/>
        <a:lstStyle/>
        <a:p>
          <a:endParaRPr lang="de-DE"/>
        </a:p>
      </dgm:t>
    </dgm:pt>
    <dgm:pt modelId="{E387471C-7603-4EDA-816C-18C36B222F42}">
      <dgm:prSet phldrT="[Text]" phldr="1"/>
      <dgm:spPr/>
      <dgm:t>
        <a:bodyPr/>
        <a:lstStyle/>
        <a:p>
          <a:endParaRPr lang="de-DE"/>
        </a:p>
      </dgm:t>
    </dgm:pt>
    <dgm:pt modelId="{A7528208-04A4-4589-9793-17B0C118D5FB}" type="parTrans" cxnId="{4E3DDB6A-381A-47DE-8DD6-06A2E62CB433}">
      <dgm:prSet/>
      <dgm:spPr/>
      <dgm:t>
        <a:bodyPr/>
        <a:lstStyle/>
        <a:p>
          <a:endParaRPr lang="de-DE"/>
        </a:p>
      </dgm:t>
    </dgm:pt>
    <dgm:pt modelId="{C368D09D-EF92-4BDB-87D3-132A196A1FED}" type="sibTrans" cxnId="{4E3DDB6A-381A-47DE-8DD6-06A2E62CB433}">
      <dgm:prSet/>
      <dgm:spPr/>
      <dgm:t>
        <a:bodyPr/>
        <a:lstStyle/>
        <a:p>
          <a:endParaRPr lang="de-DE"/>
        </a:p>
      </dgm:t>
    </dgm:pt>
    <dgm:pt modelId="{0A04C9D5-254B-4B79-A811-B4F6CECEFC35}">
      <dgm:prSet phldrT="[Text]" phldr="1"/>
      <dgm:spPr/>
      <dgm:t>
        <a:bodyPr/>
        <a:lstStyle/>
        <a:p>
          <a:endParaRPr lang="de-DE"/>
        </a:p>
      </dgm:t>
    </dgm:pt>
    <dgm:pt modelId="{305AA981-E7CA-42E2-8423-FB9DE70415A2}" type="parTrans" cxnId="{337A77D9-4AF1-4802-B6CC-0643605B15FC}">
      <dgm:prSet/>
      <dgm:spPr/>
      <dgm:t>
        <a:bodyPr/>
        <a:lstStyle/>
        <a:p>
          <a:endParaRPr lang="de-DE"/>
        </a:p>
      </dgm:t>
    </dgm:pt>
    <dgm:pt modelId="{9D632E7C-829A-4D93-A3F7-84FE5460C300}" type="sibTrans" cxnId="{337A77D9-4AF1-4802-B6CC-0643605B15FC}">
      <dgm:prSet/>
      <dgm:spPr/>
      <dgm:t>
        <a:bodyPr/>
        <a:lstStyle/>
        <a:p>
          <a:endParaRPr lang="de-DE"/>
        </a:p>
      </dgm:t>
    </dgm:pt>
    <dgm:pt modelId="{9B995DAE-990A-4D57-85FE-DF17C9BB5CBC}">
      <dgm:prSet phldrT="[Text]" phldr="1"/>
      <dgm:spPr/>
      <dgm:t>
        <a:bodyPr/>
        <a:lstStyle/>
        <a:p>
          <a:endParaRPr lang="de-DE"/>
        </a:p>
      </dgm:t>
    </dgm:pt>
    <dgm:pt modelId="{A16F44FB-CC03-4D39-B75B-66DB6DC8DFBC}" type="parTrans" cxnId="{DD94F765-DAFC-4B5C-916B-A16525FA7791}">
      <dgm:prSet/>
      <dgm:spPr/>
      <dgm:t>
        <a:bodyPr/>
        <a:lstStyle/>
        <a:p>
          <a:endParaRPr lang="de-DE"/>
        </a:p>
      </dgm:t>
    </dgm:pt>
    <dgm:pt modelId="{BB17C32C-ECC2-4EC6-A5AC-D38343904D06}" type="sibTrans" cxnId="{DD94F765-DAFC-4B5C-916B-A16525FA7791}">
      <dgm:prSet/>
      <dgm:spPr/>
      <dgm:t>
        <a:bodyPr/>
        <a:lstStyle/>
        <a:p>
          <a:endParaRPr lang="de-DE"/>
        </a:p>
      </dgm:t>
    </dgm:pt>
    <dgm:pt modelId="{B3FEAD9E-0465-47A3-905D-388783867B94}" type="pres">
      <dgm:prSet presAssocID="{8E541450-A3E7-41EB-A67D-6143D880C335}" presName="Name0" presStyleCnt="0">
        <dgm:presLayoutVars>
          <dgm:chMax/>
          <dgm:chPref/>
          <dgm:dir/>
          <dgm:animLvl val="lvl"/>
        </dgm:presLayoutVars>
      </dgm:prSet>
      <dgm:spPr/>
    </dgm:pt>
    <dgm:pt modelId="{CE2D9B40-16F3-4E19-9D9E-9E62B3782812}" type="pres">
      <dgm:prSet presAssocID="{9127A4D9-1723-4008-B7CC-9510FDDD2949}" presName="composite" presStyleCnt="0"/>
      <dgm:spPr/>
    </dgm:pt>
    <dgm:pt modelId="{72A71A01-477F-48D2-829D-58CF5D79CCB9}" type="pres">
      <dgm:prSet presAssocID="{9127A4D9-1723-4008-B7CC-9510FDDD29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069D6AC-CA53-410F-82FF-AA0EF353B76A}" type="pres">
      <dgm:prSet presAssocID="{9127A4D9-1723-4008-B7CC-9510FDDD29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EC6CECD-5536-4D80-A392-4DFFD3674F15}" type="pres">
      <dgm:prSet presAssocID="{9127A4D9-1723-4008-B7CC-9510FDDD2949}" presName="BalanceSpacing" presStyleCnt="0"/>
      <dgm:spPr/>
    </dgm:pt>
    <dgm:pt modelId="{88459751-90E7-49C9-AFB4-29F4132A4E95}" type="pres">
      <dgm:prSet presAssocID="{9127A4D9-1723-4008-B7CC-9510FDDD2949}" presName="BalanceSpacing1" presStyleCnt="0"/>
      <dgm:spPr/>
    </dgm:pt>
    <dgm:pt modelId="{5425DC12-2B86-4A50-903F-51DF759626CD}" type="pres">
      <dgm:prSet presAssocID="{F81C40AA-58B2-4C7A-8609-FAE0B22AF449}" presName="Accent1Text" presStyleLbl="node1" presStyleIdx="1" presStyleCnt="6"/>
      <dgm:spPr/>
    </dgm:pt>
    <dgm:pt modelId="{DA013745-ADAF-4468-942C-A272927587C4}" type="pres">
      <dgm:prSet presAssocID="{F81C40AA-58B2-4C7A-8609-FAE0B22AF449}" presName="spaceBetweenRectangles" presStyleCnt="0"/>
      <dgm:spPr/>
    </dgm:pt>
    <dgm:pt modelId="{FEDD8627-8A3E-45C6-A8E8-C76571D3EC65}" type="pres">
      <dgm:prSet presAssocID="{95F1317C-3FDD-4949-AD5A-7880C51CDB45}" presName="composite" presStyleCnt="0"/>
      <dgm:spPr/>
    </dgm:pt>
    <dgm:pt modelId="{9D9F426E-7AB1-4DED-B2AE-DF8C628DA0D6}" type="pres">
      <dgm:prSet presAssocID="{95F1317C-3FDD-4949-AD5A-7880C51CDB4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032AA1E-2DF6-4CAD-8A75-3912131502AF}" type="pres">
      <dgm:prSet presAssocID="{95F1317C-3FDD-4949-AD5A-7880C51CDB4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15B560D-5057-49FA-98FE-17D71E94F530}" type="pres">
      <dgm:prSet presAssocID="{95F1317C-3FDD-4949-AD5A-7880C51CDB45}" presName="BalanceSpacing" presStyleCnt="0"/>
      <dgm:spPr/>
    </dgm:pt>
    <dgm:pt modelId="{52250B52-AED5-46C1-B45B-80A4B083A331}" type="pres">
      <dgm:prSet presAssocID="{95F1317C-3FDD-4949-AD5A-7880C51CDB45}" presName="BalanceSpacing1" presStyleCnt="0"/>
      <dgm:spPr/>
    </dgm:pt>
    <dgm:pt modelId="{0FD8F469-372B-4F2F-9F09-F1B373DD04E2}" type="pres">
      <dgm:prSet presAssocID="{C06306AE-0D2E-43B7-837D-209B748F907E}" presName="Accent1Text" presStyleLbl="node1" presStyleIdx="3" presStyleCnt="6"/>
      <dgm:spPr/>
    </dgm:pt>
    <dgm:pt modelId="{3D880771-4374-4340-9D8D-284E7F2750B9}" type="pres">
      <dgm:prSet presAssocID="{C06306AE-0D2E-43B7-837D-209B748F907E}" presName="spaceBetweenRectangles" presStyleCnt="0"/>
      <dgm:spPr/>
    </dgm:pt>
    <dgm:pt modelId="{930271C0-1C12-479B-A910-EA194DCCE108}" type="pres">
      <dgm:prSet presAssocID="{0A04C9D5-254B-4B79-A811-B4F6CECEFC35}" presName="composite" presStyleCnt="0"/>
      <dgm:spPr/>
    </dgm:pt>
    <dgm:pt modelId="{11A0C49F-E59C-41B7-9999-EBA5ECECD7BC}" type="pres">
      <dgm:prSet presAssocID="{0A04C9D5-254B-4B79-A811-B4F6CECEFC3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E428DD7-B06D-48A0-838F-BEC5C9BB6B5C}" type="pres">
      <dgm:prSet presAssocID="{0A04C9D5-254B-4B79-A811-B4F6CECEFC3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5B2B5D-B93B-41CF-9208-5F3263D77688}" type="pres">
      <dgm:prSet presAssocID="{0A04C9D5-254B-4B79-A811-B4F6CECEFC35}" presName="BalanceSpacing" presStyleCnt="0"/>
      <dgm:spPr/>
    </dgm:pt>
    <dgm:pt modelId="{55CE16D0-8BCA-4CB5-BA08-92C7A804C80E}" type="pres">
      <dgm:prSet presAssocID="{0A04C9D5-254B-4B79-A811-B4F6CECEFC35}" presName="BalanceSpacing1" presStyleCnt="0"/>
      <dgm:spPr/>
    </dgm:pt>
    <dgm:pt modelId="{A31AD8C5-918B-465C-908A-29ED327A4FC6}" type="pres">
      <dgm:prSet presAssocID="{9D632E7C-829A-4D93-A3F7-84FE5460C300}" presName="Accent1Text" presStyleLbl="node1" presStyleIdx="5" presStyleCnt="6"/>
      <dgm:spPr/>
    </dgm:pt>
  </dgm:ptLst>
  <dgm:cxnLst>
    <dgm:cxn modelId="{5B489006-3607-43D7-99B1-D41FC96F7EAA}" type="presOf" srcId="{0A04C9D5-254B-4B79-A811-B4F6CECEFC35}" destId="{11A0C49F-E59C-41B7-9999-EBA5ECECD7BC}" srcOrd="0" destOrd="0" presId="urn:microsoft.com/office/officeart/2008/layout/AlternatingHexagons"/>
    <dgm:cxn modelId="{7C7DEA10-C78F-4C01-A27F-B56716D87000}" type="presOf" srcId="{F81C40AA-58B2-4C7A-8609-FAE0B22AF449}" destId="{5425DC12-2B86-4A50-903F-51DF759626CD}" srcOrd="0" destOrd="0" presId="urn:microsoft.com/office/officeart/2008/layout/AlternatingHexagons"/>
    <dgm:cxn modelId="{4D7EED22-E21C-452D-8183-07E6DD52AE83}" type="presOf" srcId="{E387471C-7603-4EDA-816C-18C36B222F42}" destId="{9032AA1E-2DF6-4CAD-8A75-3912131502AF}" srcOrd="0" destOrd="0" presId="urn:microsoft.com/office/officeart/2008/layout/AlternatingHexagons"/>
    <dgm:cxn modelId="{C21CBA3D-279D-4B5D-95DA-E741AEA809A3}" srcId="{8E541450-A3E7-41EB-A67D-6143D880C335}" destId="{95F1317C-3FDD-4949-AD5A-7880C51CDB45}" srcOrd="1" destOrd="0" parTransId="{36266E1F-8CD1-4853-B7CF-6FA5ACF922F4}" sibTransId="{C06306AE-0D2E-43B7-837D-209B748F907E}"/>
    <dgm:cxn modelId="{3262255C-028E-4BE5-A261-D6B3C43D9D13}" type="presOf" srcId="{C06306AE-0D2E-43B7-837D-209B748F907E}" destId="{0FD8F469-372B-4F2F-9F09-F1B373DD04E2}" srcOrd="0" destOrd="0" presId="urn:microsoft.com/office/officeart/2008/layout/AlternatingHexagons"/>
    <dgm:cxn modelId="{D1038443-F0C8-4161-8AF0-A59A36A28DE7}" srcId="{9127A4D9-1723-4008-B7CC-9510FDDD2949}" destId="{ED5F46F5-AA8D-40B3-B157-D4852A9FF52C}" srcOrd="0" destOrd="0" parTransId="{28358F2D-838F-4785-831C-C0F5FB1EBF84}" sibTransId="{F2D7E186-380D-40A8-A6CE-C4A6952AC08C}"/>
    <dgm:cxn modelId="{DD94F765-DAFC-4B5C-916B-A16525FA7791}" srcId="{0A04C9D5-254B-4B79-A811-B4F6CECEFC35}" destId="{9B995DAE-990A-4D57-85FE-DF17C9BB5CBC}" srcOrd="0" destOrd="0" parTransId="{A16F44FB-CC03-4D39-B75B-66DB6DC8DFBC}" sibTransId="{BB17C32C-ECC2-4EC6-A5AC-D38343904D06}"/>
    <dgm:cxn modelId="{14A3386A-2223-49B5-BDD1-F5BEE7D4E0D5}" type="presOf" srcId="{ED5F46F5-AA8D-40B3-B157-D4852A9FF52C}" destId="{0069D6AC-CA53-410F-82FF-AA0EF353B76A}" srcOrd="0" destOrd="0" presId="urn:microsoft.com/office/officeart/2008/layout/AlternatingHexagons"/>
    <dgm:cxn modelId="{4E3DDB6A-381A-47DE-8DD6-06A2E62CB433}" srcId="{95F1317C-3FDD-4949-AD5A-7880C51CDB45}" destId="{E387471C-7603-4EDA-816C-18C36B222F42}" srcOrd="0" destOrd="0" parTransId="{A7528208-04A4-4589-9793-17B0C118D5FB}" sibTransId="{C368D09D-EF92-4BDB-87D3-132A196A1FED}"/>
    <dgm:cxn modelId="{56FA4097-989A-4928-916F-43CB95B0EFD0}" type="presOf" srcId="{95F1317C-3FDD-4949-AD5A-7880C51CDB45}" destId="{9D9F426E-7AB1-4DED-B2AE-DF8C628DA0D6}" srcOrd="0" destOrd="0" presId="urn:microsoft.com/office/officeart/2008/layout/AlternatingHexagons"/>
    <dgm:cxn modelId="{DEC477AE-E834-4FE3-A499-2C0B79496822}" type="presOf" srcId="{9B995DAE-990A-4D57-85FE-DF17C9BB5CBC}" destId="{1E428DD7-B06D-48A0-838F-BEC5C9BB6B5C}" srcOrd="0" destOrd="0" presId="urn:microsoft.com/office/officeart/2008/layout/AlternatingHexagons"/>
    <dgm:cxn modelId="{AF46A5B8-776F-410E-88BF-9ECE7ECDAFB6}" type="presOf" srcId="{9D632E7C-829A-4D93-A3F7-84FE5460C300}" destId="{A31AD8C5-918B-465C-908A-29ED327A4FC6}" srcOrd="0" destOrd="0" presId="urn:microsoft.com/office/officeart/2008/layout/AlternatingHexagons"/>
    <dgm:cxn modelId="{337A77D9-4AF1-4802-B6CC-0643605B15FC}" srcId="{8E541450-A3E7-41EB-A67D-6143D880C335}" destId="{0A04C9D5-254B-4B79-A811-B4F6CECEFC35}" srcOrd="2" destOrd="0" parTransId="{305AA981-E7CA-42E2-8423-FB9DE70415A2}" sibTransId="{9D632E7C-829A-4D93-A3F7-84FE5460C300}"/>
    <dgm:cxn modelId="{558C91E4-9E7F-4293-946E-195696BBFF01}" type="presOf" srcId="{9127A4D9-1723-4008-B7CC-9510FDDD2949}" destId="{72A71A01-477F-48D2-829D-58CF5D79CCB9}" srcOrd="0" destOrd="0" presId="urn:microsoft.com/office/officeart/2008/layout/AlternatingHexagons"/>
    <dgm:cxn modelId="{EDD4E0E5-CF5F-4FEE-ACF8-48EEC2136584}" srcId="{8E541450-A3E7-41EB-A67D-6143D880C335}" destId="{9127A4D9-1723-4008-B7CC-9510FDDD2949}" srcOrd="0" destOrd="0" parTransId="{6D2FD46F-A8E7-4942-B05D-DAF756A12269}" sibTransId="{F81C40AA-58B2-4C7A-8609-FAE0B22AF449}"/>
    <dgm:cxn modelId="{EABB6BFF-478B-4975-B9DB-327100868D03}" type="presOf" srcId="{8E541450-A3E7-41EB-A67D-6143D880C335}" destId="{B3FEAD9E-0465-47A3-905D-388783867B94}" srcOrd="0" destOrd="0" presId="urn:microsoft.com/office/officeart/2008/layout/AlternatingHexagons"/>
    <dgm:cxn modelId="{70D1FC64-559A-4F84-9622-F50C1E836C41}" type="presParOf" srcId="{B3FEAD9E-0465-47A3-905D-388783867B94}" destId="{CE2D9B40-16F3-4E19-9D9E-9E62B3782812}" srcOrd="0" destOrd="0" presId="urn:microsoft.com/office/officeart/2008/layout/AlternatingHexagons"/>
    <dgm:cxn modelId="{90450110-604D-420B-B3BD-2A3E9E6BD2AD}" type="presParOf" srcId="{CE2D9B40-16F3-4E19-9D9E-9E62B3782812}" destId="{72A71A01-477F-48D2-829D-58CF5D79CCB9}" srcOrd="0" destOrd="0" presId="urn:microsoft.com/office/officeart/2008/layout/AlternatingHexagons"/>
    <dgm:cxn modelId="{D5AFBF4E-111B-4B23-9C16-18D6E17B21EE}" type="presParOf" srcId="{CE2D9B40-16F3-4E19-9D9E-9E62B3782812}" destId="{0069D6AC-CA53-410F-82FF-AA0EF353B76A}" srcOrd="1" destOrd="0" presId="urn:microsoft.com/office/officeart/2008/layout/AlternatingHexagons"/>
    <dgm:cxn modelId="{51217896-0AED-4B80-A05F-11C1EB7E1AF6}" type="presParOf" srcId="{CE2D9B40-16F3-4E19-9D9E-9E62B3782812}" destId="{3EC6CECD-5536-4D80-A392-4DFFD3674F15}" srcOrd="2" destOrd="0" presId="urn:microsoft.com/office/officeart/2008/layout/AlternatingHexagons"/>
    <dgm:cxn modelId="{F8931209-5967-46A4-A2B9-E86609052729}" type="presParOf" srcId="{CE2D9B40-16F3-4E19-9D9E-9E62B3782812}" destId="{88459751-90E7-49C9-AFB4-29F4132A4E95}" srcOrd="3" destOrd="0" presId="urn:microsoft.com/office/officeart/2008/layout/AlternatingHexagons"/>
    <dgm:cxn modelId="{CD9BBCA5-52E9-412A-AE50-5C0B96B55916}" type="presParOf" srcId="{CE2D9B40-16F3-4E19-9D9E-9E62B3782812}" destId="{5425DC12-2B86-4A50-903F-51DF759626CD}" srcOrd="4" destOrd="0" presId="urn:microsoft.com/office/officeart/2008/layout/AlternatingHexagons"/>
    <dgm:cxn modelId="{29688177-00E3-49C4-9C78-0E38C153D929}" type="presParOf" srcId="{B3FEAD9E-0465-47A3-905D-388783867B94}" destId="{DA013745-ADAF-4468-942C-A272927587C4}" srcOrd="1" destOrd="0" presId="urn:microsoft.com/office/officeart/2008/layout/AlternatingHexagons"/>
    <dgm:cxn modelId="{AC2EF505-FACC-4504-AAE0-ADB2E0596D7A}" type="presParOf" srcId="{B3FEAD9E-0465-47A3-905D-388783867B94}" destId="{FEDD8627-8A3E-45C6-A8E8-C76571D3EC65}" srcOrd="2" destOrd="0" presId="urn:microsoft.com/office/officeart/2008/layout/AlternatingHexagons"/>
    <dgm:cxn modelId="{0E2FB836-C86E-4250-B69B-E70659076B2D}" type="presParOf" srcId="{FEDD8627-8A3E-45C6-A8E8-C76571D3EC65}" destId="{9D9F426E-7AB1-4DED-B2AE-DF8C628DA0D6}" srcOrd="0" destOrd="0" presId="urn:microsoft.com/office/officeart/2008/layout/AlternatingHexagons"/>
    <dgm:cxn modelId="{711DB52A-68A8-48F2-979B-0397738E6ECA}" type="presParOf" srcId="{FEDD8627-8A3E-45C6-A8E8-C76571D3EC65}" destId="{9032AA1E-2DF6-4CAD-8A75-3912131502AF}" srcOrd="1" destOrd="0" presId="urn:microsoft.com/office/officeart/2008/layout/AlternatingHexagons"/>
    <dgm:cxn modelId="{CA39E580-EED3-4819-930D-21B794294D40}" type="presParOf" srcId="{FEDD8627-8A3E-45C6-A8E8-C76571D3EC65}" destId="{915B560D-5057-49FA-98FE-17D71E94F530}" srcOrd="2" destOrd="0" presId="urn:microsoft.com/office/officeart/2008/layout/AlternatingHexagons"/>
    <dgm:cxn modelId="{A70BBD1C-CFCB-4A51-B2EC-339F7C0DEF71}" type="presParOf" srcId="{FEDD8627-8A3E-45C6-A8E8-C76571D3EC65}" destId="{52250B52-AED5-46C1-B45B-80A4B083A331}" srcOrd="3" destOrd="0" presId="urn:microsoft.com/office/officeart/2008/layout/AlternatingHexagons"/>
    <dgm:cxn modelId="{CBD01799-361F-4BB0-9A7F-0D212575C2C6}" type="presParOf" srcId="{FEDD8627-8A3E-45C6-A8E8-C76571D3EC65}" destId="{0FD8F469-372B-4F2F-9F09-F1B373DD04E2}" srcOrd="4" destOrd="0" presId="urn:microsoft.com/office/officeart/2008/layout/AlternatingHexagons"/>
    <dgm:cxn modelId="{EDE6C733-87DF-4FBF-A633-312073629181}" type="presParOf" srcId="{B3FEAD9E-0465-47A3-905D-388783867B94}" destId="{3D880771-4374-4340-9D8D-284E7F2750B9}" srcOrd="3" destOrd="0" presId="urn:microsoft.com/office/officeart/2008/layout/AlternatingHexagons"/>
    <dgm:cxn modelId="{1467D20E-C0EE-43D0-A716-D38071E1036B}" type="presParOf" srcId="{B3FEAD9E-0465-47A3-905D-388783867B94}" destId="{930271C0-1C12-479B-A910-EA194DCCE108}" srcOrd="4" destOrd="0" presId="urn:microsoft.com/office/officeart/2008/layout/AlternatingHexagons"/>
    <dgm:cxn modelId="{77B5A240-AA8A-49AE-B7EE-91A4BCFE2818}" type="presParOf" srcId="{930271C0-1C12-479B-A910-EA194DCCE108}" destId="{11A0C49F-E59C-41B7-9999-EBA5ECECD7BC}" srcOrd="0" destOrd="0" presId="urn:microsoft.com/office/officeart/2008/layout/AlternatingHexagons"/>
    <dgm:cxn modelId="{72E494FC-A0CA-4A5B-A95E-B74ADBDA2F06}" type="presParOf" srcId="{930271C0-1C12-479B-A910-EA194DCCE108}" destId="{1E428DD7-B06D-48A0-838F-BEC5C9BB6B5C}" srcOrd="1" destOrd="0" presId="urn:microsoft.com/office/officeart/2008/layout/AlternatingHexagons"/>
    <dgm:cxn modelId="{DFEED9A7-090E-4F88-9299-9AFD8AE1B849}" type="presParOf" srcId="{930271C0-1C12-479B-A910-EA194DCCE108}" destId="{A15B2B5D-B93B-41CF-9208-5F3263D77688}" srcOrd="2" destOrd="0" presId="urn:microsoft.com/office/officeart/2008/layout/AlternatingHexagons"/>
    <dgm:cxn modelId="{8FBA3CA0-0D65-4149-A700-C24F146596A8}" type="presParOf" srcId="{930271C0-1C12-479B-A910-EA194DCCE108}" destId="{55CE16D0-8BCA-4CB5-BA08-92C7A804C80E}" srcOrd="3" destOrd="0" presId="urn:microsoft.com/office/officeart/2008/layout/AlternatingHexagons"/>
    <dgm:cxn modelId="{CF4A0AB8-A98E-44F4-BE9F-5187A9D496FB}" type="presParOf" srcId="{930271C0-1C12-479B-A910-EA194DCCE108}" destId="{A31AD8C5-918B-465C-908A-29ED327A4FC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1A01-477F-48D2-829D-58CF5D79CCB9}">
      <dsp:nvSpPr>
        <dsp:cNvPr id="0" name=""/>
        <dsp:cNvSpPr/>
      </dsp:nvSpPr>
      <dsp:spPr>
        <a:xfrm rot="5400000">
          <a:off x="533834" y="39753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-5400000">
        <a:off x="604157" y="429381"/>
        <a:ext cx="209960" cy="241334"/>
      </dsp:txXfrm>
    </dsp:sp>
    <dsp:sp modelId="{0069D6AC-CA53-410F-82FF-AA0EF353B76A}">
      <dsp:nvSpPr>
        <dsp:cNvPr id="0" name=""/>
        <dsp:cNvSpPr/>
      </dsp:nvSpPr>
      <dsp:spPr>
        <a:xfrm>
          <a:off x="870907" y="444866"/>
          <a:ext cx="391277" cy="21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870907" y="444866"/>
        <a:ext cx="391277" cy="210364"/>
      </dsp:txXfrm>
    </dsp:sp>
    <dsp:sp modelId="{5425DC12-2B86-4A50-903F-51DF759626CD}">
      <dsp:nvSpPr>
        <dsp:cNvPr id="0" name=""/>
        <dsp:cNvSpPr/>
      </dsp:nvSpPr>
      <dsp:spPr>
        <a:xfrm rot="5400000">
          <a:off x="204403" y="39753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274726" y="429381"/>
        <a:ext cx="209960" cy="241334"/>
      </dsp:txXfrm>
    </dsp:sp>
    <dsp:sp modelId="{9D9F426E-7AB1-4DED-B2AE-DF8C628DA0D6}">
      <dsp:nvSpPr>
        <dsp:cNvPr id="0" name=""/>
        <dsp:cNvSpPr/>
      </dsp:nvSpPr>
      <dsp:spPr>
        <a:xfrm rot="5400000">
          <a:off x="368487" y="695129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-5400000">
        <a:off x="438810" y="726976"/>
        <a:ext cx="209960" cy="241334"/>
      </dsp:txXfrm>
    </dsp:sp>
    <dsp:sp modelId="{9032AA1E-2DF6-4CAD-8A75-3912131502AF}">
      <dsp:nvSpPr>
        <dsp:cNvPr id="0" name=""/>
        <dsp:cNvSpPr/>
      </dsp:nvSpPr>
      <dsp:spPr>
        <a:xfrm>
          <a:off x="0" y="742461"/>
          <a:ext cx="378655" cy="21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0" y="742461"/>
        <a:ext cx="378655" cy="210364"/>
      </dsp:txXfrm>
    </dsp:sp>
    <dsp:sp modelId="{0FD8F469-372B-4F2F-9F09-F1B373DD04E2}">
      <dsp:nvSpPr>
        <dsp:cNvPr id="0" name=""/>
        <dsp:cNvSpPr/>
      </dsp:nvSpPr>
      <dsp:spPr>
        <a:xfrm rot="5400000">
          <a:off x="697918" y="695129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768241" y="726976"/>
        <a:ext cx="209960" cy="241334"/>
      </dsp:txXfrm>
    </dsp:sp>
    <dsp:sp modelId="{11A0C49F-E59C-41B7-9999-EBA5ECECD7BC}">
      <dsp:nvSpPr>
        <dsp:cNvPr id="0" name=""/>
        <dsp:cNvSpPr/>
      </dsp:nvSpPr>
      <dsp:spPr>
        <a:xfrm rot="5400000">
          <a:off x="533834" y="99272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-5400000">
        <a:off x="604157" y="1024571"/>
        <a:ext cx="209960" cy="241334"/>
      </dsp:txXfrm>
    </dsp:sp>
    <dsp:sp modelId="{1E428DD7-B06D-48A0-838F-BEC5C9BB6B5C}">
      <dsp:nvSpPr>
        <dsp:cNvPr id="0" name=""/>
        <dsp:cNvSpPr/>
      </dsp:nvSpPr>
      <dsp:spPr>
        <a:xfrm>
          <a:off x="870907" y="1040056"/>
          <a:ext cx="391277" cy="21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870907" y="1040056"/>
        <a:ext cx="391277" cy="210364"/>
      </dsp:txXfrm>
    </dsp:sp>
    <dsp:sp modelId="{A31AD8C5-918B-465C-908A-29ED327A4FC6}">
      <dsp:nvSpPr>
        <dsp:cNvPr id="0" name=""/>
        <dsp:cNvSpPr/>
      </dsp:nvSpPr>
      <dsp:spPr>
        <a:xfrm rot="5400000">
          <a:off x="204403" y="99272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274726" y="1024571"/>
        <a:ext cx="209960" cy="24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18.10.2025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chart" Target="../charts/chart1.xml"/><Relationship Id="rId4" Type="http://schemas.openxmlformats.org/officeDocument/2006/relationships/image" Target="../media/image3.svg"/><Relationship Id="rId9" Type="http://schemas.microsoft.com/office/2007/relationships/diagramDrawing" Target="../diagrams/drawing1.xml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3A2E5068-B705-420A-A798-0BFFDCB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23670"/>
              </p:ext>
            </p:extLst>
          </p:nvPr>
        </p:nvGraphicFramePr>
        <p:xfrm>
          <a:off x="472832" y="391419"/>
          <a:ext cx="31964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97">
                  <a:extLst>
                    <a:ext uri="{9D8B030D-6E8A-4147-A177-3AD203B41FA5}">
                      <a16:colId xmlns:a16="http://schemas.microsoft.com/office/drawing/2014/main" val="2386249167"/>
                    </a:ext>
                  </a:extLst>
                </a:gridCol>
                <a:gridCol w="1065497">
                  <a:extLst>
                    <a:ext uri="{9D8B030D-6E8A-4147-A177-3AD203B41FA5}">
                      <a16:colId xmlns:a16="http://schemas.microsoft.com/office/drawing/2014/main" val="654721516"/>
                    </a:ext>
                  </a:extLst>
                </a:gridCol>
                <a:gridCol w="1065497">
                  <a:extLst>
                    <a:ext uri="{9D8B030D-6E8A-4147-A177-3AD203B41FA5}">
                      <a16:colId xmlns:a16="http://schemas.microsoft.com/office/drawing/2014/main" val="208662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59023"/>
                  </a:ext>
                </a:extLst>
              </a:tr>
            </a:tbl>
          </a:graphicData>
        </a:graphic>
      </p:graphicFrame>
      <p:pic>
        <p:nvPicPr>
          <p:cNvPr id="6" name="Image">
            <a:extLst>
              <a:ext uri="{FF2B5EF4-FFF2-40B4-BE49-F238E27FC236}">
                <a16:creationId xmlns:a16="http://schemas.microsoft.com/office/drawing/2014/main" id="{7F223E5A-517B-43D5-8005-1CF591E23A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3" y="363933"/>
            <a:ext cx="1166042" cy="1172179"/>
          </a:xfrm>
          <a:prstGeom prst="rect">
            <a:avLst/>
          </a:prstGeom>
        </p:spPr>
      </p:pic>
      <p:cxnSp>
        <p:nvCxnSpPr>
          <p:cNvPr id="8" name="Line (Arrow)">
            <a:extLst>
              <a:ext uri="{FF2B5EF4-FFF2-40B4-BE49-F238E27FC236}">
                <a16:creationId xmlns:a16="http://schemas.microsoft.com/office/drawing/2014/main" id="{D04248E0-9E74-415B-B530-E9671DC2D840}"/>
              </a:ext>
            </a:extLst>
          </p:cNvPr>
          <p:cNvCxnSpPr>
            <a:cxnSpLocks/>
          </p:cNvCxnSpPr>
          <p:nvPr/>
        </p:nvCxnSpPr>
        <p:spPr>
          <a:xfrm flipV="1">
            <a:off x="6521938" y="493486"/>
            <a:ext cx="1262185" cy="45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VecorShape (Box with arrow)">
            <a:extLst>
              <a:ext uri="{FF2B5EF4-FFF2-40B4-BE49-F238E27FC236}">
                <a16:creationId xmlns:a16="http://schemas.microsoft.com/office/drawing/2014/main" id="{6A2126DE-0455-42E7-8A78-D72D1D4F1DC0}"/>
              </a:ext>
            </a:extLst>
          </p:cNvPr>
          <p:cNvSpPr/>
          <p:nvPr/>
        </p:nvSpPr>
        <p:spPr>
          <a:xfrm>
            <a:off x="472832" y="1852246"/>
            <a:ext cx="1625599" cy="141849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ogram" descr="Kopf mit Zahnrädern">
            <a:extLst>
              <a:ext uri="{FF2B5EF4-FFF2-40B4-BE49-F238E27FC236}">
                <a16:creationId xmlns:a16="http://schemas.microsoft.com/office/drawing/2014/main" id="{91BB2453-EE13-413A-B8A7-387D8C612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8031" y="2104292"/>
            <a:ext cx="914400" cy="914400"/>
          </a:xfrm>
          <a:prstGeom prst="rect">
            <a:avLst/>
          </a:prstGeom>
        </p:spPr>
      </p:pic>
      <p:graphicFrame>
        <p:nvGraphicFramePr>
          <p:cNvPr id="12" name="SmartArt (Diagram)">
            <a:extLst>
              <a:ext uri="{FF2B5EF4-FFF2-40B4-BE49-F238E27FC236}">
                <a16:creationId xmlns:a16="http://schemas.microsoft.com/office/drawing/2014/main" id="{1A55AA5A-C670-4A5B-92B7-4B690800E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849052"/>
              </p:ext>
            </p:extLst>
          </p:nvPr>
        </p:nvGraphicFramePr>
        <p:xfrm>
          <a:off x="9370646" y="363933"/>
          <a:ext cx="1262185" cy="169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Chart">
            <a:extLst>
              <a:ext uri="{FF2B5EF4-FFF2-40B4-BE49-F238E27FC236}">
                <a16:creationId xmlns:a16="http://schemas.microsoft.com/office/drawing/2014/main" id="{CA159A02-06D9-4D30-8E88-DC76666DF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56187"/>
              </p:ext>
            </p:extLst>
          </p:nvPr>
        </p:nvGraphicFramePr>
        <p:xfrm>
          <a:off x="4099169" y="1852246"/>
          <a:ext cx="2586892" cy="189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ield">
            <a:extLst>
              <a:ext uri="{FF2B5EF4-FFF2-40B4-BE49-F238E27FC236}">
                <a16:creationId xmlns:a16="http://schemas.microsoft.com/office/drawing/2014/main" id="{0C75E154-90A1-4F78-81C5-6D959D4C694A}"/>
              </a:ext>
            </a:extLst>
          </p:cNvPr>
          <p:cNvSpPr txBox="1"/>
          <p:nvPr/>
        </p:nvSpPr>
        <p:spPr>
          <a:xfrm>
            <a:off x="8135815" y="2561492"/>
            <a:ext cx="126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</a:p>
        </p:txBody>
      </p:sp>
      <p:pic>
        <p:nvPicPr>
          <p:cNvPr id="19" name="SVG Image">
            <a:extLst>
              <a:ext uri="{FF2B5EF4-FFF2-40B4-BE49-F238E27FC236}">
                <a16:creationId xmlns:a16="http://schemas.microsoft.com/office/drawing/2014/main" id="{276BC4AC-2E2E-43F1-BCE7-D953AF4C48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5899" y="4191782"/>
            <a:ext cx="369332" cy="369332"/>
          </a:xfrm>
          <a:prstGeom prst="rect">
            <a:avLst/>
          </a:prstGeom>
        </p:spPr>
      </p:pic>
      <p:sp>
        <p:nvSpPr>
          <p:cNvPr id="3" name="VecorShape (Rectangle)">
            <a:extLst>
              <a:ext uri="{FF2B5EF4-FFF2-40B4-BE49-F238E27FC236}">
                <a16:creationId xmlns:a16="http://schemas.microsoft.com/office/drawing/2014/main" id="{800B49E8-E6BB-4E84-B91D-A2A9CF7E2694}"/>
              </a:ext>
            </a:extLst>
          </p:cNvPr>
          <p:cNvSpPr/>
          <p:nvPr/>
        </p:nvSpPr>
        <p:spPr>
          <a:xfrm>
            <a:off x="8135815" y="4296508"/>
            <a:ext cx="1234831" cy="871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5" name="Textfield (Native)">
            <a:extLst>
              <a:ext uri="{FF2B5EF4-FFF2-40B4-BE49-F238E27FC236}">
                <a16:creationId xmlns:a16="http://schemas.microsoft.com/office/drawing/2014/main" id="{49045C83-3F0D-4F6A-ADE4-5BAA44F416CD}"/>
              </a:ext>
            </a:extLst>
          </p:cNvPr>
          <p:cNvSpPr txBox="1"/>
          <p:nvPr/>
        </p:nvSpPr>
        <p:spPr>
          <a:xfrm>
            <a:off x="4226573" y="5168112"/>
            <a:ext cx="274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Native </a:t>
            </a:r>
            <a:r>
              <a:rPr lang="de-DE" dirty="0" err="1"/>
              <a:t>Textfield</a:t>
            </a:r>
            <a:endParaRPr lang="de-DE" dirty="0"/>
          </a:p>
        </p:txBody>
      </p:sp>
      <p:sp>
        <p:nvSpPr>
          <p:cNvPr id="14" name="Image filled rectangle">
            <a:extLst>
              <a:ext uri="{FF2B5EF4-FFF2-40B4-BE49-F238E27FC236}">
                <a16:creationId xmlns:a16="http://schemas.microsoft.com/office/drawing/2014/main" id="{51FCAF1C-DA7B-40E6-ADE7-71C339148CF1}"/>
              </a:ext>
            </a:extLst>
          </p:cNvPr>
          <p:cNvSpPr/>
          <p:nvPr/>
        </p:nvSpPr>
        <p:spPr>
          <a:xfrm>
            <a:off x="960238" y="5067760"/>
            <a:ext cx="1861116" cy="1086297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7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13</cp:revision>
  <dcterms:created xsi:type="dcterms:W3CDTF">2021-03-03T11:00:29Z</dcterms:created>
  <dcterms:modified xsi:type="dcterms:W3CDTF">2025-10-18T14:04:03Z</dcterms:modified>
</cp:coreProperties>
</file>