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5932" autoAdjust="0"/>
  </p:normalViewPr>
  <p:slideViewPr>
    <p:cSldViewPr snapToGrid="0">
      <p:cViewPr varScale="1">
        <p:scale>
          <a:sx n="98" d="100"/>
          <a:sy n="98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3964136" y="2096030"/>
            <a:ext cx="4387469" cy="23876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accent1"/>
                </a:solidFill>
              </a:rPr>
              <a:t>Default Text</a:t>
            </a:r>
          </a:p>
        </p:txBody>
      </p:sp>
      <p:sp>
        <p:nvSpPr>
          <p:cNvPr id="5" name="Arrow">
            <a:extLst>
              <a:ext uri="{FF2B5EF4-FFF2-40B4-BE49-F238E27FC236}">
                <a16:creationId xmlns:a16="http://schemas.microsoft.com/office/drawing/2014/main" id="{97EEE851-4797-491E-8D14-5FC9AD4A312C}"/>
              </a:ext>
            </a:extLst>
          </p:cNvPr>
          <p:cNvSpPr/>
          <p:nvPr/>
        </p:nvSpPr>
        <p:spPr>
          <a:xfrm>
            <a:off x="835742" y="3046146"/>
            <a:ext cx="1467191" cy="584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Arrow</a:t>
            </a:r>
          </a:p>
        </p:txBody>
      </p:sp>
      <p:sp>
        <p:nvSpPr>
          <p:cNvPr id="6" name="Star">
            <a:extLst>
              <a:ext uri="{FF2B5EF4-FFF2-40B4-BE49-F238E27FC236}">
                <a16:creationId xmlns:a16="http://schemas.microsoft.com/office/drawing/2014/main" id="{A6422CC1-D146-4A57-AC0E-B2547D3BFCF7}"/>
              </a:ext>
            </a:extLst>
          </p:cNvPr>
          <p:cNvSpPr/>
          <p:nvPr/>
        </p:nvSpPr>
        <p:spPr>
          <a:xfrm>
            <a:off x="2556933" y="2769128"/>
            <a:ext cx="1066800" cy="973667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rum">
            <a:extLst>
              <a:ext uri="{FF2B5EF4-FFF2-40B4-BE49-F238E27FC236}">
                <a16:creationId xmlns:a16="http://schemas.microsoft.com/office/drawing/2014/main" id="{E43D12C3-AD5A-4317-BC00-FDED287C0BE8}"/>
              </a:ext>
            </a:extLst>
          </p:cNvPr>
          <p:cNvSpPr/>
          <p:nvPr/>
        </p:nvSpPr>
        <p:spPr>
          <a:xfrm>
            <a:off x="9035845" y="2336101"/>
            <a:ext cx="1661652" cy="190745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4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TopLevelGroup">
            <a:extLst>
              <a:ext uri="{FF2B5EF4-FFF2-40B4-BE49-F238E27FC236}">
                <a16:creationId xmlns:a16="http://schemas.microsoft.com/office/drawing/2014/main" id="{A66CC6CC-F9F0-4CC6-83D1-C3C577E9F576}"/>
              </a:ext>
            </a:extLst>
          </p:cNvPr>
          <p:cNvGrpSpPr/>
          <p:nvPr/>
        </p:nvGrpSpPr>
        <p:grpSpPr>
          <a:xfrm>
            <a:off x="3964136" y="2096030"/>
            <a:ext cx="4387469" cy="3441774"/>
            <a:chOff x="3964136" y="2096030"/>
            <a:chExt cx="4387469" cy="3441774"/>
          </a:xfrm>
        </p:grpSpPr>
        <p:sp>
          <p:nvSpPr>
            <p:cNvPr id="4" name="Cloud">
              <a:extLst>
                <a:ext uri="{FF2B5EF4-FFF2-40B4-BE49-F238E27FC236}">
                  <a16:creationId xmlns:a16="http://schemas.microsoft.com/office/drawing/2014/main" id="{B37A9009-27E0-43C3-8542-60F760C1FB47}"/>
                </a:ext>
              </a:extLst>
            </p:cNvPr>
            <p:cNvSpPr/>
            <p:nvPr/>
          </p:nvSpPr>
          <p:spPr>
            <a:xfrm>
              <a:off x="3964136" y="2096030"/>
              <a:ext cx="4387469" cy="2387600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 err="1">
                  <a:solidFill>
                    <a:schemeClr val="accent1"/>
                  </a:solidFill>
                </a:rPr>
                <a:t>Grouped</a:t>
              </a:r>
              <a:r>
                <a:rPr lang="de-DE" sz="3600" dirty="0">
                  <a:solidFill>
                    <a:schemeClr val="accent1"/>
                  </a:solidFill>
                </a:rPr>
                <a:t> Shapes</a:t>
              </a:r>
            </a:p>
          </p:txBody>
        </p:sp>
        <p:grpSp>
          <p:nvGrpSpPr>
            <p:cNvPr id="2" name="Subgroup">
              <a:extLst>
                <a:ext uri="{FF2B5EF4-FFF2-40B4-BE49-F238E27FC236}">
                  <a16:creationId xmlns:a16="http://schemas.microsoft.com/office/drawing/2014/main" id="{9B7264DC-ED0F-4BF8-9391-CC607BD83818}"/>
                </a:ext>
              </a:extLst>
            </p:cNvPr>
            <p:cNvGrpSpPr/>
            <p:nvPr/>
          </p:nvGrpSpPr>
          <p:grpSpPr>
            <a:xfrm>
              <a:off x="3964136" y="3724277"/>
              <a:ext cx="2451435" cy="1069105"/>
              <a:chOff x="3964136" y="3724277"/>
              <a:chExt cx="2451435" cy="1069105"/>
            </a:xfrm>
          </p:grpSpPr>
          <p:sp>
            <p:nvSpPr>
              <p:cNvPr id="5" name="Arrow">
                <a:extLst>
                  <a:ext uri="{FF2B5EF4-FFF2-40B4-BE49-F238E27FC236}">
                    <a16:creationId xmlns:a16="http://schemas.microsoft.com/office/drawing/2014/main" id="{97EEE851-4797-491E-8D14-5FC9AD4A312C}"/>
                  </a:ext>
                </a:extLst>
              </p:cNvPr>
              <p:cNvSpPr/>
              <p:nvPr/>
            </p:nvSpPr>
            <p:spPr>
              <a:xfrm>
                <a:off x="3964136" y="3724277"/>
                <a:ext cx="1467191" cy="584200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Arrow</a:t>
                </a:r>
              </a:p>
            </p:txBody>
          </p:sp>
          <p:sp>
            <p:nvSpPr>
              <p:cNvPr id="6" name="Star">
                <a:extLst>
                  <a:ext uri="{FF2B5EF4-FFF2-40B4-BE49-F238E27FC236}">
                    <a16:creationId xmlns:a16="http://schemas.microsoft.com/office/drawing/2014/main" id="{A6422CC1-D146-4A57-AC0E-B2547D3BFCF7}"/>
                  </a:ext>
                </a:extLst>
              </p:cNvPr>
              <p:cNvSpPr/>
              <p:nvPr/>
            </p:nvSpPr>
            <p:spPr>
              <a:xfrm>
                <a:off x="5348771" y="3819715"/>
                <a:ext cx="1066800" cy="973667"/>
              </a:xfrm>
              <a:prstGeom prst="star5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Drum">
              <a:extLst>
                <a:ext uri="{FF2B5EF4-FFF2-40B4-BE49-F238E27FC236}">
                  <a16:creationId xmlns:a16="http://schemas.microsoft.com/office/drawing/2014/main" id="{E43D12C3-AD5A-4317-BC00-FDED287C0BE8}"/>
                </a:ext>
              </a:extLst>
            </p:cNvPr>
            <p:cNvSpPr/>
            <p:nvPr/>
          </p:nvSpPr>
          <p:spPr>
            <a:xfrm>
              <a:off x="6487198" y="3630346"/>
              <a:ext cx="1661652" cy="190745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" name="Ungrouped shape">
            <a:extLst>
              <a:ext uri="{FF2B5EF4-FFF2-40B4-BE49-F238E27FC236}">
                <a16:creationId xmlns:a16="http://schemas.microsoft.com/office/drawing/2014/main" id="{B65E9F17-3EE1-4EBA-8E54-53BDDED1E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64285"/>
            <a:ext cx="9144000" cy="584200"/>
          </a:xfrm>
        </p:spPr>
        <p:txBody>
          <a:bodyPr anchor="ctr"/>
          <a:lstStyle/>
          <a:p>
            <a:r>
              <a:rPr lang="de-DE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52922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Test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12</cp:revision>
  <dcterms:created xsi:type="dcterms:W3CDTF">2021-03-03T11:00:29Z</dcterms:created>
  <dcterms:modified xsi:type="dcterms:W3CDTF">2025-09-12T08:31:36Z</dcterms:modified>
</cp:coreProperties>
</file>