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9" autoAdjust="0"/>
    <p:restoredTop sz="95816" autoAdjust="0"/>
  </p:normalViewPr>
  <p:slideViewPr>
    <p:cSldViewPr snapToGrid="0">
      <p:cViewPr varScale="1">
        <p:scale>
          <a:sx n="82" d="100"/>
          <a:sy n="82" d="100"/>
        </p:scale>
        <p:origin x="96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EF27A-F408-42AB-B186-14A54DD4FC8B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3CB74-C6D7-43D2-BA2F-C496533522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66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4878-B6B9-41EB-B3A1-347B5ABE7181}" type="datetime1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63B5-831D-4FA3-8EEA-E83B03597DDE}" type="datetime1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FA52-9BAF-48D7-88CC-D2201A8B0CC4}" type="datetime1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FD7AB-3F3A-41FD-A3C8-15CAAE6D69A2}" type="datetime1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7EA97D-0E0E-45B9-AF41-4AA8562D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68349-7F89-4292-9C63-05801A6AA59B}" type="datetime1">
              <a:rPr lang="de-DE" smtClean="0"/>
              <a:t>17.10.2025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5071DC7-1A06-4DE1-B108-B5F120221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67DD2CF-BE8D-4C19-B658-0C5D0D55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A182-40A2-4ACC-A9AC-3AC0F8A7DBD0}" type="datetime1">
              <a:rPr lang="de-DE" smtClean="0"/>
              <a:t>17.10.2025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F1B52-380F-48F3-94DE-742FF1D7CDA0}" type="datetime1">
              <a:rPr lang="de-DE" smtClean="0"/>
              <a:t>17.10.2025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1CF03-EB03-40E3-9328-99E14B57CA2E}" type="datetime1">
              <a:rPr lang="de-DE" smtClean="0"/>
              <a:t>17.10.2025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A70C7-A08C-416A-92B7-1A42B66BBC47}" type="datetime1">
              <a:rPr lang="de-DE" smtClean="0"/>
              <a:t>17.10.2025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79C32-5DBD-419F-89E3-D033EC0719C4}" type="datetime1">
              <a:rPr lang="de-DE" smtClean="0"/>
              <a:t>17.10.2025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AA42C-9CA7-4686-83F3-7B69C6CDCA4B}" type="datetime1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AE3E744-FFB0-44AF-80D5-3E80DEA3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F6FC198E-CBC0-42DA-8EE8-E795F263A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3114CB81-FCDD-4649-94B3-2D1FF22D7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GB" dirty="0"/>
              <a:t>Footer with content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3838E1EE-8AAE-43CD-A27A-01907A373DAC}"/>
              </a:ext>
            </a:extLst>
          </p:cNvPr>
          <p:cNvSpPr/>
          <p:nvPr/>
        </p:nvSpPr>
        <p:spPr>
          <a:xfrm>
            <a:off x="8306718" y="1035586"/>
            <a:ext cx="1597446" cy="157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Placeholder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AA2A5F9-9AA6-4A0E-A10F-0AA5ACFA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E12E-035D-45BB-92A0-B7DF4DF5B848}" type="datetime1">
              <a:rPr lang="de-DE" smtClean="0"/>
              <a:t>17.10.2025</a:t>
            </a:fld>
            <a:endParaRPr lang="de-DE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6C850FB-356C-4901-BB84-886D46ED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773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E4A73D-E312-4329-9232-BAF0D000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EC26C-4E74-4394-B299-1ECC4D391E9C}" type="datetime1">
              <a:rPr lang="de-DE" smtClean="0"/>
              <a:t>17.10.2025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24DD45-4BED-4F73-B103-E1E6A7E2D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err="1"/>
              <a:t>Footer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placeholder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7C21BC8-FF36-4290-9B46-0D28C674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2</a:t>
            </a:fld>
            <a:endParaRPr lang="de-DE"/>
          </a:p>
        </p:txBody>
      </p:sp>
      <p:sp>
        <p:nvSpPr>
          <p:cNvPr id="11" name="@TitleNoPlaceholder">
            <a:extLst>
              <a:ext uri="{FF2B5EF4-FFF2-40B4-BE49-F238E27FC236}">
                <a16:creationId xmlns:a16="http://schemas.microsoft.com/office/drawing/2014/main" id="{C951F5B7-7AB3-4127-9CCA-96FF948204B2}"/>
              </a:ext>
            </a:extLst>
          </p:cNvPr>
          <p:cNvSpPr txBox="1"/>
          <p:nvPr/>
        </p:nvSpPr>
        <p:spPr>
          <a:xfrm>
            <a:off x="1291770" y="899886"/>
            <a:ext cx="10711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b="1" dirty="0"/>
              <a:t>Looks like a Title, but </a:t>
            </a:r>
            <a:r>
              <a:rPr lang="de-DE" sz="5400" b="1" dirty="0" err="1"/>
              <a:t>is</a:t>
            </a:r>
            <a:r>
              <a:rPr lang="de-DE" sz="5400" b="1" dirty="0"/>
              <a:t> </a:t>
            </a:r>
            <a:r>
              <a:rPr lang="de-DE" sz="5400" b="1" dirty="0" err="1"/>
              <a:t>no</a:t>
            </a:r>
            <a:r>
              <a:rPr lang="de-DE" sz="5400" b="1" dirty="0"/>
              <a:t> </a:t>
            </a:r>
            <a:r>
              <a:rPr lang="de-DE" sz="5400" b="1" dirty="0" err="1"/>
              <a:t>placeholder</a:t>
            </a:r>
            <a:endParaRPr lang="de-DE" sz="5400" b="1" dirty="0"/>
          </a:p>
        </p:txBody>
      </p:sp>
      <p:sp>
        <p:nvSpPr>
          <p:cNvPr id="12" name="@BodyNoPlaceholder">
            <a:extLst>
              <a:ext uri="{FF2B5EF4-FFF2-40B4-BE49-F238E27FC236}">
                <a16:creationId xmlns:a16="http://schemas.microsoft.com/office/drawing/2014/main" id="{A3E41863-E80C-4845-8875-5B6657F12C02}"/>
              </a:ext>
            </a:extLst>
          </p:cNvPr>
          <p:cNvSpPr txBox="1"/>
          <p:nvPr/>
        </p:nvSpPr>
        <p:spPr>
          <a:xfrm>
            <a:off x="4806462" y="3326626"/>
            <a:ext cx="7196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Looks like a Body, but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no</a:t>
            </a:r>
            <a:r>
              <a:rPr lang="de-DE" sz="1200" dirty="0"/>
              <a:t> </a:t>
            </a:r>
            <a:r>
              <a:rPr lang="de-DE" sz="1200" dirty="0" err="1"/>
              <a:t>placeholder</a:t>
            </a:r>
            <a:r>
              <a:rPr lang="de-DE" sz="1200" dirty="0"/>
              <a:t>. Looks like a Body, but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no</a:t>
            </a:r>
            <a:r>
              <a:rPr lang="de-DE" sz="1200" dirty="0"/>
              <a:t> </a:t>
            </a:r>
            <a:r>
              <a:rPr lang="de-DE" sz="1200" dirty="0" err="1"/>
              <a:t>placeholder</a:t>
            </a:r>
            <a:r>
              <a:rPr lang="de-DE" sz="1200" dirty="0"/>
              <a:t>.</a:t>
            </a:r>
          </a:p>
          <a:p>
            <a:endParaRPr lang="de-DE" sz="1200" dirty="0"/>
          </a:p>
          <a:p>
            <a:r>
              <a:rPr lang="de-DE" sz="1200" dirty="0"/>
              <a:t>Looks like a Body, but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no</a:t>
            </a:r>
            <a:r>
              <a:rPr lang="de-DE" sz="1200" dirty="0"/>
              <a:t> </a:t>
            </a:r>
            <a:r>
              <a:rPr lang="de-DE" sz="1200" dirty="0" err="1"/>
              <a:t>placeholder</a:t>
            </a:r>
            <a:r>
              <a:rPr lang="de-DE" sz="1200" dirty="0"/>
              <a:t>.</a:t>
            </a:r>
          </a:p>
          <a:p>
            <a:r>
              <a:rPr lang="de-DE" sz="1200" dirty="0"/>
              <a:t>Looks like a Body, but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no</a:t>
            </a:r>
            <a:r>
              <a:rPr lang="de-DE" sz="1200" dirty="0"/>
              <a:t> </a:t>
            </a:r>
            <a:r>
              <a:rPr lang="de-DE" sz="1200" dirty="0" err="1"/>
              <a:t>placeholder</a:t>
            </a:r>
            <a:r>
              <a:rPr lang="de-DE" sz="1200" dirty="0"/>
              <a:t>.</a:t>
            </a:r>
          </a:p>
          <a:p>
            <a:endParaRPr lang="de-DE" sz="1200" dirty="0"/>
          </a:p>
          <a:p>
            <a:r>
              <a:rPr lang="de-DE" sz="1200" dirty="0"/>
              <a:t>Looks like a Body, but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no</a:t>
            </a:r>
            <a:r>
              <a:rPr lang="de-DE" sz="1200" dirty="0"/>
              <a:t> </a:t>
            </a:r>
            <a:r>
              <a:rPr lang="de-DE" sz="1200" dirty="0" err="1"/>
              <a:t>placeholder</a:t>
            </a:r>
            <a:r>
              <a:rPr lang="de-DE" sz="1200" dirty="0"/>
              <a:t>.</a:t>
            </a:r>
          </a:p>
          <a:p>
            <a:r>
              <a:rPr lang="de-DE" sz="1200" dirty="0"/>
              <a:t>Looks like a Body, but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no</a:t>
            </a:r>
            <a:r>
              <a:rPr lang="de-DE" sz="1200" dirty="0"/>
              <a:t> </a:t>
            </a:r>
            <a:r>
              <a:rPr lang="de-DE" sz="1200" dirty="0" err="1"/>
              <a:t>placeholder</a:t>
            </a:r>
            <a:r>
              <a:rPr lang="de-DE" sz="1200" dirty="0"/>
              <a:t>.</a:t>
            </a:r>
          </a:p>
          <a:p>
            <a:r>
              <a:rPr lang="de-DE" sz="1200" dirty="0"/>
              <a:t>Looks like a Body, but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no</a:t>
            </a:r>
            <a:r>
              <a:rPr lang="de-DE" sz="1200" dirty="0"/>
              <a:t> </a:t>
            </a:r>
            <a:r>
              <a:rPr lang="de-DE" sz="1200" dirty="0" err="1"/>
              <a:t>placeholder</a:t>
            </a:r>
            <a:r>
              <a:rPr lang="de-DE" sz="1200" dirty="0"/>
              <a:t>. Looks like a Body, but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no</a:t>
            </a:r>
            <a:r>
              <a:rPr lang="de-DE" sz="1200" dirty="0"/>
              <a:t> </a:t>
            </a:r>
            <a:r>
              <a:rPr lang="de-DE" sz="1200" dirty="0" err="1"/>
              <a:t>placeholder</a:t>
            </a:r>
            <a:r>
              <a:rPr lang="de-DE" sz="1200" dirty="0"/>
              <a:t>. Looks like a Body, but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no</a:t>
            </a:r>
            <a:r>
              <a:rPr lang="de-DE" sz="1200" dirty="0"/>
              <a:t> </a:t>
            </a:r>
            <a:r>
              <a:rPr lang="de-DE" sz="1200" dirty="0" err="1"/>
              <a:t>placeholder</a:t>
            </a:r>
            <a:r>
              <a:rPr lang="de-DE" sz="1200" dirty="0"/>
              <a:t>.</a:t>
            </a:r>
          </a:p>
          <a:p>
            <a:endParaRPr lang="de-DE" sz="1200" dirty="0"/>
          </a:p>
          <a:p>
            <a:r>
              <a:rPr lang="de-DE" sz="1200" dirty="0"/>
              <a:t>Looks like a Body, but </a:t>
            </a:r>
            <a:r>
              <a:rPr lang="de-DE" sz="1200" dirty="0" err="1"/>
              <a:t>is</a:t>
            </a:r>
            <a:r>
              <a:rPr lang="de-DE" sz="1200" dirty="0"/>
              <a:t> </a:t>
            </a:r>
            <a:r>
              <a:rPr lang="de-DE" sz="1200" dirty="0" err="1"/>
              <a:t>no</a:t>
            </a:r>
            <a:r>
              <a:rPr lang="de-DE" sz="1200" dirty="0"/>
              <a:t> </a:t>
            </a:r>
            <a:r>
              <a:rPr lang="de-DE" sz="1200" dirty="0" err="1"/>
              <a:t>placeholder</a:t>
            </a:r>
            <a:r>
              <a:rPr lang="de-DE" sz="1200" dirty="0"/>
              <a:t>.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90061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>
            <a:extLst>
              <a:ext uri="{FF2B5EF4-FFF2-40B4-BE49-F238E27FC236}">
                <a16:creationId xmlns:a16="http://schemas.microsoft.com/office/drawing/2014/main" id="{B0DFF8AA-DA35-4265-9B19-F1EDBFFA6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B01510EC-A73C-41FF-A6DE-871DD74A2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E1F42AB4-306B-43A1-BE76-8B510048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4D82E4-17DF-4B26-BC6B-3D200500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9BEA-939D-41AF-9A14-2F403BF96A57}" type="datetime1">
              <a:rPr lang="de-DE" smtClean="0"/>
              <a:t>17.10.2025</a:t>
            </a:fld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3E4F76D-97C1-4758-AB50-F5BCD756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092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</Words>
  <Application>Microsoft Office PowerPoint</Application>
  <PresentationFormat>Breitbild</PresentationFormat>
  <Paragraphs>22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Title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14</cp:revision>
  <dcterms:created xsi:type="dcterms:W3CDTF">2021-03-03T11:00:29Z</dcterms:created>
  <dcterms:modified xsi:type="dcterms:W3CDTF">2025-10-17T19:21:11Z</dcterms:modified>
</cp:coreProperties>
</file>