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C925C-E0B2-EF0A-A30F-39E6C473780A}" v="32" dt="2025-04-29T18:50:19.21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6810%20Documentos\Documents\Semestre%202022%20C1\Estad&#237;stica%20Descriptiva\2do.Parcial\Ejercicio%20de%20suma%20de%20dad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600" b="1" dirty="0"/>
              <a:t>chart</a:t>
            </a:r>
            <a:r>
              <a:rPr lang="es-MX" sz="1600" b="1" baseline="0" dirty="0"/>
              <a:t> test</a:t>
            </a:r>
            <a:endParaRPr lang="es-MX" sz="1600" b="1" dirty="0"/>
          </a:p>
        </c:rich>
      </c:tx>
      <c:layout>
        <c:manualLayout>
          <c:xMode val="edge"/>
          <c:yMode val="edge"/>
          <c:x val="0.1625207786526684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'Ejemplo'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'Ejemplo 1'</c:f>
              <c:numCache>
                <c:formatCode>General</c:formatCode>
                <c:ptCount val="4"/>
                <c:pt idx="0">
                  <c:v>0.125</c:v>
                </c:pt>
                <c:pt idx="1">
                  <c:v>0.375</c:v>
                </c:pt>
                <c:pt idx="2">
                  <c:v>0.375</c:v>
                </c:pt>
                <c:pt idx="3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C-45AF-BB89-669282BA8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6468207"/>
        <c:axId val="795913951"/>
      </c:barChart>
      <c:catAx>
        <c:axId val="82646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400" b="1"/>
                  <a:t>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795913951"/>
        <c:crosses val="autoZero"/>
        <c:auto val="1"/>
        <c:lblAlgn val="ctr"/>
        <c:lblOffset val="100"/>
        <c:noMultiLvlLbl val="0"/>
      </c:catAx>
      <c:valAx>
        <c:axId val="79591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600" b="1"/>
                  <a:t>P(x)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26468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1190-AA8B-49BA-896C-6B9F6D0DB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DBF88-89C1-4475-84D6-5E7490B49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A8DAD-4B66-4417-A79B-02209D92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EB9C0-E509-48DA-9222-02BA574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9703E-FAF1-43C7-B493-A279C578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854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8E281-63E5-4374-BFCB-17618722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09586-28F7-414B-9AA3-F3B86059B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199FD-5C65-40B0-A28F-EAC73E72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C7CF35-45EF-4C04-8D58-5AE7EFB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0C129-6FC7-49EC-9835-E4D94343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43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C9A17-B8E7-497B-A234-EF9F10F05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319EA-F1D8-45B4-B977-625A17C50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F3516E-21D6-489F-A498-F51CEBD2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4FCC6E-F8F2-4119-9604-95752EFC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FCF63-D528-4536-BB35-30F095DE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56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CFC7-077D-4519-A9B7-52981ED1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3A313-3A3D-4140-B6C4-3F2B1AE0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7D0CF-8DC2-48C6-8E50-128849F0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95E52B-702C-4A20-BAF9-B32DD70E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BC556-B38C-48F4-9E03-4E4C57F8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896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D738E-90FC-419B-825D-2D02DE8B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DA7DA8-147A-481E-98BD-6A7B1318D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8E016-3CF3-44D1-8EA8-2CDBD4DE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5AAA3-093D-4190-9724-A1D63B8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9060F8-6CBF-4733-BE8A-7D5CEBCE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15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4F366-C7AC-423E-B199-7868BCF6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4C80D-C6F1-49CF-A321-B67E07DCB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62580-307C-44C9-A309-E88DFCC9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DD491A-137F-4B0D-8D45-D8C1FBF8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235B15-0B5B-45CE-9209-60DBA044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62631-AA55-43C4-8A2E-A982C79D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550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5C1C4-8804-49DD-99DD-A85EC2B1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FCF967-ADA8-41E0-931C-113F072E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71B65-59F4-46B6-91C6-3306FCB8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E4A7A-2E0C-4877-99B5-DE08291B2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7A977-1A89-439A-A2D3-0F4A06FD2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4152EE-FA95-4D85-A3F5-2E24B6AE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96A86D-3D2E-4A9D-8575-EF4D83CC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69A8CA-575B-4EEE-83D8-34D58D3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24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E3E9-8128-4593-8A84-7AB15DD1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B2B3C4-35AD-46E6-9DC5-E2E12DFB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D0837-DB9B-4621-A153-FE4AA2EC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8C7FE5-9A97-4DFD-9FDD-D30C2A15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51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67A23E-FF40-4CDF-8490-517D2AA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7572A2-A377-4EA3-BDF8-D10BC39C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899D76-867B-4149-9062-E0714F0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55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1CAEE-7B6D-44A3-9F92-D908DAA3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712A6-2749-41D3-BFB6-42877C3F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41C5E-54DB-4DBB-9395-DD99451B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1AC130-C402-4E2B-9510-F07ECAF5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DA36C8-C42D-45B5-BDD9-F2E2C63D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3AE188-D254-4819-9DB1-B56CED61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98C75-1E7D-4735-9E2C-BDD0EE9A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B695B-94BB-4EDF-BBB1-77748910C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22C2A-4712-4AD1-AE63-A77FD46A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63ACE-D77A-4A8F-9C92-457FB030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94DBC-7F5D-4F03-BC0A-D83C8463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CFF11F-8498-4C8F-A9EC-CE2449E9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8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EC51E5-C688-46D0-8024-3DFF395B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BD56A-7033-48FD-9508-132948BF6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19BDB-24E3-49B4-9BEC-ABF2A842C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9CBB1-2F19-4AC8-939C-8786C60AFFF7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6F40D-4BCC-4C19-9329-3E9EA313D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05413-BA69-4BA4-855A-F63D28F8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0C02-9323-4C98-8E5E-58767CDB83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725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 <Relationship Id="rId3" Type="http://schemas.openxmlformats.org/officeDocument/2006/relationships/chart" Target="../charts/chart1.xml"/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DDA0F2F-0BC9-4E63-A654-B523BDD49AE4}"/>
              </a:ext>
            </a:extLst>
          </p:cNvPr>
          <p:cNvCxnSpPr/>
          <p:nvPr/>
        </p:nvCxnSpPr>
        <p:spPr>
          <a:xfrm>
            <a:off x="6291259" y="1040120"/>
            <a:ext cx="5830111" cy="0"/>
          </a:xfrm>
          <a:prstGeom prst="line">
            <a:avLst/>
          </a:prstGeom>
          <a:ln w="127000" cmpd="thickThin">
            <a:solidFill>
              <a:srgbClr val="D927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F44C3C6-EE1B-4B39-9068-E43B166B3479}"/>
              </a:ext>
            </a:extLst>
          </p:cNvPr>
          <p:cNvSpPr txBox="1"/>
          <p:nvPr/>
        </p:nvSpPr>
        <p:spPr>
          <a:xfrm>
            <a:off x="5274722" y="313894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tilte</a:t>
            </a:r>
          </a:p>
          <a:p>
            <a:endParaRPr lang="es-MX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98D82A-4AEC-4994-AF93-71BEAB8F0289}"/>
              </a:ext>
            </a:extLst>
          </p:cNvPr>
          <p:cNvSpPr/>
          <p:nvPr/>
        </p:nvSpPr>
        <p:spPr>
          <a:xfrm>
            <a:off x="1162756" y="1182453"/>
            <a:ext cx="9866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dirty="0"/>
              <a:t>test description:</a:t>
            </a:r>
            <a:endParaRPr lang="es-MX" sz="28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45A15E0-D660-4ACA-8F21-717606C56F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855761"/>
              </p:ext>
            </p:extLst>
          </p:nvPr>
        </p:nvGraphicFramePr>
        <p:xfrm>
          <a:off x="2644422" y="2278892"/>
          <a:ext cx="6903155" cy="3925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5256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ddee7-f2b0-469a-947d-da41fa400a1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D6530321D3D644A7905791C59719E3" ma:contentTypeVersion="18" ma:contentTypeDescription="Crear nuevo documento." ma:contentTypeScope="" ma:versionID="86b9ce6fd65c18088fa504786821450f">
  <xsd:schema xmlns:xsd="http://www.w3.org/2001/XMLSchema" xmlns:xs="http://www.w3.org/2001/XMLSchema" xmlns:p="http://schemas.microsoft.com/office/2006/metadata/properties" xmlns:ns3="e0bddee7-f2b0-469a-947d-da41fa400a10" xmlns:ns4="d3438a5d-3a53-4d61-985a-4f835686b558" targetNamespace="http://schemas.microsoft.com/office/2006/metadata/properties" ma:root="true" ma:fieldsID="3b9437b177dc831530a85cf2ccf6cdd3" ns3:_="" ns4:_="">
    <xsd:import namespace="e0bddee7-f2b0-469a-947d-da41fa400a10"/>
    <xsd:import namespace="d3438a5d-3a53-4d61-985a-4f835686b5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ddee7-f2b0-469a-947d-da41fa400a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38a5d-3a53-4d61-985a-4f835686b5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3731D4-3B8F-471E-AE04-665215FD8FC8}">
  <ds:schemaRefs>
    <ds:schemaRef ds:uri="e0bddee7-f2b0-469a-947d-da41fa400a10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d3438a5d-3a53-4d61-985a-4f835686b55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7C25CE2-1184-46D6-B95A-5C9570C04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ddee7-f2b0-469a-947d-da41fa400a10"/>
    <ds:schemaRef ds:uri="d3438a5d-3a53-4d61-985a-4f835686b5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219446-1658-4E6B-A28C-C9802BFDBF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1776</Words>
  <Application>Microsoft Office PowerPoint</Application>
  <PresentationFormat>Widescreen</PresentationFormat>
  <Paragraphs>127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Antonio López Meza</dc:creator>
  <cp:lastModifiedBy>Maria Erika Jimenez Hernandez</cp:lastModifiedBy>
  <cp:revision>312</cp:revision>
  <dcterms:created xsi:type="dcterms:W3CDTF">2021-09-05T21:52:30Z</dcterms:created>
  <dcterms:modified xsi:type="dcterms:W3CDTF">2025-04-29T18:50:27Z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0x01010066D6530321D3D644A7905791C59719E3</vt:lpwstr>
  </property>
</Properties>
</file>