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9" autoAdjust="0"/>
    <p:restoredTop sz="94918" autoAdjust="0"/>
  </p:normalViewPr>
  <p:slideViewPr>
    <p:cSldViewPr snapToGrid="0">
      <p:cViewPr varScale="1">
        <p:scale>
          <a:sx n="66" d="100"/>
          <a:sy n="66" d="100"/>
        </p:scale>
        <p:origin x="8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74D1B6-ADE7-4D85-B699-727CDF33E700}" type="doc">
      <dgm:prSet loTypeId="urn:microsoft.com/office/officeart/2005/8/layout/matrix3" loCatId="matrix" qsTypeId="urn:microsoft.com/office/officeart/2005/8/quickstyle/simple1#5" qsCatId="simple" csTypeId="urn:microsoft.com/office/officeart/2005/8/colors/accent1_2#5" csCatId="accent1" phldr="1"/>
      <dgm:spPr/>
      <dgm:t>
        <a:bodyPr/>
        <a:lstStyle/>
        <a:p>
          <a:endParaRPr lang="de-DE"/>
        </a:p>
      </dgm:t>
    </dgm:pt>
    <dgm:pt modelId="{C7308B66-1A30-401C-A228-B10A39A998FE}">
      <dgm:prSet/>
      <dgm:spPr>
        <a:solidFill>
          <a:srgbClr val="11366B"/>
        </a:solidFill>
      </dgm:spPr>
      <dgm:t>
        <a:bodyPr/>
        <a:lstStyle/>
        <a:p>
          <a:pPr rtl="0"/>
          <a:r>
            <a:rPr lang="de-DE" b="1" dirty="0" err="1"/>
            <a:t>Left</a:t>
          </a:r>
          <a:r>
            <a:rPr lang="de-DE" b="1" dirty="0"/>
            <a:t> top</a:t>
          </a:r>
        </a:p>
      </dgm:t>
    </dgm:pt>
    <dgm:pt modelId="{E0E24611-524A-40DA-AFE4-15B0811172D7}" type="parTrans" cxnId="{DF31B8CA-764E-4CB1-AE31-D88F8B9DA57F}">
      <dgm:prSet/>
      <dgm:spPr/>
      <dgm:t>
        <a:bodyPr/>
        <a:lstStyle/>
        <a:p>
          <a:endParaRPr lang="de-DE"/>
        </a:p>
      </dgm:t>
    </dgm:pt>
    <dgm:pt modelId="{44A6BF47-9CA8-43FA-883A-88EC90C183D3}" type="sibTrans" cxnId="{DF31B8CA-764E-4CB1-AE31-D88F8B9DA57F}">
      <dgm:prSet/>
      <dgm:spPr/>
      <dgm:t>
        <a:bodyPr/>
        <a:lstStyle/>
        <a:p>
          <a:endParaRPr lang="de-DE"/>
        </a:p>
      </dgm:t>
    </dgm:pt>
    <dgm:pt modelId="{36B865DB-BDAC-4D00-828F-B9251A24EB27}">
      <dgm:prSet/>
      <dgm:spPr>
        <a:solidFill>
          <a:srgbClr val="11366B"/>
        </a:solidFill>
      </dgm:spPr>
      <dgm:t>
        <a:bodyPr/>
        <a:lstStyle/>
        <a:p>
          <a:pPr rtl="0"/>
          <a:r>
            <a:rPr lang="de-DE" b="1" dirty="0"/>
            <a:t>Right top</a:t>
          </a:r>
        </a:p>
      </dgm:t>
    </dgm:pt>
    <dgm:pt modelId="{9F88A66F-30A4-44F3-8A1A-A0C2E5DDEB84}" type="parTrans" cxnId="{6D7413C4-253D-4575-A41F-DEE932988A7E}">
      <dgm:prSet/>
      <dgm:spPr/>
      <dgm:t>
        <a:bodyPr/>
        <a:lstStyle/>
        <a:p>
          <a:endParaRPr lang="de-DE"/>
        </a:p>
      </dgm:t>
    </dgm:pt>
    <dgm:pt modelId="{E92F0B03-F453-4F6F-ACA6-928B3C006644}" type="sibTrans" cxnId="{6D7413C4-253D-4575-A41F-DEE932988A7E}">
      <dgm:prSet/>
      <dgm:spPr/>
      <dgm:t>
        <a:bodyPr/>
        <a:lstStyle/>
        <a:p>
          <a:endParaRPr lang="de-DE"/>
        </a:p>
      </dgm:t>
    </dgm:pt>
    <dgm:pt modelId="{FB8600A6-FFC3-4FD4-A3E0-31A315071FB7}">
      <dgm:prSet/>
      <dgm:spPr>
        <a:solidFill>
          <a:srgbClr val="11366B"/>
        </a:solidFill>
      </dgm:spPr>
      <dgm:t>
        <a:bodyPr/>
        <a:lstStyle/>
        <a:p>
          <a:pPr rtl="0"/>
          <a:endParaRPr lang="de-DE"/>
        </a:p>
      </dgm:t>
    </dgm:pt>
    <dgm:pt modelId="{F9134D5B-F4B9-4F1F-91DE-982521CC2BDB}" type="parTrans" cxnId="{2FE2B016-6711-4A49-A3A6-BD76C1A52C96}">
      <dgm:prSet/>
      <dgm:spPr/>
      <dgm:t>
        <a:bodyPr/>
        <a:lstStyle/>
        <a:p>
          <a:endParaRPr lang="de-DE"/>
        </a:p>
      </dgm:t>
    </dgm:pt>
    <dgm:pt modelId="{76F392BF-EEEB-453E-B063-08E4FB50CC4B}" type="sibTrans" cxnId="{2FE2B016-6711-4A49-A3A6-BD76C1A52C96}">
      <dgm:prSet/>
      <dgm:spPr/>
      <dgm:t>
        <a:bodyPr/>
        <a:lstStyle/>
        <a:p>
          <a:endParaRPr lang="de-DE"/>
        </a:p>
      </dgm:t>
    </dgm:pt>
    <dgm:pt modelId="{9A86352B-BC35-4C43-A2DF-C297E588B30E}">
      <dgm:prSet/>
      <dgm:spPr>
        <a:solidFill>
          <a:srgbClr val="11366B"/>
        </a:solidFill>
      </dgm:spPr>
      <dgm:t>
        <a:bodyPr/>
        <a:lstStyle/>
        <a:p>
          <a:pPr rtl="0"/>
          <a:endParaRPr lang="de-DE" b="1"/>
        </a:p>
      </dgm:t>
    </dgm:pt>
    <dgm:pt modelId="{6F95AA65-5D57-49DE-BBDF-EF0649D5C979}" type="parTrans" cxnId="{257B3B7E-7A3C-4E14-88F2-D39BBE872F2C}">
      <dgm:prSet/>
      <dgm:spPr/>
      <dgm:t>
        <a:bodyPr/>
        <a:lstStyle/>
        <a:p>
          <a:endParaRPr lang="de-DE"/>
        </a:p>
      </dgm:t>
    </dgm:pt>
    <dgm:pt modelId="{0AF69C73-C453-4DF9-B7B5-77E18A36B09E}" type="sibTrans" cxnId="{257B3B7E-7A3C-4E14-88F2-D39BBE872F2C}">
      <dgm:prSet/>
      <dgm:spPr/>
      <dgm:t>
        <a:bodyPr/>
        <a:lstStyle/>
        <a:p>
          <a:endParaRPr lang="de-DE"/>
        </a:p>
      </dgm:t>
    </dgm:pt>
    <dgm:pt modelId="{92341963-25E3-48A3-A679-584C950134EF}">
      <dgm:prSet/>
      <dgm:spPr/>
      <dgm:t>
        <a:bodyPr/>
        <a:lstStyle/>
        <a:p>
          <a:endParaRPr lang="de-DE"/>
        </a:p>
      </dgm:t>
    </dgm:pt>
    <dgm:pt modelId="{EC473FC1-9ED9-4833-883E-C3A4C0994B57}" type="parTrans" cxnId="{8C600E4C-5ADD-407E-A0DE-B1BA154BBC61}">
      <dgm:prSet/>
      <dgm:spPr/>
      <dgm:t>
        <a:bodyPr/>
        <a:lstStyle/>
        <a:p>
          <a:endParaRPr lang="de-DE"/>
        </a:p>
      </dgm:t>
    </dgm:pt>
    <dgm:pt modelId="{8FF9E5BD-54C1-40E2-B98F-11E1C3A48574}" type="sibTrans" cxnId="{8C600E4C-5ADD-407E-A0DE-B1BA154BBC61}">
      <dgm:prSet/>
      <dgm:spPr/>
      <dgm:t>
        <a:bodyPr/>
        <a:lstStyle/>
        <a:p>
          <a:endParaRPr lang="de-DE"/>
        </a:p>
      </dgm:t>
    </dgm:pt>
    <dgm:pt modelId="{B6056950-88AE-4A79-9C6F-7A30114CF8B7}">
      <dgm:prSet/>
      <dgm:spPr/>
      <dgm:t>
        <a:bodyPr/>
        <a:lstStyle/>
        <a:p>
          <a:pPr rtl="0"/>
          <a:endParaRPr lang="de-DE" b="1"/>
        </a:p>
      </dgm:t>
    </dgm:pt>
    <dgm:pt modelId="{9D0BACF0-7794-4968-A19D-14622064D239}" type="parTrans" cxnId="{3DDF7FE8-7944-461D-8F98-F23AF4233497}">
      <dgm:prSet/>
      <dgm:spPr/>
      <dgm:t>
        <a:bodyPr/>
        <a:lstStyle/>
        <a:p>
          <a:endParaRPr lang="de-DE"/>
        </a:p>
      </dgm:t>
    </dgm:pt>
    <dgm:pt modelId="{F8F265F6-CCCE-48D4-BC86-E87B40879441}" type="sibTrans" cxnId="{3DDF7FE8-7944-461D-8F98-F23AF4233497}">
      <dgm:prSet/>
      <dgm:spPr/>
      <dgm:t>
        <a:bodyPr/>
        <a:lstStyle/>
        <a:p>
          <a:endParaRPr lang="de-DE"/>
        </a:p>
      </dgm:t>
    </dgm:pt>
    <dgm:pt modelId="{0B14801A-B232-4424-A8C1-4E6E34D1CD03}">
      <dgm:prSet/>
      <dgm:spPr/>
      <dgm:t>
        <a:bodyPr/>
        <a:lstStyle/>
        <a:p>
          <a:endParaRPr lang="de-DE"/>
        </a:p>
      </dgm:t>
    </dgm:pt>
    <dgm:pt modelId="{FDD098F1-3514-46A7-A739-DC587669D755}" type="parTrans" cxnId="{5C8700D2-ACB8-419F-AEC5-5D8E25D9BD97}">
      <dgm:prSet/>
      <dgm:spPr/>
      <dgm:t>
        <a:bodyPr/>
        <a:lstStyle/>
        <a:p>
          <a:endParaRPr lang="de-DE"/>
        </a:p>
      </dgm:t>
    </dgm:pt>
    <dgm:pt modelId="{A837E663-8E7E-45EF-8A3B-E00D2EDA2E6B}" type="sibTrans" cxnId="{5C8700D2-ACB8-419F-AEC5-5D8E25D9BD97}">
      <dgm:prSet/>
      <dgm:spPr/>
      <dgm:t>
        <a:bodyPr/>
        <a:lstStyle/>
        <a:p>
          <a:endParaRPr lang="de-DE"/>
        </a:p>
      </dgm:t>
    </dgm:pt>
    <dgm:pt modelId="{9638A6E4-8E93-4D82-9C36-2D0FAB3645D5}">
      <dgm:prSet/>
      <dgm:spPr/>
      <dgm:t>
        <a:bodyPr/>
        <a:lstStyle/>
        <a:p>
          <a:pPr rtl="0"/>
          <a:endParaRPr lang="de-DE" b="1"/>
        </a:p>
      </dgm:t>
    </dgm:pt>
    <dgm:pt modelId="{26CE60FB-ED03-410C-90E3-ED470F3A97B9}" type="parTrans" cxnId="{613D7BEA-B833-44CF-84C9-5772EF502249}">
      <dgm:prSet/>
      <dgm:spPr/>
      <dgm:t>
        <a:bodyPr/>
        <a:lstStyle/>
        <a:p>
          <a:endParaRPr lang="de-DE"/>
        </a:p>
      </dgm:t>
    </dgm:pt>
    <dgm:pt modelId="{6C656836-A81D-4D01-8550-AB55579EDBC3}" type="sibTrans" cxnId="{613D7BEA-B833-44CF-84C9-5772EF502249}">
      <dgm:prSet/>
      <dgm:spPr/>
      <dgm:t>
        <a:bodyPr/>
        <a:lstStyle/>
        <a:p>
          <a:endParaRPr lang="de-DE"/>
        </a:p>
      </dgm:t>
    </dgm:pt>
    <dgm:pt modelId="{3C1CE426-2C05-4413-B613-BFE596D148EF}">
      <dgm:prSet/>
      <dgm:spPr/>
      <dgm:t>
        <a:bodyPr/>
        <a:lstStyle/>
        <a:p>
          <a:endParaRPr lang="de-DE"/>
        </a:p>
      </dgm:t>
    </dgm:pt>
    <dgm:pt modelId="{AC0B8DFD-879F-4FD2-B149-BE55E0C82857}" type="parTrans" cxnId="{41EAD2E4-7642-46EA-8DB3-D0C88D01C84B}">
      <dgm:prSet/>
      <dgm:spPr/>
      <dgm:t>
        <a:bodyPr/>
        <a:lstStyle/>
        <a:p>
          <a:endParaRPr lang="de-DE"/>
        </a:p>
      </dgm:t>
    </dgm:pt>
    <dgm:pt modelId="{B819C02F-C584-4EE6-B9C9-784421D62387}" type="sibTrans" cxnId="{41EAD2E4-7642-46EA-8DB3-D0C88D01C84B}">
      <dgm:prSet/>
      <dgm:spPr/>
      <dgm:t>
        <a:bodyPr/>
        <a:lstStyle/>
        <a:p>
          <a:endParaRPr lang="de-DE"/>
        </a:p>
      </dgm:t>
    </dgm:pt>
    <dgm:pt modelId="{27160665-7233-49D1-9A34-4478F0D03602}">
      <dgm:prSet/>
      <dgm:spPr/>
      <dgm:t>
        <a:bodyPr/>
        <a:lstStyle/>
        <a:p>
          <a:pPr rtl="0"/>
          <a:endParaRPr lang="de-DE" b="1"/>
        </a:p>
      </dgm:t>
    </dgm:pt>
    <dgm:pt modelId="{46FB9882-462D-4A46-938B-06EBCB14D9B5}" type="parTrans" cxnId="{E876F82F-47CD-4126-A98A-D809D0FAA891}">
      <dgm:prSet/>
      <dgm:spPr/>
      <dgm:t>
        <a:bodyPr/>
        <a:lstStyle/>
        <a:p>
          <a:endParaRPr lang="de-DE"/>
        </a:p>
      </dgm:t>
    </dgm:pt>
    <dgm:pt modelId="{791B683C-E8D3-46F8-8E25-856618B144E8}" type="sibTrans" cxnId="{E876F82F-47CD-4126-A98A-D809D0FAA891}">
      <dgm:prSet/>
      <dgm:spPr/>
      <dgm:t>
        <a:bodyPr/>
        <a:lstStyle/>
        <a:p>
          <a:endParaRPr lang="de-DE"/>
        </a:p>
      </dgm:t>
    </dgm:pt>
    <dgm:pt modelId="{7DE3C610-65CB-4438-A84C-1EAA5809F385}">
      <dgm:prSet/>
      <dgm:spPr/>
      <dgm:t>
        <a:bodyPr/>
        <a:lstStyle/>
        <a:p>
          <a:pPr rtl="0"/>
          <a:endParaRPr lang="de-DE" b="1"/>
        </a:p>
      </dgm:t>
    </dgm:pt>
    <dgm:pt modelId="{2DC257FD-71A2-4846-9DD5-48A630094973}" type="parTrans" cxnId="{1E9F0C2E-CC2E-4323-9FB2-65AC21F6B2DE}">
      <dgm:prSet/>
      <dgm:spPr/>
      <dgm:t>
        <a:bodyPr/>
        <a:lstStyle/>
        <a:p>
          <a:endParaRPr lang="de-DE"/>
        </a:p>
      </dgm:t>
    </dgm:pt>
    <dgm:pt modelId="{89BC47C7-98C5-4357-BE81-D3CF46A30E7B}" type="sibTrans" cxnId="{1E9F0C2E-CC2E-4323-9FB2-65AC21F6B2DE}">
      <dgm:prSet/>
      <dgm:spPr/>
      <dgm:t>
        <a:bodyPr/>
        <a:lstStyle/>
        <a:p>
          <a:endParaRPr lang="de-DE"/>
        </a:p>
      </dgm:t>
    </dgm:pt>
    <dgm:pt modelId="{8E698B0D-9B08-4D36-884B-C2202D3648DB}">
      <dgm:prSet/>
      <dgm:spPr/>
      <dgm:t>
        <a:bodyPr/>
        <a:lstStyle/>
        <a:p>
          <a:pPr rtl="0"/>
          <a:endParaRPr lang="de-DE" b="1"/>
        </a:p>
      </dgm:t>
    </dgm:pt>
    <dgm:pt modelId="{ADD4C16D-D320-42AA-B094-665CD34756C1}" type="parTrans" cxnId="{D989F49C-A940-417E-8A50-436986A671C1}">
      <dgm:prSet/>
      <dgm:spPr/>
      <dgm:t>
        <a:bodyPr/>
        <a:lstStyle/>
        <a:p>
          <a:endParaRPr lang="de-DE"/>
        </a:p>
      </dgm:t>
    </dgm:pt>
    <dgm:pt modelId="{2A9193E7-3B9B-4149-9D3B-C65F4855F370}" type="sibTrans" cxnId="{D989F49C-A940-417E-8A50-436986A671C1}">
      <dgm:prSet/>
      <dgm:spPr/>
      <dgm:t>
        <a:bodyPr/>
        <a:lstStyle/>
        <a:p>
          <a:endParaRPr lang="de-DE"/>
        </a:p>
      </dgm:t>
    </dgm:pt>
    <dgm:pt modelId="{698A7C69-5317-4F38-AE16-E4EB5A4FB947}">
      <dgm:prSet/>
      <dgm:spPr/>
      <dgm:t>
        <a:bodyPr/>
        <a:lstStyle/>
        <a:p>
          <a:pPr rtl="0"/>
          <a:endParaRPr lang="de-DE"/>
        </a:p>
      </dgm:t>
    </dgm:pt>
    <dgm:pt modelId="{BEBFC357-E03E-4874-A35D-CBC6DEE17ED2}" type="parTrans" cxnId="{AB40DBC0-B226-4B78-B776-F44C4271DA60}">
      <dgm:prSet/>
      <dgm:spPr/>
      <dgm:t>
        <a:bodyPr/>
        <a:lstStyle/>
        <a:p>
          <a:endParaRPr lang="de-DE"/>
        </a:p>
      </dgm:t>
    </dgm:pt>
    <dgm:pt modelId="{CDD29190-20FE-43DC-8C87-FF0B7A50414B}" type="sibTrans" cxnId="{AB40DBC0-B226-4B78-B776-F44C4271DA60}">
      <dgm:prSet/>
      <dgm:spPr/>
      <dgm:t>
        <a:bodyPr/>
        <a:lstStyle/>
        <a:p>
          <a:endParaRPr lang="de-DE"/>
        </a:p>
      </dgm:t>
    </dgm:pt>
    <dgm:pt modelId="{0727660A-A239-480B-8635-C894EBDE8CCF}">
      <dgm:prSet/>
      <dgm:spPr>
        <a:solidFill>
          <a:srgbClr val="11366B"/>
        </a:solidFill>
      </dgm:spPr>
      <dgm:t>
        <a:bodyPr/>
        <a:lstStyle/>
        <a:p>
          <a:pPr rtl="0"/>
          <a:r>
            <a:rPr lang="de-DE" b="1" dirty="0" err="1"/>
            <a:t>Left</a:t>
          </a:r>
          <a:r>
            <a:rPr lang="de-DE" b="1" dirty="0"/>
            <a:t> </a:t>
          </a:r>
          <a:r>
            <a:rPr lang="de-DE" b="1" dirty="0" err="1"/>
            <a:t>bottom</a:t>
          </a:r>
          <a:endParaRPr lang="de-DE" b="1" dirty="0"/>
        </a:p>
      </dgm:t>
    </dgm:pt>
    <dgm:pt modelId="{E14C41EF-A2DC-4AD0-A90E-F764DB697651}" type="parTrans" cxnId="{DD06420B-4C1A-4425-B2E0-3E3E0CE65D16}">
      <dgm:prSet/>
      <dgm:spPr/>
      <dgm:t>
        <a:bodyPr/>
        <a:lstStyle/>
        <a:p>
          <a:endParaRPr lang="de-DE"/>
        </a:p>
      </dgm:t>
    </dgm:pt>
    <dgm:pt modelId="{032FA27D-9E55-4359-8F23-E87808F0E2FA}" type="sibTrans" cxnId="{DD06420B-4C1A-4425-B2E0-3E3E0CE65D16}">
      <dgm:prSet/>
      <dgm:spPr/>
      <dgm:t>
        <a:bodyPr/>
        <a:lstStyle/>
        <a:p>
          <a:endParaRPr lang="de-DE"/>
        </a:p>
      </dgm:t>
    </dgm:pt>
    <dgm:pt modelId="{73B2C210-E556-48ED-9F4D-8B9077CE8EE4}">
      <dgm:prSet/>
      <dgm:spPr>
        <a:solidFill>
          <a:srgbClr val="11366B"/>
        </a:solidFill>
      </dgm:spPr>
      <dgm:t>
        <a:bodyPr/>
        <a:lstStyle/>
        <a:p>
          <a:pPr rtl="0"/>
          <a:r>
            <a:rPr lang="de-DE" b="1" dirty="0"/>
            <a:t>Right </a:t>
          </a:r>
          <a:r>
            <a:rPr lang="de-DE" b="1" dirty="0" err="1"/>
            <a:t>bottom</a:t>
          </a:r>
          <a:endParaRPr lang="de-DE" b="1" dirty="0"/>
        </a:p>
      </dgm:t>
    </dgm:pt>
    <dgm:pt modelId="{D49FFF68-614F-4FF9-AD87-3F5040943C55}" type="parTrans" cxnId="{271E6FDB-4760-4EB2-9267-5EE5A5D6258C}">
      <dgm:prSet/>
      <dgm:spPr/>
      <dgm:t>
        <a:bodyPr/>
        <a:lstStyle/>
        <a:p>
          <a:endParaRPr lang="de-DE"/>
        </a:p>
      </dgm:t>
    </dgm:pt>
    <dgm:pt modelId="{8F3BA450-A6F8-4B0F-8687-E9EDCE8AF697}" type="sibTrans" cxnId="{271E6FDB-4760-4EB2-9267-5EE5A5D6258C}">
      <dgm:prSet/>
      <dgm:spPr/>
      <dgm:t>
        <a:bodyPr/>
        <a:lstStyle/>
        <a:p>
          <a:endParaRPr lang="de-DE"/>
        </a:p>
      </dgm:t>
    </dgm:pt>
    <dgm:pt modelId="{BEA9D5A3-A256-461D-85F9-DE7F959836C1}" type="pres">
      <dgm:prSet presAssocID="{5B74D1B6-ADE7-4D85-B699-727CDF33E700}" presName="matrix" presStyleCnt="0">
        <dgm:presLayoutVars>
          <dgm:chMax val="1"/>
          <dgm:dir/>
          <dgm:resizeHandles val="exact"/>
        </dgm:presLayoutVars>
      </dgm:prSet>
      <dgm:spPr/>
    </dgm:pt>
    <dgm:pt modelId="{8956D1E2-CEA6-4593-8641-C64DA4F26C12}" type="pres">
      <dgm:prSet presAssocID="{5B74D1B6-ADE7-4D85-B699-727CDF33E700}" presName="diamond" presStyleLbl="bgShp" presStyleIdx="0" presStyleCnt="1"/>
      <dgm:spPr>
        <a:solidFill>
          <a:srgbClr val="4B89E3"/>
        </a:solidFill>
      </dgm:spPr>
    </dgm:pt>
    <dgm:pt modelId="{8F7B1565-D93C-4307-A1F9-C044DA3EDD52}" type="pres">
      <dgm:prSet presAssocID="{5B74D1B6-ADE7-4D85-B699-727CDF33E700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CF7D935-8BB3-4EC2-98C3-2E8216EC2C10}" type="pres">
      <dgm:prSet presAssocID="{5B74D1B6-ADE7-4D85-B699-727CDF33E70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D8FE0ED-3F93-4D1F-9B80-91B539F7FB8E}" type="pres">
      <dgm:prSet presAssocID="{5B74D1B6-ADE7-4D85-B699-727CDF33E700}" presName="quad3" presStyleLbl="node1" presStyleIdx="2" presStyleCnt="4" custLinFactNeighborX="4725" custLinFactNeighborY="-57">
        <dgm:presLayoutVars>
          <dgm:chMax val="0"/>
          <dgm:chPref val="0"/>
          <dgm:bulletEnabled val="1"/>
        </dgm:presLayoutVars>
      </dgm:prSet>
      <dgm:spPr/>
    </dgm:pt>
    <dgm:pt modelId="{1DED7E45-9C43-4C61-97BC-B49507E0E43F}" type="pres">
      <dgm:prSet presAssocID="{5B74D1B6-ADE7-4D85-B699-727CDF33E70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D06420B-4C1A-4425-B2E0-3E3E0CE65D16}" srcId="{5B74D1B6-ADE7-4D85-B699-727CDF33E700}" destId="{0727660A-A239-480B-8635-C894EBDE8CCF}" srcOrd="2" destOrd="0" parTransId="{E14C41EF-A2DC-4AD0-A90E-F764DB697651}" sibTransId="{032FA27D-9E55-4359-8F23-E87808F0E2FA}"/>
    <dgm:cxn modelId="{2FE2B016-6711-4A49-A3A6-BD76C1A52C96}" srcId="{5B74D1B6-ADE7-4D85-B699-727CDF33E700}" destId="{FB8600A6-FFC3-4FD4-A3E0-31A315071FB7}" srcOrd="4" destOrd="0" parTransId="{F9134D5B-F4B9-4F1F-91DE-982521CC2BDB}" sibTransId="{76F392BF-EEEB-453E-B063-08E4FB50CC4B}"/>
    <dgm:cxn modelId="{7148F825-47AB-465B-AF82-3925AA450018}" type="presOf" srcId="{C7308B66-1A30-401C-A228-B10A39A998FE}" destId="{8F7B1565-D93C-4307-A1F9-C044DA3EDD52}" srcOrd="0" destOrd="0" presId="urn:microsoft.com/office/officeart/2005/8/layout/matrix3"/>
    <dgm:cxn modelId="{1E9F0C2E-CC2E-4323-9FB2-65AC21F6B2DE}" srcId="{5B74D1B6-ADE7-4D85-B699-727CDF33E700}" destId="{7DE3C610-65CB-4438-A84C-1EAA5809F385}" srcOrd="12" destOrd="0" parTransId="{2DC257FD-71A2-4846-9DD5-48A630094973}" sibTransId="{89BC47C7-98C5-4357-BE81-D3CF46A30E7B}"/>
    <dgm:cxn modelId="{E876F82F-47CD-4126-A98A-D809D0FAA891}" srcId="{5B74D1B6-ADE7-4D85-B699-727CDF33E700}" destId="{27160665-7233-49D1-9A34-4478F0D03602}" srcOrd="11" destOrd="0" parTransId="{46FB9882-462D-4A46-938B-06EBCB14D9B5}" sibTransId="{791B683C-E8D3-46F8-8E25-856618B144E8}"/>
    <dgm:cxn modelId="{8C600E4C-5ADD-407E-A0DE-B1BA154BBC61}" srcId="{5B74D1B6-ADE7-4D85-B699-727CDF33E700}" destId="{92341963-25E3-48A3-A679-584C950134EF}" srcOrd="6" destOrd="0" parTransId="{EC473FC1-9ED9-4833-883E-C3A4C0994B57}" sibTransId="{8FF9E5BD-54C1-40E2-B98F-11E1C3A48574}"/>
    <dgm:cxn modelId="{2A31CF70-D015-44C4-B091-25FE785C338D}" type="presOf" srcId="{0727660A-A239-480B-8635-C894EBDE8CCF}" destId="{2D8FE0ED-3F93-4D1F-9B80-91B539F7FB8E}" srcOrd="0" destOrd="0" presId="urn:microsoft.com/office/officeart/2005/8/layout/matrix3"/>
    <dgm:cxn modelId="{9E9B8252-4715-42A8-9062-5C64C953B90C}" type="presOf" srcId="{5B74D1B6-ADE7-4D85-B699-727CDF33E700}" destId="{BEA9D5A3-A256-461D-85F9-DE7F959836C1}" srcOrd="0" destOrd="0" presId="urn:microsoft.com/office/officeart/2005/8/layout/matrix3"/>
    <dgm:cxn modelId="{257B3B7E-7A3C-4E14-88F2-D39BBE872F2C}" srcId="{5B74D1B6-ADE7-4D85-B699-727CDF33E700}" destId="{9A86352B-BC35-4C43-A2DF-C297E588B30E}" srcOrd="5" destOrd="0" parTransId="{6F95AA65-5D57-49DE-BBDF-EF0649D5C979}" sibTransId="{0AF69C73-C453-4DF9-B7B5-77E18A36B09E}"/>
    <dgm:cxn modelId="{047D6583-0D6F-4E42-A171-B2697044637A}" type="presOf" srcId="{73B2C210-E556-48ED-9F4D-8B9077CE8EE4}" destId="{1DED7E45-9C43-4C61-97BC-B49507E0E43F}" srcOrd="0" destOrd="0" presId="urn:microsoft.com/office/officeart/2005/8/layout/matrix3"/>
    <dgm:cxn modelId="{D989F49C-A940-417E-8A50-436986A671C1}" srcId="{5B74D1B6-ADE7-4D85-B699-727CDF33E700}" destId="{8E698B0D-9B08-4D36-884B-C2202D3648DB}" srcOrd="13" destOrd="0" parTransId="{ADD4C16D-D320-42AA-B094-665CD34756C1}" sibTransId="{2A9193E7-3B9B-4149-9D3B-C65F4855F370}"/>
    <dgm:cxn modelId="{126313BC-D1DB-4048-8C79-57B7848A0AED}" type="presOf" srcId="{36B865DB-BDAC-4D00-828F-B9251A24EB27}" destId="{DCF7D935-8BB3-4EC2-98C3-2E8216EC2C10}" srcOrd="0" destOrd="0" presId="urn:microsoft.com/office/officeart/2005/8/layout/matrix3"/>
    <dgm:cxn modelId="{AB40DBC0-B226-4B78-B776-F44C4271DA60}" srcId="{5B74D1B6-ADE7-4D85-B699-727CDF33E700}" destId="{698A7C69-5317-4F38-AE16-E4EB5A4FB947}" srcOrd="14" destOrd="0" parTransId="{BEBFC357-E03E-4874-A35D-CBC6DEE17ED2}" sibTransId="{CDD29190-20FE-43DC-8C87-FF0B7A50414B}"/>
    <dgm:cxn modelId="{6D7413C4-253D-4575-A41F-DEE932988A7E}" srcId="{5B74D1B6-ADE7-4D85-B699-727CDF33E700}" destId="{36B865DB-BDAC-4D00-828F-B9251A24EB27}" srcOrd="1" destOrd="0" parTransId="{9F88A66F-30A4-44F3-8A1A-A0C2E5DDEB84}" sibTransId="{E92F0B03-F453-4F6F-ACA6-928B3C006644}"/>
    <dgm:cxn modelId="{DF31B8CA-764E-4CB1-AE31-D88F8B9DA57F}" srcId="{5B74D1B6-ADE7-4D85-B699-727CDF33E700}" destId="{C7308B66-1A30-401C-A228-B10A39A998FE}" srcOrd="0" destOrd="0" parTransId="{E0E24611-524A-40DA-AFE4-15B0811172D7}" sibTransId="{44A6BF47-9CA8-43FA-883A-88EC90C183D3}"/>
    <dgm:cxn modelId="{5C8700D2-ACB8-419F-AEC5-5D8E25D9BD97}" srcId="{5B74D1B6-ADE7-4D85-B699-727CDF33E700}" destId="{0B14801A-B232-4424-A8C1-4E6E34D1CD03}" srcOrd="8" destOrd="0" parTransId="{FDD098F1-3514-46A7-A739-DC587669D755}" sibTransId="{A837E663-8E7E-45EF-8A3B-E00D2EDA2E6B}"/>
    <dgm:cxn modelId="{271E6FDB-4760-4EB2-9267-5EE5A5D6258C}" srcId="{5B74D1B6-ADE7-4D85-B699-727CDF33E700}" destId="{73B2C210-E556-48ED-9F4D-8B9077CE8EE4}" srcOrd="3" destOrd="0" parTransId="{D49FFF68-614F-4FF9-AD87-3F5040943C55}" sibTransId="{8F3BA450-A6F8-4B0F-8687-E9EDCE8AF697}"/>
    <dgm:cxn modelId="{41EAD2E4-7642-46EA-8DB3-D0C88D01C84B}" srcId="{5B74D1B6-ADE7-4D85-B699-727CDF33E700}" destId="{3C1CE426-2C05-4413-B613-BFE596D148EF}" srcOrd="10" destOrd="0" parTransId="{AC0B8DFD-879F-4FD2-B149-BE55E0C82857}" sibTransId="{B819C02F-C584-4EE6-B9C9-784421D62387}"/>
    <dgm:cxn modelId="{3DDF7FE8-7944-461D-8F98-F23AF4233497}" srcId="{5B74D1B6-ADE7-4D85-B699-727CDF33E700}" destId="{B6056950-88AE-4A79-9C6F-7A30114CF8B7}" srcOrd="7" destOrd="0" parTransId="{9D0BACF0-7794-4968-A19D-14622064D239}" sibTransId="{F8F265F6-CCCE-48D4-BC86-E87B40879441}"/>
    <dgm:cxn modelId="{613D7BEA-B833-44CF-84C9-5772EF502249}" srcId="{5B74D1B6-ADE7-4D85-B699-727CDF33E700}" destId="{9638A6E4-8E93-4D82-9C36-2D0FAB3645D5}" srcOrd="9" destOrd="0" parTransId="{26CE60FB-ED03-410C-90E3-ED470F3A97B9}" sibTransId="{6C656836-A81D-4D01-8550-AB55579EDBC3}"/>
    <dgm:cxn modelId="{0700E7EB-AD19-41AB-8107-DBD4C90C2EB0}" type="presParOf" srcId="{BEA9D5A3-A256-461D-85F9-DE7F959836C1}" destId="{8956D1E2-CEA6-4593-8641-C64DA4F26C12}" srcOrd="0" destOrd="0" presId="urn:microsoft.com/office/officeart/2005/8/layout/matrix3"/>
    <dgm:cxn modelId="{4BF06757-5810-41B8-8AAB-2780A3CD10BE}" type="presParOf" srcId="{BEA9D5A3-A256-461D-85F9-DE7F959836C1}" destId="{8F7B1565-D93C-4307-A1F9-C044DA3EDD52}" srcOrd="1" destOrd="0" presId="urn:microsoft.com/office/officeart/2005/8/layout/matrix3"/>
    <dgm:cxn modelId="{A6724976-4389-4CEE-84F1-ED2F20A1C826}" type="presParOf" srcId="{BEA9D5A3-A256-461D-85F9-DE7F959836C1}" destId="{DCF7D935-8BB3-4EC2-98C3-2E8216EC2C10}" srcOrd="2" destOrd="0" presId="urn:microsoft.com/office/officeart/2005/8/layout/matrix3"/>
    <dgm:cxn modelId="{1E042A68-EBC8-4156-970C-56808333D3CD}" type="presParOf" srcId="{BEA9D5A3-A256-461D-85F9-DE7F959836C1}" destId="{2D8FE0ED-3F93-4D1F-9B80-91B539F7FB8E}" srcOrd="3" destOrd="0" presId="urn:microsoft.com/office/officeart/2005/8/layout/matrix3"/>
    <dgm:cxn modelId="{C28A9E6E-1AD5-4D19-A4EF-62F82A412C7E}" type="presParOf" srcId="{BEA9D5A3-A256-461D-85F9-DE7F959836C1}" destId="{1DED7E45-9C43-4C61-97BC-B49507E0E43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74D1B6-ADE7-4D85-B699-727CDF33E700}" type="doc">
      <dgm:prSet loTypeId="urn:microsoft.com/office/officeart/2005/8/layout/venn2" loCatId="relationship" qsTypeId="urn:microsoft.com/office/officeart/2005/8/quickstyle/simple1#5" qsCatId="simple" csTypeId="urn:microsoft.com/office/officeart/2005/8/colors/accent1_2#5" csCatId="accent1" phldr="1"/>
      <dgm:spPr/>
      <dgm:t>
        <a:bodyPr/>
        <a:lstStyle/>
        <a:p>
          <a:endParaRPr lang="de-DE"/>
        </a:p>
      </dgm:t>
    </dgm:pt>
    <dgm:pt modelId="{C7308B66-1A30-401C-A228-B10A39A998FE}">
      <dgm:prSet/>
      <dgm:spPr>
        <a:solidFill>
          <a:srgbClr val="11366B"/>
        </a:solidFill>
      </dgm:spPr>
      <dgm:t>
        <a:bodyPr/>
        <a:lstStyle/>
        <a:p>
          <a:pPr rtl="0"/>
          <a:r>
            <a:rPr lang="de-DE" b="1" dirty="0"/>
            <a:t>top</a:t>
          </a:r>
        </a:p>
      </dgm:t>
    </dgm:pt>
    <dgm:pt modelId="{E0E24611-524A-40DA-AFE4-15B0811172D7}" type="parTrans" cxnId="{DF31B8CA-764E-4CB1-AE31-D88F8B9DA57F}">
      <dgm:prSet/>
      <dgm:spPr/>
      <dgm:t>
        <a:bodyPr/>
        <a:lstStyle/>
        <a:p>
          <a:endParaRPr lang="de-DE"/>
        </a:p>
      </dgm:t>
    </dgm:pt>
    <dgm:pt modelId="{44A6BF47-9CA8-43FA-883A-88EC90C183D3}" type="sibTrans" cxnId="{DF31B8CA-764E-4CB1-AE31-D88F8B9DA57F}">
      <dgm:prSet/>
      <dgm:spPr/>
      <dgm:t>
        <a:bodyPr/>
        <a:lstStyle/>
        <a:p>
          <a:endParaRPr lang="de-DE"/>
        </a:p>
      </dgm:t>
    </dgm:pt>
    <dgm:pt modelId="{36B865DB-BDAC-4D00-828F-B9251A24EB27}">
      <dgm:prSet/>
      <dgm:spPr>
        <a:solidFill>
          <a:srgbClr val="11366B"/>
        </a:solidFill>
      </dgm:spPr>
      <dgm:t>
        <a:bodyPr/>
        <a:lstStyle/>
        <a:p>
          <a:pPr rtl="0"/>
          <a:r>
            <a:rPr lang="de-DE" b="1" dirty="0"/>
            <a:t>top2</a:t>
          </a:r>
        </a:p>
      </dgm:t>
    </dgm:pt>
    <dgm:pt modelId="{9F88A66F-30A4-44F3-8A1A-A0C2E5DDEB84}" type="parTrans" cxnId="{6D7413C4-253D-4575-A41F-DEE932988A7E}">
      <dgm:prSet/>
      <dgm:spPr/>
      <dgm:t>
        <a:bodyPr/>
        <a:lstStyle/>
        <a:p>
          <a:endParaRPr lang="de-DE"/>
        </a:p>
      </dgm:t>
    </dgm:pt>
    <dgm:pt modelId="{E92F0B03-F453-4F6F-ACA6-928B3C006644}" type="sibTrans" cxnId="{6D7413C4-253D-4575-A41F-DEE932988A7E}">
      <dgm:prSet/>
      <dgm:spPr/>
      <dgm:t>
        <a:bodyPr/>
        <a:lstStyle/>
        <a:p>
          <a:endParaRPr lang="de-DE"/>
        </a:p>
      </dgm:t>
    </dgm:pt>
    <dgm:pt modelId="{698A7C69-5317-4F38-AE16-E4EB5A4FB947}">
      <dgm:prSet/>
      <dgm:spPr/>
      <dgm:t>
        <a:bodyPr/>
        <a:lstStyle/>
        <a:p>
          <a:pPr rtl="0"/>
          <a:r>
            <a:rPr lang="de-DE" dirty="0" err="1"/>
            <a:t>center</a:t>
          </a:r>
          <a:endParaRPr lang="de-DE" dirty="0"/>
        </a:p>
      </dgm:t>
    </dgm:pt>
    <dgm:pt modelId="{BEBFC357-E03E-4874-A35D-CBC6DEE17ED2}" type="parTrans" cxnId="{AB40DBC0-B226-4B78-B776-F44C4271DA60}">
      <dgm:prSet/>
      <dgm:spPr/>
      <dgm:t>
        <a:bodyPr/>
        <a:lstStyle/>
        <a:p>
          <a:endParaRPr lang="de-DE"/>
        </a:p>
      </dgm:t>
    </dgm:pt>
    <dgm:pt modelId="{CDD29190-20FE-43DC-8C87-FF0B7A50414B}" type="sibTrans" cxnId="{AB40DBC0-B226-4B78-B776-F44C4271DA60}">
      <dgm:prSet/>
      <dgm:spPr/>
      <dgm:t>
        <a:bodyPr/>
        <a:lstStyle/>
        <a:p>
          <a:endParaRPr lang="de-DE"/>
        </a:p>
      </dgm:t>
    </dgm:pt>
    <dgm:pt modelId="{0727660A-A239-480B-8635-C894EBDE8CCF}">
      <dgm:prSet/>
      <dgm:spPr>
        <a:solidFill>
          <a:srgbClr val="11366B"/>
        </a:solidFill>
      </dgm:spPr>
      <dgm:t>
        <a:bodyPr/>
        <a:lstStyle/>
        <a:p>
          <a:pPr rtl="0"/>
          <a:r>
            <a:rPr lang="de-DE" b="1" dirty="0" err="1"/>
            <a:t>bottom</a:t>
          </a:r>
          <a:endParaRPr lang="de-DE" b="1" dirty="0"/>
        </a:p>
      </dgm:t>
    </dgm:pt>
    <dgm:pt modelId="{E14C41EF-A2DC-4AD0-A90E-F764DB697651}" type="parTrans" cxnId="{DD06420B-4C1A-4425-B2E0-3E3E0CE65D16}">
      <dgm:prSet/>
      <dgm:spPr/>
      <dgm:t>
        <a:bodyPr/>
        <a:lstStyle/>
        <a:p>
          <a:endParaRPr lang="de-DE"/>
        </a:p>
      </dgm:t>
    </dgm:pt>
    <dgm:pt modelId="{032FA27D-9E55-4359-8F23-E87808F0E2FA}" type="sibTrans" cxnId="{DD06420B-4C1A-4425-B2E0-3E3E0CE65D16}">
      <dgm:prSet/>
      <dgm:spPr/>
      <dgm:t>
        <a:bodyPr/>
        <a:lstStyle/>
        <a:p>
          <a:endParaRPr lang="de-DE"/>
        </a:p>
      </dgm:t>
    </dgm:pt>
    <dgm:pt modelId="{73B2C210-E556-48ED-9F4D-8B9077CE8EE4}">
      <dgm:prSet/>
      <dgm:spPr>
        <a:solidFill>
          <a:srgbClr val="11366B"/>
        </a:solidFill>
      </dgm:spPr>
      <dgm:t>
        <a:bodyPr/>
        <a:lstStyle/>
        <a:p>
          <a:pPr rtl="0"/>
          <a:r>
            <a:rPr lang="de-DE" b="1" dirty="0"/>
            <a:t>bottom2</a:t>
          </a:r>
        </a:p>
      </dgm:t>
    </dgm:pt>
    <dgm:pt modelId="{D49FFF68-614F-4FF9-AD87-3F5040943C55}" type="parTrans" cxnId="{271E6FDB-4760-4EB2-9267-5EE5A5D6258C}">
      <dgm:prSet/>
      <dgm:spPr/>
      <dgm:t>
        <a:bodyPr/>
        <a:lstStyle/>
        <a:p>
          <a:endParaRPr lang="de-DE"/>
        </a:p>
      </dgm:t>
    </dgm:pt>
    <dgm:pt modelId="{8F3BA450-A6F8-4B0F-8687-E9EDCE8AF697}" type="sibTrans" cxnId="{271E6FDB-4760-4EB2-9267-5EE5A5D6258C}">
      <dgm:prSet/>
      <dgm:spPr/>
      <dgm:t>
        <a:bodyPr/>
        <a:lstStyle/>
        <a:p>
          <a:endParaRPr lang="de-DE"/>
        </a:p>
      </dgm:t>
    </dgm:pt>
    <dgm:pt modelId="{A9DE430E-5C20-47DD-A5FD-47C800146D01}" type="pres">
      <dgm:prSet presAssocID="{5B74D1B6-ADE7-4D85-B699-727CDF33E700}" presName="Name0" presStyleCnt="0">
        <dgm:presLayoutVars>
          <dgm:chMax val="7"/>
          <dgm:resizeHandles val="exact"/>
        </dgm:presLayoutVars>
      </dgm:prSet>
      <dgm:spPr/>
    </dgm:pt>
    <dgm:pt modelId="{7494A1EB-70C0-4A84-8CE2-A7DF420F6676}" type="pres">
      <dgm:prSet presAssocID="{5B74D1B6-ADE7-4D85-B699-727CDF33E700}" presName="comp1" presStyleCnt="0"/>
      <dgm:spPr/>
    </dgm:pt>
    <dgm:pt modelId="{E7289279-D9D5-47D1-B50C-0DDB467E0EA9}" type="pres">
      <dgm:prSet presAssocID="{5B74D1B6-ADE7-4D85-B699-727CDF33E700}" presName="circle1" presStyleLbl="node1" presStyleIdx="0" presStyleCnt="5"/>
      <dgm:spPr/>
    </dgm:pt>
    <dgm:pt modelId="{3D26BD52-DBBF-488F-89E6-3BDE57033ED8}" type="pres">
      <dgm:prSet presAssocID="{5B74D1B6-ADE7-4D85-B699-727CDF33E700}" presName="c1text" presStyleLbl="node1" presStyleIdx="0" presStyleCnt="5">
        <dgm:presLayoutVars>
          <dgm:bulletEnabled val="1"/>
        </dgm:presLayoutVars>
      </dgm:prSet>
      <dgm:spPr/>
    </dgm:pt>
    <dgm:pt modelId="{3A0BB8D8-F44E-46BE-8546-F93F5D2B486B}" type="pres">
      <dgm:prSet presAssocID="{5B74D1B6-ADE7-4D85-B699-727CDF33E700}" presName="comp2" presStyleCnt="0"/>
      <dgm:spPr/>
    </dgm:pt>
    <dgm:pt modelId="{555FD501-C2FF-444F-9756-58AEA94EF80B}" type="pres">
      <dgm:prSet presAssocID="{5B74D1B6-ADE7-4D85-B699-727CDF33E700}" presName="circle2" presStyleLbl="node1" presStyleIdx="1" presStyleCnt="5"/>
      <dgm:spPr/>
    </dgm:pt>
    <dgm:pt modelId="{F2B87DD6-4773-4E3D-A7A3-DE01F01B43B6}" type="pres">
      <dgm:prSet presAssocID="{5B74D1B6-ADE7-4D85-B699-727CDF33E700}" presName="c2text" presStyleLbl="node1" presStyleIdx="1" presStyleCnt="5">
        <dgm:presLayoutVars>
          <dgm:bulletEnabled val="1"/>
        </dgm:presLayoutVars>
      </dgm:prSet>
      <dgm:spPr/>
    </dgm:pt>
    <dgm:pt modelId="{768AAFAA-E469-4D92-AF79-8996F4A96309}" type="pres">
      <dgm:prSet presAssocID="{5B74D1B6-ADE7-4D85-B699-727CDF33E700}" presName="comp3" presStyleCnt="0"/>
      <dgm:spPr/>
    </dgm:pt>
    <dgm:pt modelId="{CD1B45CC-F8BD-44DB-8E03-0A7B5F20FD84}" type="pres">
      <dgm:prSet presAssocID="{5B74D1B6-ADE7-4D85-B699-727CDF33E700}" presName="circle3" presStyleLbl="node1" presStyleIdx="2" presStyleCnt="5"/>
      <dgm:spPr/>
    </dgm:pt>
    <dgm:pt modelId="{F69085E2-690A-40BD-9617-D49BCD16DEE9}" type="pres">
      <dgm:prSet presAssocID="{5B74D1B6-ADE7-4D85-B699-727CDF33E700}" presName="c3text" presStyleLbl="node1" presStyleIdx="2" presStyleCnt="5">
        <dgm:presLayoutVars>
          <dgm:bulletEnabled val="1"/>
        </dgm:presLayoutVars>
      </dgm:prSet>
      <dgm:spPr/>
    </dgm:pt>
    <dgm:pt modelId="{DCBCF877-50AF-4C80-894F-8E22591A082D}" type="pres">
      <dgm:prSet presAssocID="{5B74D1B6-ADE7-4D85-B699-727CDF33E700}" presName="comp4" presStyleCnt="0"/>
      <dgm:spPr/>
    </dgm:pt>
    <dgm:pt modelId="{1E8C2F3B-6260-48A5-9C42-0ECFC8A28BD7}" type="pres">
      <dgm:prSet presAssocID="{5B74D1B6-ADE7-4D85-B699-727CDF33E700}" presName="circle4" presStyleLbl="node1" presStyleIdx="3" presStyleCnt="5"/>
      <dgm:spPr/>
    </dgm:pt>
    <dgm:pt modelId="{2AFEDE06-53D6-4A73-8CD2-48F9FD37EB7E}" type="pres">
      <dgm:prSet presAssocID="{5B74D1B6-ADE7-4D85-B699-727CDF33E700}" presName="c4text" presStyleLbl="node1" presStyleIdx="3" presStyleCnt="5">
        <dgm:presLayoutVars>
          <dgm:bulletEnabled val="1"/>
        </dgm:presLayoutVars>
      </dgm:prSet>
      <dgm:spPr/>
    </dgm:pt>
    <dgm:pt modelId="{FA33ABAF-189F-4BFB-A613-7A8DD1F99440}" type="pres">
      <dgm:prSet presAssocID="{5B74D1B6-ADE7-4D85-B699-727CDF33E700}" presName="comp5" presStyleCnt="0"/>
      <dgm:spPr/>
    </dgm:pt>
    <dgm:pt modelId="{2A566996-C038-4587-8B1B-0D02997F7459}" type="pres">
      <dgm:prSet presAssocID="{5B74D1B6-ADE7-4D85-B699-727CDF33E700}" presName="circle5" presStyleLbl="node1" presStyleIdx="4" presStyleCnt="5"/>
      <dgm:spPr/>
    </dgm:pt>
    <dgm:pt modelId="{BBFC4EBB-29A6-4767-B16A-5EB0B9310B44}" type="pres">
      <dgm:prSet presAssocID="{5B74D1B6-ADE7-4D85-B699-727CDF33E700}" presName="c5text" presStyleLbl="node1" presStyleIdx="4" presStyleCnt="5">
        <dgm:presLayoutVars>
          <dgm:bulletEnabled val="1"/>
        </dgm:presLayoutVars>
      </dgm:prSet>
      <dgm:spPr/>
    </dgm:pt>
  </dgm:ptLst>
  <dgm:cxnLst>
    <dgm:cxn modelId="{DD06420B-4C1A-4425-B2E0-3E3E0CE65D16}" srcId="{5B74D1B6-ADE7-4D85-B699-727CDF33E700}" destId="{0727660A-A239-480B-8635-C894EBDE8CCF}" srcOrd="2" destOrd="0" parTransId="{E14C41EF-A2DC-4AD0-A90E-F764DB697651}" sibTransId="{032FA27D-9E55-4359-8F23-E87808F0E2FA}"/>
    <dgm:cxn modelId="{70678A12-3737-4573-8A9B-5D5D482548DA}" type="presOf" srcId="{698A7C69-5317-4F38-AE16-E4EB5A4FB947}" destId="{2A566996-C038-4587-8B1B-0D02997F7459}" srcOrd="0" destOrd="0" presId="urn:microsoft.com/office/officeart/2005/8/layout/venn2"/>
    <dgm:cxn modelId="{BEA12B25-86C4-4A81-98C5-2D2A3F990894}" type="presOf" srcId="{698A7C69-5317-4F38-AE16-E4EB5A4FB947}" destId="{BBFC4EBB-29A6-4767-B16A-5EB0B9310B44}" srcOrd="1" destOrd="0" presId="urn:microsoft.com/office/officeart/2005/8/layout/venn2"/>
    <dgm:cxn modelId="{A0842543-9F95-4425-9F45-035CECB3A8B6}" type="presOf" srcId="{73B2C210-E556-48ED-9F4D-8B9077CE8EE4}" destId="{2AFEDE06-53D6-4A73-8CD2-48F9FD37EB7E}" srcOrd="1" destOrd="0" presId="urn:microsoft.com/office/officeart/2005/8/layout/venn2"/>
    <dgm:cxn modelId="{C9579772-E991-4A11-85B0-5AADBFD56B4C}" type="presOf" srcId="{36B865DB-BDAC-4D00-828F-B9251A24EB27}" destId="{555FD501-C2FF-444F-9756-58AEA94EF80B}" srcOrd="0" destOrd="0" presId="urn:microsoft.com/office/officeart/2005/8/layout/venn2"/>
    <dgm:cxn modelId="{32A71676-FC90-4E79-97D5-42BAD249A613}" type="presOf" srcId="{0727660A-A239-480B-8635-C894EBDE8CCF}" destId="{F69085E2-690A-40BD-9617-D49BCD16DEE9}" srcOrd="1" destOrd="0" presId="urn:microsoft.com/office/officeart/2005/8/layout/venn2"/>
    <dgm:cxn modelId="{BAF66C8E-443C-4B67-850F-24387B0773D7}" type="presOf" srcId="{36B865DB-BDAC-4D00-828F-B9251A24EB27}" destId="{F2B87DD6-4773-4E3D-A7A3-DE01F01B43B6}" srcOrd="1" destOrd="0" presId="urn:microsoft.com/office/officeart/2005/8/layout/venn2"/>
    <dgm:cxn modelId="{76057799-7D98-4BB1-A00F-E7716B87D20A}" type="presOf" srcId="{0727660A-A239-480B-8635-C894EBDE8CCF}" destId="{CD1B45CC-F8BD-44DB-8E03-0A7B5F20FD84}" srcOrd="0" destOrd="0" presId="urn:microsoft.com/office/officeart/2005/8/layout/venn2"/>
    <dgm:cxn modelId="{FAF687BC-6D86-42C0-9BA1-15648A39B501}" type="presOf" srcId="{73B2C210-E556-48ED-9F4D-8B9077CE8EE4}" destId="{1E8C2F3B-6260-48A5-9C42-0ECFC8A28BD7}" srcOrd="0" destOrd="0" presId="urn:microsoft.com/office/officeart/2005/8/layout/venn2"/>
    <dgm:cxn modelId="{D515B8BD-EB17-4571-ABF6-498C4D15B15B}" type="presOf" srcId="{C7308B66-1A30-401C-A228-B10A39A998FE}" destId="{E7289279-D9D5-47D1-B50C-0DDB467E0EA9}" srcOrd="0" destOrd="0" presId="urn:microsoft.com/office/officeart/2005/8/layout/venn2"/>
    <dgm:cxn modelId="{AB40DBC0-B226-4B78-B776-F44C4271DA60}" srcId="{5B74D1B6-ADE7-4D85-B699-727CDF33E700}" destId="{698A7C69-5317-4F38-AE16-E4EB5A4FB947}" srcOrd="4" destOrd="0" parTransId="{BEBFC357-E03E-4874-A35D-CBC6DEE17ED2}" sibTransId="{CDD29190-20FE-43DC-8C87-FF0B7A50414B}"/>
    <dgm:cxn modelId="{6D7413C4-253D-4575-A41F-DEE932988A7E}" srcId="{5B74D1B6-ADE7-4D85-B699-727CDF33E700}" destId="{36B865DB-BDAC-4D00-828F-B9251A24EB27}" srcOrd="1" destOrd="0" parTransId="{9F88A66F-30A4-44F3-8A1A-A0C2E5DDEB84}" sibTransId="{E92F0B03-F453-4F6F-ACA6-928B3C006644}"/>
    <dgm:cxn modelId="{DF31B8CA-764E-4CB1-AE31-D88F8B9DA57F}" srcId="{5B74D1B6-ADE7-4D85-B699-727CDF33E700}" destId="{C7308B66-1A30-401C-A228-B10A39A998FE}" srcOrd="0" destOrd="0" parTransId="{E0E24611-524A-40DA-AFE4-15B0811172D7}" sibTransId="{44A6BF47-9CA8-43FA-883A-88EC90C183D3}"/>
    <dgm:cxn modelId="{3FB727D0-6A03-40C2-8A5C-154A22C01393}" type="presOf" srcId="{5B74D1B6-ADE7-4D85-B699-727CDF33E700}" destId="{A9DE430E-5C20-47DD-A5FD-47C800146D01}" srcOrd="0" destOrd="0" presId="urn:microsoft.com/office/officeart/2005/8/layout/venn2"/>
    <dgm:cxn modelId="{68BBF3D0-C9D2-4E21-A14B-49AB3B374440}" type="presOf" srcId="{C7308B66-1A30-401C-A228-B10A39A998FE}" destId="{3D26BD52-DBBF-488F-89E6-3BDE57033ED8}" srcOrd="1" destOrd="0" presId="urn:microsoft.com/office/officeart/2005/8/layout/venn2"/>
    <dgm:cxn modelId="{271E6FDB-4760-4EB2-9267-5EE5A5D6258C}" srcId="{5B74D1B6-ADE7-4D85-B699-727CDF33E700}" destId="{73B2C210-E556-48ED-9F4D-8B9077CE8EE4}" srcOrd="3" destOrd="0" parTransId="{D49FFF68-614F-4FF9-AD87-3F5040943C55}" sibTransId="{8F3BA450-A6F8-4B0F-8687-E9EDCE8AF697}"/>
    <dgm:cxn modelId="{32911AB5-42AE-48E1-BE16-D244498B0DB0}" type="presParOf" srcId="{A9DE430E-5C20-47DD-A5FD-47C800146D01}" destId="{7494A1EB-70C0-4A84-8CE2-A7DF420F6676}" srcOrd="0" destOrd="0" presId="urn:microsoft.com/office/officeart/2005/8/layout/venn2"/>
    <dgm:cxn modelId="{195A03F1-681C-46A8-A6CD-8EF14950921A}" type="presParOf" srcId="{7494A1EB-70C0-4A84-8CE2-A7DF420F6676}" destId="{E7289279-D9D5-47D1-B50C-0DDB467E0EA9}" srcOrd="0" destOrd="0" presId="urn:microsoft.com/office/officeart/2005/8/layout/venn2"/>
    <dgm:cxn modelId="{8F849E36-F0F7-4A0F-BBD4-7BB579647F7C}" type="presParOf" srcId="{7494A1EB-70C0-4A84-8CE2-A7DF420F6676}" destId="{3D26BD52-DBBF-488F-89E6-3BDE57033ED8}" srcOrd="1" destOrd="0" presId="urn:microsoft.com/office/officeart/2005/8/layout/venn2"/>
    <dgm:cxn modelId="{9F4E77D7-4F11-4F81-90ED-BE6BABC91423}" type="presParOf" srcId="{A9DE430E-5C20-47DD-A5FD-47C800146D01}" destId="{3A0BB8D8-F44E-46BE-8546-F93F5D2B486B}" srcOrd="1" destOrd="0" presId="urn:microsoft.com/office/officeart/2005/8/layout/venn2"/>
    <dgm:cxn modelId="{A4BE2EC7-83A5-4689-A606-EE853BA7C360}" type="presParOf" srcId="{3A0BB8D8-F44E-46BE-8546-F93F5D2B486B}" destId="{555FD501-C2FF-444F-9756-58AEA94EF80B}" srcOrd="0" destOrd="0" presId="urn:microsoft.com/office/officeart/2005/8/layout/venn2"/>
    <dgm:cxn modelId="{8E449109-F578-4E98-903A-9714DE19BD05}" type="presParOf" srcId="{3A0BB8D8-F44E-46BE-8546-F93F5D2B486B}" destId="{F2B87DD6-4773-4E3D-A7A3-DE01F01B43B6}" srcOrd="1" destOrd="0" presId="urn:microsoft.com/office/officeart/2005/8/layout/venn2"/>
    <dgm:cxn modelId="{686D60C8-2942-4D17-9457-76166811B754}" type="presParOf" srcId="{A9DE430E-5C20-47DD-A5FD-47C800146D01}" destId="{768AAFAA-E469-4D92-AF79-8996F4A96309}" srcOrd="2" destOrd="0" presId="urn:microsoft.com/office/officeart/2005/8/layout/venn2"/>
    <dgm:cxn modelId="{AACFBC05-AC17-4929-A32F-43F46F127406}" type="presParOf" srcId="{768AAFAA-E469-4D92-AF79-8996F4A96309}" destId="{CD1B45CC-F8BD-44DB-8E03-0A7B5F20FD84}" srcOrd="0" destOrd="0" presId="urn:microsoft.com/office/officeart/2005/8/layout/venn2"/>
    <dgm:cxn modelId="{B795665D-46E8-4903-9EF9-492648CE05F3}" type="presParOf" srcId="{768AAFAA-E469-4D92-AF79-8996F4A96309}" destId="{F69085E2-690A-40BD-9617-D49BCD16DEE9}" srcOrd="1" destOrd="0" presId="urn:microsoft.com/office/officeart/2005/8/layout/venn2"/>
    <dgm:cxn modelId="{65BAFCAB-2C16-4ADC-A525-5977AA4F3840}" type="presParOf" srcId="{A9DE430E-5C20-47DD-A5FD-47C800146D01}" destId="{DCBCF877-50AF-4C80-894F-8E22591A082D}" srcOrd="3" destOrd="0" presId="urn:microsoft.com/office/officeart/2005/8/layout/venn2"/>
    <dgm:cxn modelId="{4070BD3D-9479-4CAC-BF88-082C01267625}" type="presParOf" srcId="{DCBCF877-50AF-4C80-894F-8E22591A082D}" destId="{1E8C2F3B-6260-48A5-9C42-0ECFC8A28BD7}" srcOrd="0" destOrd="0" presId="urn:microsoft.com/office/officeart/2005/8/layout/venn2"/>
    <dgm:cxn modelId="{7EA18553-B286-426C-B357-A4C1CD6EC864}" type="presParOf" srcId="{DCBCF877-50AF-4C80-894F-8E22591A082D}" destId="{2AFEDE06-53D6-4A73-8CD2-48F9FD37EB7E}" srcOrd="1" destOrd="0" presId="urn:microsoft.com/office/officeart/2005/8/layout/venn2"/>
    <dgm:cxn modelId="{EE6BF051-E4B5-4C85-AA30-EB1C79BEE089}" type="presParOf" srcId="{A9DE430E-5C20-47DD-A5FD-47C800146D01}" destId="{FA33ABAF-189F-4BFB-A613-7A8DD1F99440}" srcOrd="4" destOrd="0" presId="urn:microsoft.com/office/officeart/2005/8/layout/venn2"/>
    <dgm:cxn modelId="{D7B5369C-1C7E-47DB-A3DD-DAE9B4915F8C}" type="presParOf" srcId="{FA33ABAF-189F-4BFB-A613-7A8DD1F99440}" destId="{2A566996-C038-4587-8B1B-0D02997F7459}" srcOrd="0" destOrd="0" presId="urn:microsoft.com/office/officeart/2005/8/layout/venn2"/>
    <dgm:cxn modelId="{C5AA4428-FBA7-42C9-95E1-B89B48482149}" type="presParOf" srcId="{FA33ABAF-189F-4BFB-A613-7A8DD1F99440}" destId="{BBFC4EBB-29A6-4767-B16A-5EB0B9310B44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541450-A3E7-41EB-A67D-6143D880C335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de-DE"/>
        </a:p>
      </dgm:t>
    </dgm:pt>
    <dgm:pt modelId="{9127A4D9-1723-4008-B7CC-9510FDDD2949}">
      <dgm:prSet phldrT="[Text]" phldr="1"/>
      <dgm:spPr/>
      <dgm:t>
        <a:bodyPr/>
        <a:lstStyle/>
        <a:p>
          <a:endParaRPr lang="de-DE"/>
        </a:p>
      </dgm:t>
    </dgm:pt>
    <dgm:pt modelId="{6D2FD46F-A8E7-4942-B05D-DAF756A12269}" type="parTrans" cxnId="{EDD4E0E5-CF5F-4FEE-ACF8-48EEC2136584}">
      <dgm:prSet/>
      <dgm:spPr/>
      <dgm:t>
        <a:bodyPr/>
        <a:lstStyle/>
        <a:p>
          <a:endParaRPr lang="de-DE"/>
        </a:p>
      </dgm:t>
    </dgm:pt>
    <dgm:pt modelId="{F81C40AA-58B2-4C7A-8609-FAE0B22AF449}" type="sibTrans" cxnId="{EDD4E0E5-CF5F-4FEE-ACF8-48EEC2136584}">
      <dgm:prSet/>
      <dgm:spPr/>
      <dgm:t>
        <a:bodyPr/>
        <a:lstStyle/>
        <a:p>
          <a:endParaRPr lang="de-DE"/>
        </a:p>
      </dgm:t>
    </dgm:pt>
    <dgm:pt modelId="{ED5F46F5-AA8D-40B3-B157-D4852A9FF52C}">
      <dgm:prSet phldrT="[Text]" phldr="1"/>
      <dgm:spPr/>
      <dgm:t>
        <a:bodyPr/>
        <a:lstStyle/>
        <a:p>
          <a:endParaRPr lang="de-DE"/>
        </a:p>
      </dgm:t>
    </dgm:pt>
    <dgm:pt modelId="{28358F2D-838F-4785-831C-C0F5FB1EBF84}" type="parTrans" cxnId="{D1038443-F0C8-4161-8AF0-A59A36A28DE7}">
      <dgm:prSet/>
      <dgm:spPr/>
      <dgm:t>
        <a:bodyPr/>
        <a:lstStyle/>
        <a:p>
          <a:endParaRPr lang="de-DE"/>
        </a:p>
      </dgm:t>
    </dgm:pt>
    <dgm:pt modelId="{F2D7E186-380D-40A8-A6CE-C4A6952AC08C}" type="sibTrans" cxnId="{D1038443-F0C8-4161-8AF0-A59A36A28DE7}">
      <dgm:prSet/>
      <dgm:spPr/>
      <dgm:t>
        <a:bodyPr/>
        <a:lstStyle/>
        <a:p>
          <a:endParaRPr lang="de-DE"/>
        </a:p>
      </dgm:t>
    </dgm:pt>
    <dgm:pt modelId="{95F1317C-3FDD-4949-AD5A-7880C51CDB45}">
      <dgm:prSet phldrT="[Text]" phldr="1"/>
      <dgm:spPr/>
      <dgm:t>
        <a:bodyPr/>
        <a:lstStyle/>
        <a:p>
          <a:endParaRPr lang="de-DE"/>
        </a:p>
      </dgm:t>
    </dgm:pt>
    <dgm:pt modelId="{36266E1F-8CD1-4853-B7CF-6FA5ACF922F4}" type="parTrans" cxnId="{C21CBA3D-279D-4B5D-95DA-E741AEA809A3}">
      <dgm:prSet/>
      <dgm:spPr/>
      <dgm:t>
        <a:bodyPr/>
        <a:lstStyle/>
        <a:p>
          <a:endParaRPr lang="de-DE"/>
        </a:p>
      </dgm:t>
    </dgm:pt>
    <dgm:pt modelId="{C06306AE-0D2E-43B7-837D-209B748F907E}" type="sibTrans" cxnId="{C21CBA3D-279D-4B5D-95DA-E741AEA809A3}">
      <dgm:prSet/>
      <dgm:spPr/>
      <dgm:t>
        <a:bodyPr/>
        <a:lstStyle/>
        <a:p>
          <a:endParaRPr lang="de-DE"/>
        </a:p>
      </dgm:t>
    </dgm:pt>
    <dgm:pt modelId="{E387471C-7603-4EDA-816C-18C36B222F42}">
      <dgm:prSet phldrT="[Text]" phldr="1"/>
      <dgm:spPr/>
      <dgm:t>
        <a:bodyPr/>
        <a:lstStyle/>
        <a:p>
          <a:endParaRPr lang="de-DE"/>
        </a:p>
      </dgm:t>
    </dgm:pt>
    <dgm:pt modelId="{A7528208-04A4-4589-9793-17B0C118D5FB}" type="parTrans" cxnId="{4E3DDB6A-381A-47DE-8DD6-06A2E62CB433}">
      <dgm:prSet/>
      <dgm:spPr/>
      <dgm:t>
        <a:bodyPr/>
        <a:lstStyle/>
        <a:p>
          <a:endParaRPr lang="de-DE"/>
        </a:p>
      </dgm:t>
    </dgm:pt>
    <dgm:pt modelId="{C368D09D-EF92-4BDB-87D3-132A196A1FED}" type="sibTrans" cxnId="{4E3DDB6A-381A-47DE-8DD6-06A2E62CB433}">
      <dgm:prSet/>
      <dgm:spPr/>
      <dgm:t>
        <a:bodyPr/>
        <a:lstStyle/>
        <a:p>
          <a:endParaRPr lang="de-DE"/>
        </a:p>
      </dgm:t>
    </dgm:pt>
    <dgm:pt modelId="{0A04C9D5-254B-4B79-A811-B4F6CECEFC35}">
      <dgm:prSet phldrT="[Text]" phldr="1"/>
      <dgm:spPr/>
      <dgm:t>
        <a:bodyPr/>
        <a:lstStyle/>
        <a:p>
          <a:endParaRPr lang="de-DE"/>
        </a:p>
      </dgm:t>
    </dgm:pt>
    <dgm:pt modelId="{305AA981-E7CA-42E2-8423-FB9DE70415A2}" type="parTrans" cxnId="{337A77D9-4AF1-4802-B6CC-0643605B15FC}">
      <dgm:prSet/>
      <dgm:spPr/>
      <dgm:t>
        <a:bodyPr/>
        <a:lstStyle/>
        <a:p>
          <a:endParaRPr lang="de-DE"/>
        </a:p>
      </dgm:t>
    </dgm:pt>
    <dgm:pt modelId="{9D632E7C-829A-4D93-A3F7-84FE5460C300}" type="sibTrans" cxnId="{337A77D9-4AF1-4802-B6CC-0643605B15FC}">
      <dgm:prSet/>
      <dgm:spPr/>
      <dgm:t>
        <a:bodyPr/>
        <a:lstStyle/>
        <a:p>
          <a:endParaRPr lang="de-DE"/>
        </a:p>
      </dgm:t>
    </dgm:pt>
    <dgm:pt modelId="{9B995DAE-990A-4D57-85FE-DF17C9BB5CBC}">
      <dgm:prSet phldrT="[Text]" phldr="1"/>
      <dgm:spPr/>
      <dgm:t>
        <a:bodyPr/>
        <a:lstStyle/>
        <a:p>
          <a:endParaRPr lang="de-DE"/>
        </a:p>
      </dgm:t>
    </dgm:pt>
    <dgm:pt modelId="{A16F44FB-CC03-4D39-B75B-66DB6DC8DFBC}" type="parTrans" cxnId="{DD94F765-DAFC-4B5C-916B-A16525FA7791}">
      <dgm:prSet/>
      <dgm:spPr/>
      <dgm:t>
        <a:bodyPr/>
        <a:lstStyle/>
        <a:p>
          <a:endParaRPr lang="de-DE"/>
        </a:p>
      </dgm:t>
    </dgm:pt>
    <dgm:pt modelId="{BB17C32C-ECC2-4EC6-A5AC-D38343904D06}" type="sibTrans" cxnId="{DD94F765-DAFC-4B5C-916B-A16525FA7791}">
      <dgm:prSet/>
      <dgm:spPr/>
      <dgm:t>
        <a:bodyPr/>
        <a:lstStyle/>
        <a:p>
          <a:endParaRPr lang="de-DE"/>
        </a:p>
      </dgm:t>
    </dgm:pt>
    <dgm:pt modelId="{B3FEAD9E-0465-47A3-905D-388783867B94}" type="pres">
      <dgm:prSet presAssocID="{8E541450-A3E7-41EB-A67D-6143D880C335}" presName="Name0" presStyleCnt="0">
        <dgm:presLayoutVars>
          <dgm:chMax/>
          <dgm:chPref/>
          <dgm:dir/>
          <dgm:animLvl val="lvl"/>
        </dgm:presLayoutVars>
      </dgm:prSet>
      <dgm:spPr/>
    </dgm:pt>
    <dgm:pt modelId="{CE2D9B40-16F3-4E19-9D9E-9E62B3782812}" type="pres">
      <dgm:prSet presAssocID="{9127A4D9-1723-4008-B7CC-9510FDDD2949}" presName="composite" presStyleCnt="0"/>
      <dgm:spPr/>
    </dgm:pt>
    <dgm:pt modelId="{72A71A01-477F-48D2-829D-58CF5D79CCB9}" type="pres">
      <dgm:prSet presAssocID="{9127A4D9-1723-4008-B7CC-9510FDDD2949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0069D6AC-CA53-410F-82FF-AA0EF353B76A}" type="pres">
      <dgm:prSet presAssocID="{9127A4D9-1723-4008-B7CC-9510FDDD2949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3EC6CECD-5536-4D80-A392-4DFFD3674F15}" type="pres">
      <dgm:prSet presAssocID="{9127A4D9-1723-4008-B7CC-9510FDDD2949}" presName="BalanceSpacing" presStyleCnt="0"/>
      <dgm:spPr/>
    </dgm:pt>
    <dgm:pt modelId="{88459751-90E7-49C9-AFB4-29F4132A4E95}" type="pres">
      <dgm:prSet presAssocID="{9127A4D9-1723-4008-B7CC-9510FDDD2949}" presName="BalanceSpacing1" presStyleCnt="0"/>
      <dgm:spPr/>
    </dgm:pt>
    <dgm:pt modelId="{5425DC12-2B86-4A50-903F-51DF759626CD}" type="pres">
      <dgm:prSet presAssocID="{F81C40AA-58B2-4C7A-8609-FAE0B22AF449}" presName="Accent1Text" presStyleLbl="node1" presStyleIdx="1" presStyleCnt="6"/>
      <dgm:spPr/>
    </dgm:pt>
    <dgm:pt modelId="{DA013745-ADAF-4468-942C-A272927587C4}" type="pres">
      <dgm:prSet presAssocID="{F81C40AA-58B2-4C7A-8609-FAE0B22AF449}" presName="spaceBetweenRectangles" presStyleCnt="0"/>
      <dgm:spPr/>
    </dgm:pt>
    <dgm:pt modelId="{FEDD8627-8A3E-45C6-A8E8-C76571D3EC65}" type="pres">
      <dgm:prSet presAssocID="{95F1317C-3FDD-4949-AD5A-7880C51CDB45}" presName="composite" presStyleCnt="0"/>
      <dgm:spPr/>
    </dgm:pt>
    <dgm:pt modelId="{9D9F426E-7AB1-4DED-B2AE-DF8C628DA0D6}" type="pres">
      <dgm:prSet presAssocID="{95F1317C-3FDD-4949-AD5A-7880C51CDB45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9032AA1E-2DF6-4CAD-8A75-3912131502AF}" type="pres">
      <dgm:prSet presAssocID="{95F1317C-3FDD-4949-AD5A-7880C51CDB45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915B560D-5057-49FA-98FE-17D71E94F530}" type="pres">
      <dgm:prSet presAssocID="{95F1317C-3FDD-4949-AD5A-7880C51CDB45}" presName="BalanceSpacing" presStyleCnt="0"/>
      <dgm:spPr/>
    </dgm:pt>
    <dgm:pt modelId="{52250B52-AED5-46C1-B45B-80A4B083A331}" type="pres">
      <dgm:prSet presAssocID="{95F1317C-3FDD-4949-AD5A-7880C51CDB45}" presName="BalanceSpacing1" presStyleCnt="0"/>
      <dgm:spPr/>
    </dgm:pt>
    <dgm:pt modelId="{0FD8F469-372B-4F2F-9F09-F1B373DD04E2}" type="pres">
      <dgm:prSet presAssocID="{C06306AE-0D2E-43B7-837D-209B748F907E}" presName="Accent1Text" presStyleLbl="node1" presStyleIdx="3" presStyleCnt="6"/>
      <dgm:spPr/>
    </dgm:pt>
    <dgm:pt modelId="{3D880771-4374-4340-9D8D-284E7F2750B9}" type="pres">
      <dgm:prSet presAssocID="{C06306AE-0D2E-43B7-837D-209B748F907E}" presName="spaceBetweenRectangles" presStyleCnt="0"/>
      <dgm:spPr/>
    </dgm:pt>
    <dgm:pt modelId="{930271C0-1C12-479B-A910-EA194DCCE108}" type="pres">
      <dgm:prSet presAssocID="{0A04C9D5-254B-4B79-A811-B4F6CECEFC35}" presName="composite" presStyleCnt="0"/>
      <dgm:spPr/>
    </dgm:pt>
    <dgm:pt modelId="{11A0C49F-E59C-41B7-9999-EBA5ECECD7BC}" type="pres">
      <dgm:prSet presAssocID="{0A04C9D5-254B-4B79-A811-B4F6CECEFC35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1E428DD7-B06D-48A0-838F-BEC5C9BB6B5C}" type="pres">
      <dgm:prSet presAssocID="{0A04C9D5-254B-4B79-A811-B4F6CECEFC35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A15B2B5D-B93B-41CF-9208-5F3263D77688}" type="pres">
      <dgm:prSet presAssocID="{0A04C9D5-254B-4B79-A811-B4F6CECEFC35}" presName="BalanceSpacing" presStyleCnt="0"/>
      <dgm:spPr/>
    </dgm:pt>
    <dgm:pt modelId="{55CE16D0-8BCA-4CB5-BA08-92C7A804C80E}" type="pres">
      <dgm:prSet presAssocID="{0A04C9D5-254B-4B79-A811-B4F6CECEFC35}" presName="BalanceSpacing1" presStyleCnt="0"/>
      <dgm:spPr/>
    </dgm:pt>
    <dgm:pt modelId="{A31AD8C5-918B-465C-908A-29ED327A4FC6}" type="pres">
      <dgm:prSet presAssocID="{9D632E7C-829A-4D93-A3F7-84FE5460C300}" presName="Accent1Text" presStyleLbl="node1" presStyleIdx="5" presStyleCnt="6"/>
      <dgm:spPr/>
    </dgm:pt>
  </dgm:ptLst>
  <dgm:cxnLst>
    <dgm:cxn modelId="{5B489006-3607-43D7-99B1-D41FC96F7EAA}" type="presOf" srcId="{0A04C9D5-254B-4B79-A811-B4F6CECEFC35}" destId="{11A0C49F-E59C-41B7-9999-EBA5ECECD7BC}" srcOrd="0" destOrd="0" presId="urn:microsoft.com/office/officeart/2008/layout/AlternatingHexagons"/>
    <dgm:cxn modelId="{7C7DEA10-C78F-4C01-A27F-B56716D87000}" type="presOf" srcId="{F81C40AA-58B2-4C7A-8609-FAE0B22AF449}" destId="{5425DC12-2B86-4A50-903F-51DF759626CD}" srcOrd="0" destOrd="0" presId="urn:microsoft.com/office/officeart/2008/layout/AlternatingHexagons"/>
    <dgm:cxn modelId="{4D7EED22-E21C-452D-8183-07E6DD52AE83}" type="presOf" srcId="{E387471C-7603-4EDA-816C-18C36B222F42}" destId="{9032AA1E-2DF6-4CAD-8A75-3912131502AF}" srcOrd="0" destOrd="0" presId="urn:microsoft.com/office/officeart/2008/layout/AlternatingHexagons"/>
    <dgm:cxn modelId="{C21CBA3D-279D-4B5D-95DA-E741AEA809A3}" srcId="{8E541450-A3E7-41EB-A67D-6143D880C335}" destId="{95F1317C-3FDD-4949-AD5A-7880C51CDB45}" srcOrd="1" destOrd="0" parTransId="{36266E1F-8CD1-4853-B7CF-6FA5ACF922F4}" sibTransId="{C06306AE-0D2E-43B7-837D-209B748F907E}"/>
    <dgm:cxn modelId="{3262255C-028E-4BE5-A261-D6B3C43D9D13}" type="presOf" srcId="{C06306AE-0D2E-43B7-837D-209B748F907E}" destId="{0FD8F469-372B-4F2F-9F09-F1B373DD04E2}" srcOrd="0" destOrd="0" presId="urn:microsoft.com/office/officeart/2008/layout/AlternatingHexagons"/>
    <dgm:cxn modelId="{D1038443-F0C8-4161-8AF0-A59A36A28DE7}" srcId="{9127A4D9-1723-4008-B7CC-9510FDDD2949}" destId="{ED5F46F5-AA8D-40B3-B157-D4852A9FF52C}" srcOrd="0" destOrd="0" parTransId="{28358F2D-838F-4785-831C-C0F5FB1EBF84}" sibTransId="{F2D7E186-380D-40A8-A6CE-C4A6952AC08C}"/>
    <dgm:cxn modelId="{DD94F765-DAFC-4B5C-916B-A16525FA7791}" srcId="{0A04C9D5-254B-4B79-A811-B4F6CECEFC35}" destId="{9B995DAE-990A-4D57-85FE-DF17C9BB5CBC}" srcOrd="0" destOrd="0" parTransId="{A16F44FB-CC03-4D39-B75B-66DB6DC8DFBC}" sibTransId="{BB17C32C-ECC2-4EC6-A5AC-D38343904D06}"/>
    <dgm:cxn modelId="{14A3386A-2223-49B5-BDD1-F5BEE7D4E0D5}" type="presOf" srcId="{ED5F46F5-AA8D-40B3-B157-D4852A9FF52C}" destId="{0069D6AC-CA53-410F-82FF-AA0EF353B76A}" srcOrd="0" destOrd="0" presId="urn:microsoft.com/office/officeart/2008/layout/AlternatingHexagons"/>
    <dgm:cxn modelId="{4E3DDB6A-381A-47DE-8DD6-06A2E62CB433}" srcId="{95F1317C-3FDD-4949-AD5A-7880C51CDB45}" destId="{E387471C-7603-4EDA-816C-18C36B222F42}" srcOrd="0" destOrd="0" parTransId="{A7528208-04A4-4589-9793-17B0C118D5FB}" sibTransId="{C368D09D-EF92-4BDB-87D3-132A196A1FED}"/>
    <dgm:cxn modelId="{56FA4097-989A-4928-916F-43CB95B0EFD0}" type="presOf" srcId="{95F1317C-3FDD-4949-AD5A-7880C51CDB45}" destId="{9D9F426E-7AB1-4DED-B2AE-DF8C628DA0D6}" srcOrd="0" destOrd="0" presId="urn:microsoft.com/office/officeart/2008/layout/AlternatingHexagons"/>
    <dgm:cxn modelId="{DEC477AE-E834-4FE3-A499-2C0B79496822}" type="presOf" srcId="{9B995DAE-990A-4D57-85FE-DF17C9BB5CBC}" destId="{1E428DD7-B06D-48A0-838F-BEC5C9BB6B5C}" srcOrd="0" destOrd="0" presId="urn:microsoft.com/office/officeart/2008/layout/AlternatingHexagons"/>
    <dgm:cxn modelId="{AF46A5B8-776F-410E-88BF-9ECE7ECDAFB6}" type="presOf" srcId="{9D632E7C-829A-4D93-A3F7-84FE5460C300}" destId="{A31AD8C5-918B-465C-908A-29ED327A4FC6}" srcOrd="0" destOrd="0" presId="urn:microsoft.com/office/officeart/2008/layout/AlternatingHexagons"/>
    <dgm:cxn modelId="{337A77D9-4AF1-4802-B6CC-0643605B15FC}" srcId="{8E541450-A3E7-41EB-A67D-6143D880C335}" destId="{0A04C9D5-254B-4B79-A811-B4F6CECEFC35}" srcOrd="2" destOrd="0" parTransId="{305AA981-E7CA-42E2-8423-FB9DE70415A2}" sibTransId="{9D632E7C-829A-4D93-A3F7-84FE5460C300}"/>
    <dgm:cxn modelId="{558C91E4-9E7F-4293-946E-195696BBFF01}" type="presOf" srcId="{9127A4D9-1723-4008-B7CC-9510FDDD2949}" destId="{72A71A01-477F-48D2-829D-58CF5D79CCB9}" srcOrd="0" destOrd="0" presId="urn:microsoft.com/office/officeart/2008/layout/AlternatingHexagons"/>
    <dgm:cxn modelId="{EDD4E0E5-CF5F-4FEE-ACF8-48EEC2136584}" srcId="{8E541450-A3E7-41EB-A67D-6143D880C335}" destId="{9127A4D9-1723-4008-B7CC-9510FDDD2949}" srcOrd="0" destOrd="0" parTransId="{6D2FD46F-A8E7-4942-B05D-DAF756A12269}" sibTransId="{F81C40AA-58B2-4C7A-8609-FAE0B22AF449}"/>
    <dgm:cxn modelId="{EABB6BFF-478B-4975-B9DB-327100868D03}" type="presOf" srcId="{8E541450-A3E7-41EB-A67D-6143D880C335}" destId="{B3FEAD9E-0465-47A3-905D-388783867B94}" srcOrd="0" destOrd="0" presId="urn:microsoft.com/office/officeart/2008/layout/AlternatingHexagons"/>
    <dgm:cxn modelId="{70D1FC64-559A-4F84-9622-F50C1E836C41}" type="presParOf" srcId="{B3FEAD9E-0465-47A3-905D-388783867B94}" destId="{CE2D9B40-16F3-4E19-9D9E-9E62B3782812}" srcOrd="0" destOrd="0" presId="urn:microsoft.com/office/officeart/2008/layout/AlternatingHexagons"/>
    <dgm:cxn modelId="{90450110-604D-420B-B3BD-2A3E9E6BD2AD}" type="presParOf" srcId="{CE2D9B40-16F3-4E19-9D9E-9E62B3782812}" destId="{72A71A01-477F-48D2-829D-58CF5D79CCB9}" srcOrd="0" destOrd="0" presId="urn:microsoft.com/office/officeart/2008/layout/AlternatingHexagons"/>
    <dgm:cxn modelId="{D5AFBF4E-111B-4B23-9C16-18D6E17B21EE}" type="presParOf" srcId="{CE2D9B40-16F3-4E19-9D9E-9E62B3782812}" destId="{0069D6AC-CA53-410F-82FF-AA0EF353B76A}" srcOrd="1" destOrd="0" presId="urn:microsoft.com/office/officeart/2008/layout/AlternatingHexagons"/>
    <dgm:cxn modelId="{51217896-0AED-4B80-A05F-11C1EB7E1AF6}" type="presParOf" srcId="{CE2D9B40-16F3-4E19-9D9E-9E62B3782812}" destId="{3EC6CECD-5536-4D80-A392-4DFFD3674F15}" srcOrd="2" destOrd="0" presId="urn:microsoft.com/office/officeart/2008/layout/AlternatingHexagons"/>
    <dgm:cxn modelId="{F8931209-5967-46A4-A2B9-E86609052729}" type="presParOf" srcId="{CE2D9B40-16F3-4E19-9D9E-9E62B3782812}" destId="{88459751-90E7-49C9-AFB4-29F4132A4E95}" srcOrd="3" destOrd="0" presId="urn:microsoft.com/office/officeart/2008/layout/AlternatingHexagons"/>
    <dgm:cxn modelId="{CD9BBCA5-52E9-412A-AE50-5C0B96B55916}" type="presParOf" srcId="{CE2D9B40-16F3-4E19-9D9E-9E62B3782812}" destId="{5425DC12-2B86-4A50-903F-51DF759626CD}" srcOrd="4" destOrd="0" presId="urn:microsoft.com/office/officeart/2008/layout/AlternatingHexagons"/>
    <dgm:cxn modelId="{29688177-00E3-49C4-9C78-0E38C153D929}" type="presParOf" srcId="{B3FEAD9E-0465-47A3-905D-388783867B94}" destId="{DA013745-ADAF-4468-942C-A272927587C4}" srcOrd="1" destOrd="0" presId="urn:microsoft.com/office/officeart/2008/layout/AlternatingHexagons"/>
    <dgm:cxn modelId="{AC2EF505-FACC-4504-AAE0-ADB2E0596D7A}" type="presParOf" srcId="{B3FEAD9E-0465-47A3-905D-388783867B94}" destId="{FEDD8627-8A3E-45C6-A8E8-C76571D3EC65}" srcOrd="2" destOrd="0" presId="urn:microsoft.com/office/officeart/2008/layout/AlternatingHexagons"/>
    <dgm:cxn modelId="{0E2FB836-C86E-4250-B69B-E70659076B2D}" type="presParOf" srcId="{FEDD8627-8A3E-45C6-A8E8-C76571D3EC65}" destId="{9D9F426E-7AB1-4DED-B2AE-DF8C628DA0D6}" srcOrd="0" destOrd="0" presId="urn:microsoft.com/office/officeart/2008/layout/AlternatingHexagons"/>
    <dgm:cxn modelId="{711DB52A-68A8-48F2-979B-0397738E6ECA}" type="presParOf" srcId="{FEDD8627-8A3E-45C6-A8E8-C76571D3EC65}" destId="{9032AA1E-2DF6-4CAD-8A75-3912131502AF}" srcOrd="1" destOrd="0" presId="urn:microsoft.com/office/officeart/2008/layout/AlternatingHexagons"/>
    <dgm:cxn modelId="{CA39E580-EED3-4819-930D-21B794294D40}" type="presParOf" srcId="{FEDD8627-8A3E-45C6-A8E8-C76571D3EC65}" destId="{915B560D-5057-49FA-98FE-17D71E94F530}" srcOrd="2" destOrd="0" presId="urn:microsoft.com/office/officeart/2008/layout/AlternatingHexagons"/>
    <dgm:cxn modelId="{A70BBD1C-CFCB-4A51-B2EC-339F7C0DEF71}" type="presParOf" srcId="{FEDD8627-8A3E-45C6-A8E8-C76571D3EC65}" destId="{52250B52-AED5-46C1-B45B-80A4B083A331}" srcOrd="3" destOrd="0" presId="urn:microsoft.com/office/officeart/2008/layout/AlternatingHexagons"/>
    <dgm:cxn modelId="{CBD01799-361F-4BB0-9A7F-0D212575C2C6}" type="presParOf" srcId="{FEDD8627-8A3E-45C6-A8E8-C76571D3EC65}" destId="{0FD8F469-372B-4F2F-9F09-F1B373DD04E2}" srcOrd="4" destOrd="0" presId="urn:microsoft.com/office/officeart/2008/layout/AlternatingHexagons"/>
    <dgm:cxn modelId="{EDE6C733-87DF-4FBF-A633-312073629181}" type="presParOf" srcId="{B3FEAD9E-0465-47A3-905D-388783867B94}" destId="{3D880771-4374-4340-9D8D-284E7F2750B9}" srcOrd="3" destOrd="0" presId="urn:microsoft.com/office/officeart/2008/layout/AlternatingHexagons"/>
    <dgm:cxn modelId="{1467D20E-C0EE-43D0-A716-D38071E1036B}" type="presParOf" srcId="{B3FEAD9E-0465-47A3-905D-388783867B94}" destId="{930271C0-1C12-479B-A910-EA194DCCE108}" srcOrd="4" destOrd="0" presId="urn:microsoft.com/office/officeart/2008/layout/AlternatingHexagons"/>
    <dgm:cxn modelId="{77B5A240-AA8A-49AE-B7EE-91A4BCFE2818}" type="presParOf" srcId="{930271C0-1C12-479B-A910-EA194DCCE108}" destId="{11A0C49F-E59C-41B7-9999-EBA5ECECD7BC}" srcOrd="0" destOrd="0" presId="urn:microsoft.com/office/officeart/2008/layout/AlternatingHexagons"/>
    <dgm:cxn modelId="{72E494FC-A0CA-4A5B-A95E-B74ADBDA2F06}" type="presParOf" srcId="{930271C0-1C12-479B-A910-EA194DCCE108}" destId="{1E428DD7-B06D-48A0-838F-BEC5C9BB6B5C}" srcOrd="1" destOrd="0" presId="urn:microsoft.com/office/officeart/2008/layout/AlternatingHexagons"/>
    <dgm:cxn modelId="{DFEED9A7-090E-4F88-9299-9AFD8AE1B849}" type="presParOf" srcId="{930271C0-1C12-479B-A910-EA194DCCE108}" destId="{A15B2B5D-B93B-41CF-9208-5F3263D77688}" srcOrd="2" destOrd="0" presId="urn:microsoft.com/office/officeart/2008/layout/AlternatingHexagons"/>
    <dgm:cxn modelId="{8FBA3CA0-0D65-4149-A700-C24F146596A8}" type="presParOf" srcId="{930271C0-1C12-479B-A910-EA194DCCE108}" destId="{55CE16D0-8BCA-4CB5-BA08-92C7A804C80E}" srcOrd="3" destOrd="0" presId="urn:microsoft.com/office/officeart/2008/layout/AlternatingHexagons"/>
    <dgm:cxn modelId="{CF4A0AB8-A98E-44F4-BE9F-5187A9D496FB}" type="presParOf" srcId="{930271C0-1C12-479B-A910-EA194DCCE108}" destId="{A31AD8C5-918B-465C-908A-29ED327A4FC6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56D1E2-CEA6-4593-8641-C64DA4F26C12}">
      <dsp:nvSpPr>
        <dsp:cNvPr id="0" name=""/>
        <dsp:cNvSpPr/>
      </dsp:nvSpPr>
      <dsp:spPr>
        <a:xfrm>
          <a:off x="1156960" y="0"/>
          <a:ext cx="4401205" cy="4401205"/>
        </a:xfrm>
        <a:prstGeom prst="diamond">
          <a:avLst/>
        </a:prstGeom>
        <a:solidFill>
          <a:srgbClr val="4B89E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B1565-D93C-4307-A1F9-C044DA3EDD52}">
      <dsp:nvSpPr>
        <dsp:cNvPr id="0" name=""/>
        <dsp:cNvSpPr/>
      </dsp:nvSpPr>
      <dsp:spPr>
        <a:xfrm>
          <a:off x="1575074" y="418114"/>
          <a:ext cx="1716469" cy="1716469"/>
        </a:xfrm>
        <a:prstGeom prst="roundRect">
          <a:avLst/>
        </a:prstGeom>
        <a:solidFill>
          <a:srgbClr val="11366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b="1" kern="1200" dirty="0" err="1"/>
            <a:t>Left</a:t>
          </a:r>
          <a:r>
            <a:rPr lang="de-DE" sz="3200" b="1" kern="1200" dirty="0"/>
            <a:t> top</a:t>
          </a:r>
        </a:p>
      </dsp:txBody>
      <dsp:txXfrm>
        <a:off x="1658865" y="501905"/>
        <a:ext cx="1548887" cy="1548887"/>
      </dsp:txXfrm>
    </dsp:sp>
    <dsp:sp modelId="{DCF7D935-8BB3-4EC2-98C3-2E8216EC2C10}">
      <dsp:nvSpPr>
        <dsp:cNvPr id="0" name=""/>
        <dsp:cNvSpPr/>
      </dsp:nvSpPr>
      <dsp:spPr>
        <a:xfrm>
          <a:off x="3423580" y="418114"/>
          <a:ext cx="1716469" cy="1716469"/>
        </a:xfrm>
        <a:prstGeom prst="roundRect">
          <a:avLst/>
        </a:prstGeom>
        <a:solidFill>
          <a:srgbClr val="11366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b="1" kern="1200" dirty="0"/>
            <a:t>Right top</a:t>
          </a:r>
        </a:p>
      </dsp:txBody>
      <dsp:txXfrm>
        <a:off x="3507371" y="501905"/>
        <a:ext cx="1548887" cy="1548887"/>
      </dsp:txXfrm>
    </dsp:sp>
    <dsp:sp modelId="{2D8FE0ED-3F93-4D1F-9B80-91B539F7FB8E}">
      <dsp:nvSpPr>
        <dsp:cNvPr id="0" name=""/>
        <dsp:cNvSpPr/>
      </dsp:nvSpPr>
      <dsp:spPr>
        <a:xfrm>
          <a:off x="1656177" y="2265642"/>
          <a:ext cx="1716469" cy="1716469"/>
        </a:xfrm>
        <a:prstGeom prst="roundRect">
          <a:avLst/>
        </a:prstGeom>
        <a:solidFill>
          <a:srgbClr val="11366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b="1" kern="1200" dirty="0" err="1"/>
            <a:t>Left</a:t>
          </a:r>
          <a:r>
            <a:rPr lang="de-DE" sz="3200" b="1" kern="1200" dirty="0"/>
            <a:t> </a:t>
          </a:r>
          <a:r>
            <a:rPr lang="de-DE" sz="3200" b="1" kern="1200" dirty="0" err="1"/>
            <a:t>bottom</a:t>
          </a:r>
          <a:endParaRPr lang="de-DE" sz="3200" b="1" kern="1200" dirty="0"/>
        </a:p>
      </dsp:txBody>
      <dsp:txXfrm>
        <a:off x="1739968" y="2349433"/>
        <a:ext cx="1548887" cy="1548887"/>
      </dsp:txXfrm>
    </dsp:sp>
    <dsp:sp modelId="{1DED7E45-9C43-4C61-97BC-B49507E0E43F}">
      <dsp:nvSpPr>
        <dsp:cNvPr id="0" name=""/>
        <dsp:cNvSpPr/>
      </dsp:nvSpPr>
      <dsp:spPr>
        <a:xfrm>
          <a:off x="3423580" y="2266620"/>
          <a:ext cx="1716469" cy="1716469"/>
        </a:xfrm>
        <a:prstGeom prst="roundRect">
          <a:avLst/>
        </a:prstGeom>
        <a:solidFill>
          <a:srgbClr val="11366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b="1" kern="1200" dirty="0"/>
            <a:t>Right </a:t>
          </a:r>
          <a:r>
            <a:rPr lang="de-DE" sz="3200" b="1" kern="1200" dirty="0" err="1"/>
            <a:t>bottom</a:t>
          </a:r>
          <a:endParaRPr lang="de-DE" sz="3200" b="1" kern="1200" dirty="0"/>
        </a:p>
      </dsp:txBody>
      <dsp:txXfrm>
        <a:off x="3507371" y="2350411"/>
        <a:ext cx="1548887" cy="15488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289279-D9D5-47D1-B50C-0DDB467E0EA9}">
      <dsp:nvSpPr>
        <dsp:cNvPr id="0" name=""/>
        <dsp:cNvSpPr/>
      </dsp:nvSpPr>
      <dsp:spPr>
        <a:xfrm>
          <a:off x="1156960" y="0"/>
          <a:ext cx="4401205" cy="4401205"/>
        </a:xfrm>
        <a:prstGeom prst="ellipse">
          <a:avLst/>
        </a:prstGeom>
        <a:solidFill>
          <a:srgbClr val="11366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b="1" kern="1200" dirty="0"/>
            <a:t>top</a:t>
          </a:r>
        </a:p>
      </dsp:txBody>
      <dsp:txXfrm>
        <a:off x="2532336" y="220060"/>
        <a:ext cx="1650451" cy="440120"/>
      </dsp:txXfrm>
    </dsp:sp>
    <dsp:sp modelId="{555FD501-C2FF-444F-9756-58AEA94EF80B}">
      <dsp:nvSpPr>
        <dsp:cNvPr id="0" name=""/>
        <dsp:cNvSpPr/>
      </dsp:nvSpPr>
      <dsp:spPr>
        <a:xfrm>
          <a:off x="1487050" y="660180"/>
          <a:ext cx="3741024" cy="3741024"/>
        </a:xfrm>
        <a:prstGeom prst="ellipse">
          <a:avLst/>
        </a:prstGeom>
        <a:solidFill>
          <a:srgbClr val="11366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b="1" kern="1200" dirty="0"/>
            <a:t>top2</a:t>
          </a:r>
        </a:p>
      </dsp:txBody>
      <dsp:txXfrm>
        <a:off x="2550904" y="875289"/>
        <a:ext cx="1613316" cy="430217"/>
      </dsp:txXfrm>
    </dsp:sp>
    <dsp:sp modelId="{CD1B45CC-F8BD-44DB-8E03-0A7B5F20FD84}">
      <dsp:nvSpPr>
        <dsp:cNvPr id="0" name=""/>
        <dsp:cNvSpPr/>
      </dsp:nvSpPr>
      <dsp:spPr>
        <a:xfrm>
          <a:off x="1817140" y="1320361"/>
          <a:ext cx="3080843" cy="3080843"/>
        </a:xfrm>
        <a:prstGeom prst="ellipse">
          <a:avLst/>
        </a:prstGeom>
        <a:solidFill>
          <a:srgbClr val="11366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b="1" kern="1200" dirty="0" err="1"/>
            <a:t>bottom</a:t>
          </a:r>
          <a:endParaRPr lang="de-DE" sz="1500" b="1" kern="1200" dirty="0"/>
        </a:p>
      </dsp:txBody>
      <dsp:txXfrm>
        <a:off x="2560394" y="1532939"/>
        <a:ext cx="1594336" cy="425156"/>
      </dsp:txXfrm>
    </dsp:sp>
    <dsp:sp modelId="{1E8C2F3B-6260-48A5-9C42-0ECFC8A28BD7}">
      <dsp:nvSpPr>
        <dsp:cNvPr id="0" name=""/>
        <dsp:cNvSpPr/>
      </dsp:nvSpPr>
      <dsp:spPr>
        <a:xfrm>
          <a:off x="2147231" y="1980542"/>
          <a:ext cx="2420662" cy="2420662"/>
        </a:xfrm>
        <a:prstGeom prst="ellipse">
          <a:avLst/>
        </a:prstGeom>
        <a:solidFill>
          <a:srgbClr val="11366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b="1" kern="1200" dirty="0"/>
            <a:t>bottom2</a:t>
          </a:r>
        </a:p>
      </dsp:txBody>
      <dsp:txXfrm>
        <a:off x="2703983" y="2198401"/>
        <a:ext cx="1307157" cy="435719"/>
      </dsp:txXfrm>
    </dsp:sp>
    <dsp:sp modelId="{2A566996-C038-4587-8B1B-0D02997F7459}">
      <dsp:nvSpPr>
        <dsp:cNvPr id="0" name=""/>
        <dsp:cNvSpPr/>
      </dsp:nvSpPr>
      <dsp:spPr>
        <a:xfrm>
          <a:off x="2477321" y="2640722"/>
          <a:ext cx="1760482" cy="1760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 err="1"/>
            <a:t>center</a:t>
          </a:r>
          <a:endParaRPr lang="de-DE" sz="1500" kern="1200" dirty="0"/>
        </a:p>
      </dsp:txBody>
      <dsp:txXfrm>
        <a:off x="2735138" y="3080843"/>
        <a:ext cx="1244848" cy="8802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71A01-477F-48D2-829D-58CF5D79CCB9}">
      <dsp:nvSpPr>
        <dsp:cNvPr id="0" name=""/>
        <dsp:cNvSpPr/>
      </dsp:nvSpPr>
      <dsp:spPr>
        <a:xfrm rot="5400000">
          <a:off x="1967437" y="81611"/>
          <a:ext cx="1232907" cy="107262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/>
        </a:p>
      </dsp:txBody>
      <dsp:txXfrm rot="-5400000">
        <a:off x="2214727" y="193600"/>
        <a:ext cx="738327" cy="848651"/>
      </dsp:txXfrm>
    </dsp:sp>
    <dsp:sp modelId="{0069D6AC-CA53-410F-82FF-AA0EF353B76A}">
      <dsp:nvSpPr>
        <dsp:cNvPr id="0" name=""/>
        <dsp:cNvSpPr/>
      </dsp:nvSpPr>
      <dsp:spPr>
        <a:xfrm>
          <a:off x="3152755" y="248053"/>
          <a:ext cx="1375924" cy="739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400" kern="1200"/>
        </a:p>
      </dsp:txBody>
      <dsp:txXfrm>
        <a:off x="3152755" y="248053"/>
        <a:ext cx="1375924" cy="739744"/>
      </dsp:txXfrm>
    </dsp:sp>
    <dsp:sp modelId="{5425DC12-2B86-4A50-903F-51DF759626CD}">
      <dsp:nvSpPr>
        <dsp:cNvPr id="0" name=""/>
        <dsp:cNvSpPr/>
      </dsp:nvSpPr>
      <dsp:spPr>
        <a:xfrm rot="5400000">
          <a:off x="808997" y="81611"/>
          <a:ext cx="1232907" cy="107262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 rot="-5400000">
        <a:off x="1056287" y="193600"/>
        <a:ext cx="738327" cy="848651"/>
      </dsp:txXfrm>
    </dsp:sp>
    <dsp:sp modelId="{9D9F426E-7AB1-4DED-B2AE-DF8C628DA0D6}">
      <dsp:nvSpPr>
        <dsp:cNvPr id="0" name=""/>
        <dsp:cNvSpPr/>
      </dsp:nvSpPr>
      <dsp:spPr>
        <a:xfrm rot="5400000">
          <a:off x="1385998" y="1128103"/>
          <a:ext cx="1232907" cy="107262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/>
        </a:p>
      </dsp:txBody>
      <dsp:txXfrm rot="-5400000">
        <a:off x="1633288" y="1240092"/>
        <a:ext cx="738327" cy="848651"/>
      </dsp:txXfrm>
    </dsp:sp>
    <dsp:sp modelId="{9032AA1E-2DF6-4CAD-8A75-3912131502AF}">
      <dsp:nvSpPr>
        <dsp:cNvPr id="0" name=""/>
        <dsp:cNvSpPr/>
      </dsp:nvSpPr>
      <dsp:spPr>
        <a:xfrm>
          <a:off x="90212" y="1294545"/>
          <a:ext cx="1331540" cy="739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400" kern="1200"/>
        </a:p>
      </dsp:txBody>
      <dsp:txXfrm>
        <a:off x="90212" y="1294545"/>
        <a:ext cx="1331540" cy="739744"/>
      </dsp:txXfrm>
    </dsp:sp>
    <dsp:sp modelId="{0FD8F469-372B-4F2F-9F09-F1B373DD04E2}">
      <dsp:nvSpPr>
        <dsp:cNvPr id="0" name=""/>
        <dsp:cNvSpPr/>
      </dsp:nvSpPr>
      <dsp:spPr>
        <a:xfrm rot="5400000">
          <a:off x="2544438" y="1128103"/>
          <a:ext cx="1232907" cy="107262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 rot="-5400000">
        <a:off x="2791728" y="1240092"/>
        <a:ext cx="738327" cy="848651"/>
      </dsp:txXfrm>
    </dsp:sp>
    <dsp:sp modelId="{11A0C49F-E59C-41B7-9999-EBA5ECECD7BC}">
      <dsp:nvSpPr>
        <dsp:cNvPr id="0" name=""/>
        <dsp:cNvSpPr/>
      </dsp:nvSpPr>
      <dsp:spPr>
        <a:xfrm rot="5400000">
          <a:off x="1967437" y="2174595"/>
          <a:ext cx="1232907" cy="107262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/>
        </a:p>
      </dsp:txBody>
      <dsp:txXfrm rot="-5400000">
        <a:off x="2214727" y="2286584"/>
        <a:ext cx="738327" cy="848651"/>
      </dsp:txXfrm>
    </dsp:sp>
    <dsp:sp modelId="{1E428DD7-B06D-48A0-838F-BEC5C9BB6B5C}">
      <dsp:nvSpPr>
        <dsp:cNvPr id="0" name=""/>
        <dsp:cNvSpPr/>
      </dsp:nvSpPr>
      <dsp:spPr>
        <a:xfrm>
          <a:off x="3152755" y="2341037"/>
          <a:ext cx="1375924" cy="739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400" kern="1200"/>
        </a:p>
      </dsp:txBody>
      <dsp:txXfrm>
        <a:off x="3152755" y="2341037"/>
        <a:ext cx="1375924" cy="739744"/>
      </dsp:txXfrm>
    </dsp:sp>
    <dsp:sp modelId="{A31AD8C5-918B-465C-908A-29ED327A4FC6}">
      <dsp:nvSpPr>
        <dsp:cNvPr id="0" name=""/>
        <dsp:cNvSpPr/>
      </dsp:nvSpPr>
      <dsp:spPr>
        <a:xfrm rot="5400000">
          <a:off x="808997" y="2174595"/>
          <a:ext cx="1232907" cy="107262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600" kern="1200"/>
        </a:p>
      </dsp:txBody>
      <dsp:txXfrm rot="-5400000">
        <a:off x="1056287" y="2286584"/>
        <a:ext cx="738327" cy="848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4E8EA-5B00-4A3B-B59F-EC4E4B939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E61B3D-65EA-471B-9766-DCCA90C7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00408-A4E0-4761-A5E9-44912BF7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17.10.2025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195F8-E13B-4FA4-BCA3-6EC2C9C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110CE-87BB-46B9-BB35-21D7C9DE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57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BCFC5-7207-4A8D-BE8A-5CF4170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6ECA1E-78F2-4882-BD71-44B1A0BB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C190C-39DA-4FE9-9F15-BB456ADE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17.10.2025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D0DEE-E1F8-42DF-91D4-1476BD57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618A-B8C6-439D-BFAD-E3F24E6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8B4105-53FA-4EDD-8F40-8A748CA7B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8B42F0-ECA4-4EC9-B9EF-4015BBBF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47699-4DE6-40E2-AA97-10BCBE2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17.10.2025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0FD3A-5044-4C11-A1D4-6FF33785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F5DC1-DA7D-46E6-9B89-C9A8816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1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3E17C-B10B-4986-8239-AADBC61B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1E2B5-F611-4FFD-BEB8-303B8547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4B632-E2A7-43DC-9D70-A7205585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17.10.2025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B4D7F-C83D-4F08-9AE8-7762CB0C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F1DAF-29C0-412A-AB0B-28DF6015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8586-A19C-47C1-B133-302130ED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E0B37-7FEA-4451-B427-281E7AD1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C818C-2616-458B-9229-B2142CAF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17.10.2025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BD820-2968-45B2-A473-5D7A0898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E4DA73-E3F4-4B3A-B08C-3CBD905C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D5966-D616-4232-AD5A-71F5FB9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5B2A-F07C-4E1F-BCE0-4FF97EACB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EA761B-B7D8-41E5-90C8-216499DE7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397E5-6D0C-40DF-B3F4-E0DAF9C0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17.10.2025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08114E-E4A1-4F30-BF0C-77CFA7B7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481489-21CB-4A38-9EE8-91A8C3F7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8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1E89E-36C3-425D-8A6F-7B0DE40C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B72A2-6DC3-4D4C-B40A-07135631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6BEB47-9E1B-4683-8168-703DCA4A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CC2728-F970-40B2-9950-1F169D213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A1D102-2C66-4FC1-A7A5-32DB1B72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F61595-2FFA-4546-A3EB-5D941115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17.10.2025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6D5EF8-ED9F-40F0-B9B0-797EC40A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F942D-1282-49B6-8590-CED9CB0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527E4-9ABC-4474-A95C-F9B066E9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6637BD-6041-4D50-A3FE-99EDEFF0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17.10.2025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4556FD-E49C-4F05-80F3-306F8B6A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8ACB0-3443-4D1A-8538-8D751828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3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72CF90-3789-429F-A013-2233616E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17.10.2025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6828FA-8482-45E2-BB35-32A09C4F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4E47CE-9C58-43F9-BA68-0E6F890C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3A85E-016E-4CCA-9622-75207122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93A59-AB15-4E5B-BF52-53CF583C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989FF-F415-4BE3-AE40-3CCDC018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EC3F48-F4B5-43BC-81A0-F92A5D1E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17.10.2025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2B1DC-6218-45B0-B202-D2C0B45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7B0A8-7084-4EBF-A03D-630E663D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5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9E9C-E671-4D6B-A57F-5421588C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83EBF2-7225-4EB1-86DD-46063AF4E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CC069-178D-4D12-8FAA-BE0709EC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29451-21D8-4D84-A77F-04FA13B0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17.10.2025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DDED3-C5DB-4DF3-BB15-E435059D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DD9BD-9234-481E-8E36-7C9107D7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0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D50C01-6F5E-489F-8701-4816647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4DB23-3191-4F96-B41D-5BEA070F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5A975-3DDC-4CEC-8C5F-B9BDA47AB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0A0F-5ED1-45ED-A5D5-DB038E6B70D9}" type="datetimeFigureOut">
              <a:rPr lang="de-DE" smtClean="0"/>
              <a:t>17.10.2025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EAA25-DFB0-4873-A7C7-165FE75D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52CF3-C46B-4519-89AD-0EB659D0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5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MatrixDiagram">
            <a:extLst>
              <a:ext uri="{FF2B5EF4-FFF2-40B4-BE49-F238E27FC236}">
                <a16:creationId xmlns:a16="http://schemas.microsoft.com/office/drawing/2014/main" id="{AF6B2E71-10AF-486E-A7D7-7B27B5CE1F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0050322"/>
              </p:ext>
            </p:extLst>
          </p:nvPr>
        </p:nvGraphicFramePr>
        <p:xfrm>
          <a:off x="2738436" y="1228397"/>
          <a:ext cx="6715125" cy="440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0924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trixDiagramStackedVenn">
            <a:extLst>
              <a:ext uri="{FF2B5EF4-FFF2-40B4-BE49-F238E27FC236}">
                <a16:creationId xmlns:a16="http://schemas.microsoft.com/office/drawing/2014/main" id="{EA8B0D5F-A943-4D05-AC01-9C6F8C4410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9869956"/>
              </p:ext>
            </p:extLst>
          </p:nvPr>
        </p:nvGraphicFramePr>
        <p:xfrm>
          <a:off x="2738436" y="1228397"/>
          <a:ext cx="6715125" cy="440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227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SmartArt (Diagram)">
            <a:extLst>
              <a:ext uri="{FF2B5EF4-FFF2-40B4-BE49-F238E27FC236}">
                <a16:creationId xmlns:a16="http://schemas.microsoft.com/office/drawing/2014/main" id="{03601F1F-0015-4AC4-B5F3-EF4C6FD51C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1828344"/>
              </p:ext>
            </p:extLst>
          </p:nvPr>
        </p:nvGraphicFramePr>
        <p:xfrm>
          <a:off x="4056184" y="1583133"/>
          <a:ext cx="4618893" cy="3328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4592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Thomas Singer</cp:lastModifiedBy>
  <cp:revision>7</cp:revision>
  <dcterms:created xsi:type="dcterms:W3CDTF">2021-03-03T11:00:29Z</dcterms:created>
  <dcterms:modified xsi:type="dcterms:W3CDTF">2025-10-17T08:18:07Z</dcterms:modified>
</cp:coreProperties>
</file>