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E7C5C-0ADF-4162-BBD4-725769340E54}" v="485" dt="2018-09-03T12:13:57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96" autoAdjust="0"/>
    <p:restoredTop sz="94660"/>
  </p:normalViewPr>
  <p:slideViewPr>
    <p:cSldViewPr snapToGrid="0">
      <p:cViewPr>
        <p:scale>
          <a:sx n="50" d="100"/>
          <a:sy n="50" d="100"/>
        </p:scale>
        <p:origin x="-562" y="-6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'' ''" userId="f4c44eff-de22-4f18-a1e5-18a504f5fd55" providerId="ADAL" clId="{596E7C5C-0ADF-4162-BBD4-725769340E54}"/>
    <pc:docChg chg="undo redo custSel addSld delSld modSld">
      <pc:chgData name="'' ''" userId="f4c44eff-de22-4f18-a1e5-18a504f5fd55" providerId="ADAL" clId="{596E7C5C-0ADF-4162-BBD4-725769340E54}" dt="2018-09-03T12:13:57.219" v="483" actId="14100"/>
      <pc:docMkLst>
        <pc:docMk/>
      </pc:docMkLst>
      <pc:sldChg chg="delSp del">
        <pc:chgData name="'' ''" userId="f4c44eff-de22-4f18-a1e5-18a504f5fd55" providerId="ADAL" clId="{596E7C5C-0ADF-4162-BBD4-725769340E54}" dt="2018-09-03T11:30:25.298" v="34" actId="2696"/>
        <pc:sldMkLst>
          <pc:docMk/>
          <pc:sldMk cId="2904185010" sldId="256"/>
        </pc:sldMkLst>
        <pc:spChg chg="del">
          <ac:chgData name="'' ''" userId="f4c44eff-de22-4f18-a1e5-18a504f5fd55" providerId="ADAL" clId="{596E7C5C-0ADF-4162-BBD4-725769340E54}" dt="2018-09-03T05:03:48.004" v="0" actId="478"/>
          <ac:spMkLst>
            <pc:docMk/>
            <pc:sldMk cId="2904185010" sldId="256"/>
            <ac:spMk id="2" creationId="{9CEE5ED6-716E-4A0F-BD92-0649B298AC76}"/>
          </ac:spMkLst>
        </pc:spChg>
        <pc:spChg chg="del">
          <ac:chgData name="'' ''" userId="f4c44eff-de22-4f18-a1e5-18a504f5fd55" providerId="ADAL" clId="{596E7C5C-0ADF-4162-BBD4-725769340E54}" dt="2018-09-03T05:03:48.988" v="1" actId="478"/>
          <ac:spMkLst>
            <pc:docMk/>
            <pc:sldMk cId="2904185010" sldId="256"/>
            <ac:spMk id="3" creationId="{0666E24F-7282-42DF-B05C-F2584BBFDF56}"/>
          </ac:spMkLst>
        </pc:spChg>
      </pc:sldChg>
      <pc:sldChg chg="addSp delSp modSp add">
        <pc:chgData name="'' ''" userId="f4c44eff-de22-4f18-a1e5-18a504f5fd55" providerId="ADAL" clId="{596E7C5C-0ADF-4162-BBD4-725769340E54}" dt="2018-09-03T12:13:57.219" v="483" actId="14100"/>
        <pc:sldMkLst>
          <pc:docMk/>
          <pc:sldMk cId="409467872" sldId="257"/>
        </pc:sldMkLst>
        <pc:spChg chg="add mod">
          <ac:chgData name="'' ''" userId="f4c44eff-de22-4f18-a1e5-18a504f5fd55" providerId="ADAL" clId="{596E7C5C-0ADF-4162-BBD4-725769340E54}" dt="2018-09-03T11:30:51.689" v="41" actId="1076"/>
          <ac:spMkLst>
            <pc:docMk/>
            <pc:sldMk cId="409467872" sldId="257"/>
            <ac:spMk id="2" creationId="{2AE9E2CC-DB5D-4B80-8B61-ACA66014ACEA}"/>
          </ac:spMkLst>
        </pc:spChg>
        <pc:spChg chg="add mod">
          <ac:chgData name="'' ''" userId="f4c44eff-de22-4f18-a1e5-18a504f5fd55" providerId="ADAL" clId="{596E7C5C-0ADF-4162-BBD4-725769340E54}" dt="2018-09-03T11:28:36.960" v="18" actId="14100"/>
          <ac:spMkLst>
            <pc:docMk/>
            <pc:sldMk cId="409467872" sldId="257"/>
            <ac:spMk id="3" creationId="{7F56F555-AEB3-46CC-9AF9-434C5C86029B}"/>
          </ac:spMkLst>
        </pc:spChg>
        <pc:spChg chg="add del">
          <ac:chgData name="'' ''" userId="f4c44eff-de22-4f18-a1e5-18a504f5fd55" providerId="ADAL" clId="{596E7C5C-0ADF-4162-BBD4-725769340E54}" dt="2018-09-03T11:28:39.130" v="20"/>
          <ac:spMkLst>
            <pc:docMk/>
            <pc:sldMk cId="409467872" sldId="257"/>
            <ac:spMk id="4" creationId="{A7556294-261E-4A65-83BC-296D68849B85}"/>
          </ac:spMkLst>
        </pc:spChg>
        <pc:spChg chg="add del">
          <ac:chgData name="'' ''" userId="f4c44eff-de22-4f18-a1e5-18a504f5fd55" providerId="ADAL" clId="{596E7C5C-0ADF-4162-BBD4-725769340E54}" dt="2018-09-03T11:28:44.856" v="22"/>
          <ac:spMkLst>
            <pc:docMk/>
            <pc:sldMk cId="409467872" sldId="257"/>
            <ac:spMk id="5" creationId="{4108A831-09B2-4342-A5DA-02A96214CDFA}"/>
          </ac:spMkLst>
        </pc:spChg>
        <pc:spChg chg="add mod">
          <ac:chgData name="'' ''" userId="f4c44eff-de22-4f18-a1e5-18a504f5fd55" providerId="ADAL" clId="{596E7C5C-0ADF-4162-BBD4-725769340E54}" dt="2018-09-03T12:13:05.818" v="476" actId="255"/>
          <ac:spMkLst>
            <pc:docMk/>
            <pc:sldMk cId="409467872" sldId="257"/>
            <ac:spMk id="10" creationId="{C19CB5D5-E041-4F40-8CD7-CFC43C6C0009}"/>
          </ac:spMkLst>
        </pc:spChg>
        <pc:spChg chg="add del mod">
          <ac:chgData name="'' ''" userId="f4c44eff-de22-4f18-a1e5-18a504f5fd55" providerId="ADAL" clId="{596E7C5C-0ADF-4162-BBD4-725769340E54}" dt="2018-09-03T11:32:22.895" v="76" actId="478"/>
          <ac:spMkLst>
            <pc:docMk/>
            <pc:sldMk cId="409467872" sldId="257"/>
            <ac:spMk id="11" creationId="{70DEF08D-97F0-4898-B310-EB8351475C57}"/>
          </ac:spMkLst>
        </pc:spChg>
        <pc:spChg chg="add mod">
          <ac:chgData name="'' ''" userId="f4c44eff-de22-4f18-a1e5-18a504f5fd55" providerId="ADAL" clId="{596E7C5C-0ADF-4162-BBD4-725769340E54}" dt="2018-09-03T12:12:59.334" v="475" actId="255"/>
          <ac:spMkLst>
            <pc:docMk/>
            <pc:sldMk cId="409467872" sldId="257"/>
            <ac:spMk id="12" creationId="{C7C3E5BF-B437-4E0B-B9F1-9A58F627BA87}"/>
          </ac:spMkLst>
        </pc:spChg>
        <pc:spChg chg="add mod ord">
          <ac:chgData name="'' ''" userId="f4c44eff-de22-4f18-a1e5-18a504f5fd55" providerId="ADAL" clId="{596E7C5C-0ADF-4162-BBD4-725769340E54}" dt="2018-09-03T11:39:33.877" v="165" actId="207"/>
          <ac:spMkLst>
            <pc:docMk/>
            <pc:sldMk cId="409467872" sldId="257"/>
            <ac:spMk id="15" creationId="{CFF948C7-A2D7-4C4C-A2DC-D2D4C1A1E9CA}"/>
          </ac:spMkLst>
        </pc:spChg>
        <pc:spChg chg="add mod">
          <ac:chgData name="'' ''" userId="f4c44eff-de22-4f18-a1e5-18a504f5fd55" providerId="ADAL" clId="{596E7C5C-0ADF-4162-BBD4-725769340E54}" dt="2018-09-03T11:44:39.652" v="207" actId="113"/>
          <ac:spMkLst>
            <pc:docMk/>
            <pc:sldMk cId="409467872" sldId="257"/>
            <ac:spMk id="23" creationId="{35772A5B-5191-4DAE-A14E-AF5EC2350761}"/>
          </ac:spMkLst>
        </pc:spChg>
        <pc:spChg chg="add del mod">
          <ac:chgData name="'' ''" userId="f4c44eff-de22-4f18-a1e5-18a504f5fd55" providerId="ADAL" clId="{596E7C5C-0ADF-4162-BBD4-725769340E54}" dt="2018-09-03T11:41:23.247" v="195" actId="11529"/>
          <ac:spMkLst>
            <pc:docMk/>
            <pc:sldMk cId="409467872" sldId="257"/>
            <ac:spMk id="24" creationId="{B7E684EB-0CAF-4B4D-84A0-CAC49073EDE7}"/>
          </ac:spMkLst>
        </pc:spChg>
        <pc:spChg chg="add mod">
          <ac:chgData name="'' ''" userId="f4c44eff-de22-4f18-a1e5-18a504f5fd55" providerId="ADAL" clId="{596E7C5C-0ADF-4162-BBD4-725769340E54}" dt="2018-09-03T11:54:42.968" v="313"/>
          <ac:spMkLst>
            <pc:docMk/>
            <pc:sldMk cId="409467872" sldId="257"/>
            <ac:spMk id="25" creationId="{D268EFB4-3B17-4903-A807-F917C6FB8290}"/>
          </ac:spMkLst>
        </pc:spChg>
        <pc:spChg chg="add mod">
          <ac:chgData name="'' ''" userId="f4c44eff-de22-4f18-a1e5-18a504f5fd55" providerId="ADAL" clId="{596E7C5C-0ADF-4162-BBD4-725769340E54}" dt="2018-09-03T11:57:10.123" v="364" actId="1076"/>
          <ac:spMkLst>
            <pc:docMk/>
            <pc:sldMk cId="409467872" sldId="257"/>
            <ac:spMk id="28" creationId="{F0CC5533-3B66-4D2C-8BF9-7CC697463628}"/>
          </ac:spMkLst>
        </pc:spChg>
        <pc:spChg chg="add mod">
          <ac:chgData name="'' ''" userId="f4c44eff-de22-4f18-a1e5-18a504f5fd55" providerId="ADAL" clId="{596E7C5C-0ADF-4162-BBD4-725769340E54}" dt="2018-09-03T11:57:02.100" v="360" actId="1076"/>
          <ac:spMkLst>
            <pc:docMk/>
            <pc:sldMk cId="409467872" sldId="257"/>
            <ac:spMk id="29" creationId="{78B7C183-8AA1-4CC6-8780-C8B0E0BCED4B}"/>
          </ac:spMkLst>
        </pc:spChg>
        <pc:spChg chg="add mod">
          <ac:chgData name="'' ''" userId="f4c44eff-de22-4f18-a1e5-18a504f5fd55" providerId="ADAL" clId="{596E7C5C-0ADF-4162-BBD4-725769340E54}" dt="2018-09-03T12:03:04.415" v="422" actId="1076"/>
          <ac:spMkLst>
            <pc:docMk/>
            <pc:sldMk cId="409467872" sldId="257"/>
            <ac:spMk id="34" creationId="{33F4D20C-24A7-4DD6-83D0-E04F90E07CEA}"/>
          </ac:spMkLst>
        </pc:spChg>
        <pc:spChg chg="add mod">
          <ac:chgData name="'' ''" userId="f4c44eff-de22-4f18-a1e5-18a504f5fd55" providerId="ADAL" clId="{596E7C5C-0ADF-4162-BBD4-725769340E54}" dt="2018-09-03T12:04:34.824" v="442" actId="14100"/>
          <ac:spMkLst>
            <pc:docMk/>
            <pc:sldMk cId="409467872" sldId="257"/>
            <ac:spMk id="35" creationId="{DEBDD58C-B1EA-4410-902D-C8CE35BF365B}"/>
          </ac:spMkLst>
        </pc:spChg>
        <pc:spChg chg="add mod">
          <ac:chgData name="'' ''" userId="f4c44eff-de22-4f18-a1e5-18a504f5fd55" providerId="ADAL" clId="{596E7C5C-0ADF-4162-BBD4-725769340E54}" dt="2018-09-03T12:12:26.190" v="474" actId="14100"/>
          <ac:spMkLst>
            <pc:docMk/>
            <pc:sldMk cId="409467872" sldId="257"/>
            <ac:spMk id="38" creationId="{F840F867-7250-4861-B33D-F2BC878A3575}"/>
          </ac:spMkLst>
        </pc:spChg>
        <pc:spChg chg="add mod">
          <ac:chgData name="'' ''" userId="f4c44eff-de22-4f18-a1e5-18a504f5fd55" providerId="ADAL" clId="{596E7C5C-0ADF-4162-BBD4-725769340E54}" dt="2018-09-03T12:11:55.480" v="473" actId="255"/>
          <ac:spMkLst>
            <pc:docMk/>
            <pc:sldMk cId="409467872" sldId="257"/>
            <ac:spMk id="39" creationId="{95D8ACCF-EAD7-4A6A-85B9-DBEFA7C5B452}"/>
          </ac:spMkLst>
        </pc:spChg>
        <pc:grpChg chg="add mod">
          <ac:chgData name="'' ''" userId="f4c44eff-de22-4f18-a1e5-18a504f5fd55" providerId="ADAL" clId="{596E7C5C-0ADF-4162-BBD4-725769340E54}" dt="2018-09-03T12:02:51.496" v="419" actId="1076"/>
          <ac:grpSpMkLst>
            <pc:docMk/>
            <pc:sldMk cId="409467872" sldId="257"/>
            <ac:grpSpMk id="26" creationId="{941EDDF5-4841-4896-9119-B41A8443EF8F}"/>
          </ac:grpSpMkLst>
        </pc:grpChg>
        <pc:picChg chg="add del mod">
          <ac:chgData name="'' ''" userId="f4c44eff-de22-4f18-a1e5-18a504f5fd55" providerId="ADAL" clId="{596E7C5C-0ADF-4162-BBD4-725769340E54}" dt="2018-09-03T11:29:37.138" v="29" actId="478"/>
          <ac:picMkLst>
            <pc:docMk/>
            <pc:sldMk cId="409467872" sldId="257"/>
            <ac:picMk id="7" creationId="{EB751647-D1A1-42A2-8858-C9DCE799942C}"/>
          </ac:picMkLst>
        </pc:picChg>
        <pc:picChg chg="add mod">
          <ac:chgData name="'' ''" userId="f4c44eff-de22-4f18-a1e5-18a504f5fd55" providerId="ADAL" clId="{596E7C5C-0ADF-4162-BBD4-725769340E54}" dt="2018-09-03T11:30:37.128" v="38" actId="1076"/>
          <ac:picMkLst>
            <pc:docMk/>
            <pc:sldMk cId="409467872" sldId="257"/>
            <ac:picMk id="9" creationId="{87197BF6-E764-4CB6-8E94-239B3C5A8628}"/>
          </ac:picMkLst>
        </pc:picChg>
        <pc:picChg chg="add mod">
          <ac:chgData name="'' ''" userId="f4c44eff-de22-4f18-a1e5-18a504f5fd55" providerId="ADAL" clId="{596E7C5C-0ADF-4162-BBD4-725769340E54}" dt="2018-09-03T11:57:47.762" v="371" actId="1076"/>
          <ac:picMkLst>
            <pc:docMk/>
            <pc:sldMk cId="409467872" sldId="257"/>
            <ac:picMk id="27" creationId="{CC396FC5-0FEB-42F6-B21E-2DB554325B9C}"/>
          </ac:picMkLst>
        </pc:picChg>
        <pc:picChg chg="add mod">
          <ac:chgData name="'' ''" userId="f4c44eff-de22-4f18-a1e5-18a504f5fd55" providerId="ADAL" clId="{596E7C5C-0ADF-4162-BBD4-725769340E54}" dt="2018-09-03T12:02:59.129" v="421" actId="1076"/>
          <ac:picMkLst>
            <pc:docMk/>
            <pc:sldMk cId="409467872" sldId="257"/>
            <ac:picMk id="31" creationId="{107D1088-AC47-49F7-914C-39E2FA6A82F2}"/>
          </ac:picMkLst>
        </pc:picChg>
        <pc:picChg chg="add mod">
          <ac:chgData name="'' ''" userId="f4c44eff-de22-4f18-a1e5-18a504f5fd55" providerId="ADAL" clId="{596E7C5C-0ADF-4162-BBD4-725769340E54}" dt="2018-09-03T12:03:07.582" v="423" actId="1076"/>
          <ac:picMkLst>
            <pc:docMk/>
            <pc:sldMk cId="409467872" sldId="257"/>
            <ac:picMk id="32" creationId="{A209C163-7A39-4075-817C-46C62A7819CD}"/>
          </ac:picMkLst>
        </pc:picChg>
        <pc:picChg chg="add mod">
          <ac:chgData name="'' ''" userId="f4c44eff-de22-4f18-a1e5-18a504f5fd55" providerId="ADAL" clId="{596E7C5C-0ADF-4162-BBD4-725769340E54}" dt="2018-09-03T12:03:10.863" v="424" actId="1076"/>
          <ac:picMkLst>
            <pc:docMk/>
            <pc:sldMk cId="409467872" sldId="257"/>
            <ac:picMk id="33" creationId="{3DE86526-FC56-4204-9CCF-EF29A6B3C2A4}"/>
          </ac:picMkLst>
        </pc:picChg>
        <pc:picChg chg="add mod">
          <ac:chgData name="'' ''" userId="f4c44eff-de22-4f18-a1e5-18a504f5fd55" providerId="ADAL" clId="{596E7C5C-0ADF-4162-BBD4-725769340E54}" dt="2018-09-03T12:06:57.323" v="449" actId="14100"/>
          <ac:picMkLst>
            <pc:docMk/>
            <pc:sldMk cId="409467872" sldId="257"/>
            <ac:picMk id="36" creationId="{F848A20E-F8D7-463B-A048-C5742DAC3766}"/>
          </ac:picMkLst>
        </pc:picChg>
        <pc:cxnChg chg="add del mod">
          <ac:chgData name="'' ''" userId="f4c44eff-de22-4f18-a1e5-18a504f5fd55" providerId="ADAL" clId="{596E7C5C-0ADF-4162-BBD4-725769340E54}" dt="2018-09-03T11:39:13.338" v="162" actId="478"/>
          <ac:cxnSpMkLst>
            <pc:docMk/>
            <pc:sldMk cId="409467872" sldId="257"/>
            <ac:cxnSpMk id="14" creationId="{749E8D45-145B-4F8B-9F53-C9B94D474708}"/>
          </ac:cxnSpMkLst>
        </pc:cxnChg>
        <pc:cxnChg chg="add del mod">
          <ac:chgData name="'' ''" userId="f4c44eff-de22-4f18-a1e5-18a504f5fd55" providerId="ADAL" clId="{596E7C5C-0ADF-4162-BBD4-725769340E54}" dt="2018-09-03T11:40:23.181" v="169" actId="478"/>
          <ac:cxnSpMkLst>
            <pc:docMk/>
            <pc:sldMk cId="409467872" sldId="257"/>
            <ac:cxnSpMk id="17" creationId="{15749C0F-32AE-4AE5-B766-F8EFEE0656ED}"/>
          </ac:cxnSpMkLst>
        </pc:cxnChg>
        <pc:cxnChg chg="add mod">
          <ac:chgData name="'' ''" userId="f4c44eff-de22-4f18-a1e5-18a504f5fd55" providerId="ADAL" clId="{596E7C5C-0ADF-4162-BBD4-725769340E54}" dt="2018-09-03T11:40:37.968" v="172" actId="14100"/>
          <ac:cxnSpMkLst>
            <pc:docMk/>
            <pc:sldMk cId="409467872" sldId="257"/>
            <ac:cxnSpMk id="20" creationId="{BD7D8A30-2584-47E8-A2FB-756B8F0AE0ED}"/>
          </ac:cxnSpMkLst>
        </pc:cxnChg>
        <pc:cxnChg chg="add mod ord">
          <ac:chgData name="'' ''" userId="f4c44eff-de22-4f18-a1e5-18a504f5fd55" providerId="ADAL" clId="{596E7C5C-0ADF-4162-BBD4-725769340E54}" dt="2018-09-03T12:11:14.561" v="465" actId="166"/>
          <ac:cxnSpMkLst>
            <pc:docMk/>
            <pc:sldMk cId="409467872" sldId="257"/>
            <ac:cxnSpMk id="37" creationId="{249749FE-437D-4DCA-8DFB-DB84D43EE32E}"/>
          </ac:cxnSpMkLst>
        </pc:cxnChg>
        <pc:cxnChg chg="add mod">
          <ac:chgData name="'' ''" userId="f4c44eff-de22-4f18-a1e5-18a504f5fd55" providerId="ADAL" clId="{596E7C5C-0ADF-4162-BBD4-725769340E54}" dt="2018-09-03T12:13:57.219" v="483" actId="14100"/>
          <ac:cxnSpMkLst>
            <pc:docMk/>
            <pc:sldMk cId="409467872" sldId="257"/>
            <ac:cxnSpMk id="40" creationId="{DD999A8B-EBB8-42C8-A4C7-E975E8FA5CB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924-3F1E-457E-AC52-CF68FB6D0E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3D68-453D-4253-B034-8BAA989A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924-3F1E-457E-AC52-CF68FB6D0E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3D68-453D-4253-B034-8BAA989A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0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924-3F1E-457E-AC52-CF68FB6D0E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3D68-453D-4253-B034-8BAA989A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924-3F1E-457E-AC52-CF68FB6D0E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3D68-453D-4253-B034-8BAA989A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924-3F1E-457E-AC52-CF68FB6D0E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3D68-453D-4253-B034-8BAA989A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924-3F1E-457E-AC52-CF68FB6D0E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3D68-453D-4253-B034-8BAA989A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924-3F1E-457E-AC52-CF68FB6D0E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3D68-453D-4253-B034-8BAA989A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924-3F1E-457E-AC52-CF68FB6D0E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3D68-453D-4253-B034-8BAA989A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924-3F1E-457E-AC52-CF68FB6D0E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3D68-453D-4253-B034-8BAA989A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6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924-3F1E-457E-AC52-CF68FB6D0E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3D68-453D-4253-B034-8BAA989A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924-3F1E-457E-AC52-CF68FB6D0E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3D68-453D-4253-B034-8BAA989A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9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6924-3F1E-457E-AC52-CF68FB6D0E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3D68-453D-4253-B034-8BAA989A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FF948C7-A2D7-4C4C-A2DC-D2D4C1A1E9CA}"/>
              </a:ext>
            </a:extLst>
          </p:cNvPr>
          <p:cNvSpPr/>
          <p:nvPr/>
        </p:nvSpPr>
        <p:spPr>
          <a:xfrm>
            <a:off x="-1" y="0"/>
            <a:ext cx="21383625" cy="43609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9E2CC-DB5D-4B80-8B61-ACA66014ACEA}"/>
              </a:ext>
            </a:extLst>
          </p:cNvPr>
          <p:cNvSpPr/>
          <p:nvPr/>
        </p:nvSpPr>
        <p:spPr>
          <a:xfrm>
            <a:off x="911190" y="330374"/>
            <a:ext cx="20472435" cy="1792720"/>
          </a:xfrm>
          <a:prstGeom prst="rect">
            <a:avLst/>
          </a:prstGeom>
          <a:noFill/>
        </p:spPr>
        <p:txBody>
          <a:bodyPr wrap="square" lIns="129462" tIns="64731" rIns="129462" bIns="64731">
            <a:spAutoFit/>
          </a:bodyPr>
          <a:lstStyle/>
          <a:p>
            <a:pPr algn="ctr"/>
            <a:r>
              <a:rPr lang="en-US" sz="5400" dirty="0" err="1"/>
              <a:t>CartoonGAN</a:t>
            </a:r>
            <a:r>
              <a:rPr lang="en-US" sz="5400" dirty="0"/>
              <a:t>: Generative Adversarial Networks for </a:t>
            </a:r>
          </a:p>
          <a:p>
            <a:pPr algn="ctr"/>
            <a:r>
              <a:rPr lang="en-US" sz="5400" dirty="0"/>
              <a:t>Photo </a:t>
            </a:r>
            <a:r>
              <a:rPr lang="en-US" sz="5400" dirty="0" err="1"/>
              <a:t>Cartoonization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utoShape 2" descr="ãquarrymen in spite of all the dangerãçåçæå°çµæ">
            <a:extLst>
              <a:ext uri="{FF2B5EF4-FFF2-40B4-BE49-F238E27FC236}">
                <a16:creationId xmlns:a16="http://schemas.microsoft.com/office/drawing/2014/main" id="{7F56F555-AEB3-46CC-9AF9-434C5C8602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39413" y="14984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black sign with white letters&#10;&#10;Description generated with very high confidence">
            <a:extLst>
              <a:ext uri="{FF2B5EF4-FFF2-40B4-BE49-F238E27FC236}">
                <a16:creationId xmlns:a16="http://schemas.microsoft.com/office/drawing/2014/main" id="{87197BF6-E764-4CB6-8E94-239B3C5A8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652"/>
            <a:ext cx="3560884" cy="35608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9CB5D5-E041-4F40-8CD7-CFC43C6C0009}"/>
              </a:ext>
            </a:extLst>
          </p:cNvPr>
          <p:cNvSpPr/>
          <p:nvPr/>
        </p:nvSpPr>
        <p:spPr>
          <a:xfrm>
            <a:off x="10539413" y="2187507"/>
            <a:ext cx="7468333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err="1"/>
              <a:t>Chien</a:t>
            </a:r>
            <a:r>
              <a:rPr lang="en-US" sz="4400" dirty="0"/>
              <a:t>-Li Lu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600" dirty="0"/>
              <a:t>National </a:t>
            </a:r>
            <a:r>
              <a:rPr lang="en-US" sz="3600" dirty="0" err="1"/>
              <a:t>Chiao</a:t>
            </a:r>
            <a:r>
              <a:rPr lang="en-US" sz="3600" dirty="0"/>
              <a:t> Tung University</a:t>
            </a:r>
          </a:p>
          <a:p>
            <a:pPr algn="ctr"/>
            <a:r>
              <a:rPr lang="en-US" sz="3600" cap="none" spc="0" dirty="0">
                <a:ln w="0"/>
                <a:solidFill>
                  <a:schemeClr val="tx1"/>
                </a:solidFill>
              </a:rPr>
              <a:t>Taiwan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3E5BF-B437-4E0B-B9F1-9A58F627BA87}"/>
              </a:ext>
            </a:extLst>
          </p:cNvPr>
          <p:cNvSpPr/>
          <p:nvPr/>
        </p:nvSpPr>
        <p:spPr>
          <a:xfrm>
            <a:off x="3510245" y="2187507"/>
            <a:ext cx="7029168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</a:rPr>
              <a:t>Po-Yuan Lin</a:t>
            </a:r>
          </a:p>
          <a:p>
            <a:pPr algn="ctr"/>
            <a:r>
              <a:rPr lang="en-US" sz="3600" dirty="0"/>
              <a:t>National Tsinghua University</a:t>
            </a:r>
          </a:p>
          <a:p>
            <a:pPr algn="ctr"/>
            <a:r>
              <a:rPr lang="en-US" sz="3600" dirty="0"/>
              <a:t> Taiwan</a:t>
            </a:r>
            <a:endParaRPr lang="en-US" sz="36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7D8A30-2584-47E8-A2FB-756B8F0AE0ED}"/>
              </a:ext>
            </a:extLst>
          </p:cNvPr>
          <p:cNvCxnSpPr>
            <a:cxnSpLocks/>
          </p:cNvCxnSpPr>
          <p:nvPr/>
        </p:nvCxnSpPr>
        <p:spPr>
          <a:xfrm>
            <a:off x="10691812" y="4360985"/>
            <a:ext cx="0" cy="2752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5772A5B-5191-4DAE-A14E-AF5EC2350761}"/>
              </a:ext>
            </a:extLst>
          </p:cNvPr>
          <p:cNvSpPr/>
          <p:nvPr/>
        </p:nvSpPr>
        <p:spPr>
          <a:xfrm>
            <a:off x="-49825" y="4425398"/>
            <a:ext cx="40192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68EFB4-3B17-4903-A807-F917C6FB8290}"/>
              </a:ext>
            </a:extLst>
          </p:cNvPr>
          <p:cNvSpPr/>
          <p:nvPr/>
        </p:nvSpPr>
        <p:spPr>
          <a:xfrm>
            <a:off x="0" y="5348728"/>
            <a:ext cx="10691810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200" dirty="0" err="1">
                <a:ln w="0"/>
              </a:rPr>
              <a:t>CartoonGAN</a:t>
            </a:r>
            <a:r>
              <a:rPr lang="en-US" altLang="zh-TW" sz="3200" dirty="0">
                <a:ln w="0"/>
              </a:rPr>
              <a:t> </a:t>
            </a:r>
            <a:r>
              <a:rPr lang="en-US" sz="3200" dirty="0">
                <a:ln w="0"/>
              </a:rPr>
              <a:t>propose a solution to transforming photos of real-</a:t>
            </a:r>
          </a:p>
          <a:p>
            <a:r>
              <a:rPr lang="en-US" sz="3200" dirty="0">
                <a:ln w="0"/>
              </a:rPr>
              <a:t>world  scenes into  cartoon  style images, which is valuable and challenging   in    computer    vision   and    computer    graphics.</a:t>
            </a:r>
          </a:p>
          <a:p>
            <a:r>
              <a:rPr lang="en-US" sz="3200" dirty="0"/>
              <a:t>Cartoons  are   an   artistic  form  widely  used  in  our  daily  life </a:t>
            </a:r>
          </a:p>
          <a:p>
            <a:r>
              <a:rPr lang="en-US" sz="3200" dirty="0"/>
              <a:t>In addition to  artistic  interests,  their  applications  range  from </a:t>
            </a:r>
          </a:p>
          <a:p>
            <a:r>
              <a:rPr lang="en-US" sz="3200" dirty="0"/>
              <a:t>publication  in   printed   media   to   storytelling   for   children’s education. Like other forms of artworks, many famous cartoon images were created based on real-world scenes.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grpSp>
        <p:nvGrpSpPr>
          <p:cNvPr id="26" name="群組 8">
            <a:extLst>
              <a:ext uri="{FF2B5EF4-FFF2-40B4-BE49-F238E27FC236}">
                <a16:creationId xmlns:a16="http://schemas.microsoft.com/office/drawing/2014/main" id="{941EDDF5-4841-4896-9119-B41A8443EF8F}"/>
              </a:ext>
            </a:extLst>
          </p:cNvPr>
          <p:cNvGrpSpPr/>
          <p:nvPr/>
        </p:nvGrpSpPr>
        <p:grpSpPr>
          <a:xfrm>
            <a:off x="758200" y="9429958"/>
            <a:ext cx="9265879" cy="4491135"/>
            <a:chOff x="1698676" y="3118311"/>
            <a:chExt cx="5664842" cy="3153707"/>
          </a:xfrm>
        </p:grpSpPr>
        <p:pic>
          <p:nvPicPr>
            <p:cNvPr id="27" name="圖片 5">
              <a:extLst>
                <a:ext uri="{FF2B5EF4-FFF2-40B4-BE49-F238E27FC236}">
                  <a16:creationId xmlns:a16="http://schemas.microsoft.com/office/drawing/2014/main" id="{CC396FC5-0FEB-42F6-B21E-2DB554325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" b="13457"/>
            <a:stretch/>
          </p:blipFill>
          <p:spPr>
            <a:xfrm>
              <a:off x="1698676" y="3478736"/>
              <a:ext cx="5664842" cy="2793282"/>
            </a:xfrm>
            <a:prstGeom prst="rect">
              <a:avLst/>
            </a:prstGeom>
          </p:spPr>
        </p:pic>
        <p:sp>
          <p:nvSpPr>
            <p:cNvPr id="28" name="文字方塊 3">
              <a:extLst>
                <a:ext uri="{FF2B5EF4-FFF2-40B4-BE49-F238E27FC236}">
                  <a16:creationId xmlns:a16="http://schemas.microsoft.com/office/drawing/2014/main" id="{F0CC5533-3B66-4D2C-8BF9-7CC697463628}"/>
                </a:ext>
              </a:extLst>
            </p:cNvPr>
            <p:cNvSpPr txBox="1"/>
            <p:nvPr/>
          </p:nvSpPr>
          <p:spPr>
            <a:xfrm>
              <a:off x="2695263" y="3118311"/>
              <a:ext cx="1257375" cy="371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Origin</a:t>
              </a:r>
              <a:endPara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文字方塊 6">
              <a:extLst>
                <a:ext uri="{FF2B5EF4-FFF2-40B4-BE49-F238E27FC236}">
                  <a16:creationId xmlns:a16="http://schemas.microsoft.com/office/drawing/2014/main" id="{78B7C183-8AA1-4CC6-8780-C8B0E0BCED4B}"/>
                </a:ext>
              </a:extLst>
            </p:cNvPr>
            <p:cNvSpPr txBox="1"/>
            <p:nvPr/>
          </p:nvSpPr>
          <p:spPr>
            <a:xfrm>
              <a:off x="4572941" y="3153539"/>
              <a:ext cx="2512633" cy="371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Transfer to cartoon style</a:t>
              </a:r>
              <a:endPara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30" descr="A view of a large body of water&#10;&#10;Description generated with very high confidence">
            <a:extLst>
              <a:ext uri="{FF2B5EF4-FFF2-40B4-BE49-F238E27FC236}">
                <a16:creationId xmlns:a16="http://schemas.microsoft.com/office/drawing/2014/main" id="{107D1088-AC47-49F7-914C-39E2FA6A8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0" y="13912325"/>
            <a:ext cx="9147058" cy="4597410"/>
          </a:xfrm>
          <a:prstGeom prst="rect">
            <a:avLst/>
          </a:prstGeom>
        </p:spPr>
      </p:pic>
      <p:pic>
        <p:nvPicPr>
          <p:cNvPr id="32" name="內容版面配置區 3">
            <a:extLst>
              <a:ext uri="{FF2B5EF4-FFF2-40B4-BE49-F238E27FC236}">
                <a16:creationId xmlns:a16="http://schemas.microsoft.com/office/drawing/2014/main" id="{A209C163-7A39-4075-817C-46C62A781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07" y="19593741"/>
            <a:ext cx="10300813" cy="31179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3" name="圖片 4">
            <a:extLst>
              <a:ext uri="{FF2B5EF4-FFF2-40B4-BE49-F238E27FC236}">
                <a16:creationId xmlns:a16="http://schemas.microsoft.com/office/drawing/2014/main" id="{3DE86526-FC56-4204-9CCF-EF29A6B3C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46" y="23143260"/>
            <a:ext cx="10341666" cy="26841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3F4D20C-24A7-4DD6-83D0-E04F90E07CEA}"/>
              </a:ext>
            </a:extLst>
          </p:cNvPr>
          <p:cNvSpPr/>
          <p:nvPr/>
        </p:nvSpPr>
        <p:spPr>
          <a:xfrm>
            <a:off x="-1" y="18602768"/>
            <a:ext cx="6189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architecture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BDD58C-B1EA-4410-902D-C8CE35BF365B}"/>
              </a:ext>
            </a:extLst>
          </p:cNvPr>
          <p:cNvSpPr/>
          <p:nvPr/>
        </p:nvSpPr>
        <p:spPr>
          <a:xfrm>
            <a:off x="121158" y="25902117"/>
            <a:ext cx="104182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function</a:t>
            </a:r>
          </a:p>
        </p:txBody>
      </p:sp>
      <p:pic>
        <p:nvPicPr>
          <p:cNvPr id="36" name="圖片 6">
            <a:extLst>
              <a:ext uri="{FF2B5EF4-FFF2-40B4-BE49-F238E27FC236}">
                <a16:creationId xmlns:a16="http://schemas.microsoft.com/office/drawing/2014/main" id="{F848A20E-F8D7-463B-A048-C5742DAC37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652" y="26881096"/>
            <a:ext cx="7383381" cy="655076"/>
          </a:xfrm>
          <a:prstGeom prst="rect">
            <a:avLst/>
          </a:prstGeom>
        </p:spPr>
      </p:pic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F840F867-7250-4861-B33D-F2BC878A3575}"/>
              </a:ext>
            </a:extLst>
          </p:cNvPr>
          <p:cNvSpPr txBox="1">
            <a:spLocks/>
          </p:cNvSpPr>
          <p:nvPr/>
        </p:nvSpPr>
        <p:spPr>
          <a:xfrm>
            <a:off x="122138" y="28275990"/>
            <a:ext cx="4734226" cy="1919530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loss: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drives the generator network to achieve the desired manifold transformation.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5">
            <a:extLst>
              <a:ext uri="{FF2B5EF4-FFF2-40B4-BE49-F238E27FC236}">
                <a16:creationId xmlns:a16="http://schemas.microsoft.com/office/drawing/2014/main" id="{249749FE-437D-4DCA-8DFB-DB84D43EE32E}"/>
              </a:ext>
            </a:extLst>
          </p:cNvPr>
          <p:cNvCxnSpPr/>
          <p:nvPr/>
        </p:nvCxnSpPr>
        <p:spPr>
          <a:xfrm flipH="1">
            <a:off x="2250808" y="27591821"/>
            <a:ext cx="1504334" cy="8777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95D8ACCF-EAD7-4A6A-85B9-DBEFA7C5B452}"/>
              </a:ext>
            </a:extLst>
          </p:cNvPr>
          <p:cNvSpPr txBox="1">
            <a:spLocks/>
          </p:cNvSpPr>
          <p:nvPr/>
        </p:nvSpPr>
        <p:spPr>
          <a:xfrm>
            <a:off x="5133346" y="27860237"/>
            <a:ext cx="5344208" cy="2084601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loss: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preserves the image content during cartoon stylization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單箭頭接點 5">
            <a:extLst>
              <a:ext uri="{FF2B5EF4-FFF2-40B4-BE49-F238E27FC236}">
                <a16:creationId xmlns:a16="http://schemas.microsoft.com/office/drawing/2014/main" id="{DD999A8B-EBB8-42C8-A4C7-E975E8FA5CB4}"/>
              </a:ext>
            </a:extLst>
          </p:cNvPr>
          <p:cNvCxnSpPr>
            <a:cxnSpLocks/>
          </p:cNvCxnSpPr>
          <p:nvPr/>
        </p:nvCxnSpPr>
        <p:spPr>
          <a:xfrm>
            <a:off x="5800638" y="27591821"/>
            <a:ext cx="1595585" cy="3494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134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2018-09-03T04:22:05Z</dcterms:created>
  <dcterms:modified xsi:type="dcterms:W3CDTF">2018-09-03T12:14:00Z</dcterms:modified>
</cp:coreProperties>
</file>