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319175" y="2876425"/>
            <a:ext cx="6680399" cy="15465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9C0BA"/>
              </a:buClr>
              <a:buFont typeface="Quicksand"/>
              <a:buNone/>
              <a:defRPr b="0" i="0" sz="6000" u="none" cap="none" strike="noStrike">
                <a:solidFill>
                  <a:srgbClr val="39C0BA"/>
                </a:solidFill>
                <a:latin typeface="Quicksand"/>
                <a:ea typeface="Quicksand"/>
                <a:cs typeface="Quicksand"/>
                <a:sym typeface="Quicksand"/>
              </a:defRPr>
            </a:lvl1pPr>
            <a:lvl2pPr indent="0" lvl="1">
              <a:spcBef>
                <a:spcPts val="0"/>
              </a:spcBef>
              <a:buClr>
                <a:srgbClr val="39C0BA"/>
              </a:buClr>
              <a:buFont typeface="Quicksand"/>
              <a:buNone/>
              <a:defRPr sz="6000">
                <a:solidFill>
                  <a:srgbClr val="39C0BA"/>
                </a:solidFill>
                <a:latin typeface="Quicksand"/>
                <a:ea typeface="Quicksand"/>
                <a:cs typeface="Quicksand"/>
                <a:sym typeface="Quicksand"/>
              </a:defRPr>
            </a:lvl2pPr>
            <a:lvl3pPr indent="0" lvl="2">
              <a:spcBef>
                <a:spcPts val="0"/>
              </a:spcBef>
              <a:buClr>
                <a:srgbClr val="39C0BA"/>
              </a:buClr>
              <a:buFont typeface="Quicksand"/>
              <a:buNone/>
              <a:defRPr sz="6000">
                <a:solidFill>
                  <a:srgbClr val="39C0BA"/>
                </a:solidFill>
                <a:latin typeface="Quicksand"/>
                <a:ea typeface="Quicksand"/>
                <a:cs typeface="Quicksand"/>
                <a:sym typeface="Quicksand"/>
              </a:defRPr>
            </a:lvl3pPr>
            <a:lvl4pPr indent="0" lvl="3">
              <a:spcBef>
                <a:spcPts val="0"/>
              </a:spcBef>
              <a:buClr>
                <a:srgbClr val="39C0BA"/>
              </a:buClr>
              <a:buFont typeface="Quicksand"/>
              <a:buNone/>
              <a:defRPr sz="6000">
                <a:solidFill>
                  <a:srgbClr val="39C0BA"/>
                </a:solidFill>
                <a:latin typeface="Quicksand"/>
                <a:ea typeface="Quicksand"/>
                <a:cs typeface="Quicksand"/>
                <a:sym typeface="Quicksand"/>
              </a:defRPr>
            </a:lvl4pPr>
            <a:lvl5pPr indent="0" lvl="4">
              <a:spcBef>
                <a:spcPts val="0"/>
              </a:spcBef>
              <a:buClr>
                <a:srgbClr val="39C0BA"/>
              </a:buClr>
              <a:buFont typeface="Quicksand"/>
              <a:buNone/>
              <a:defRPr sz="6000">
                <a:solidFill>
                  <a:srgbClr val="39C0BA"/>
                </a:solidFill>
                <a:latin typeface="Quicksand"/>
                <a:ea typeface="Quicksand"/>
                <a:cs typeface="Quicksand"/>
                <a:sym typeface="Quicksand"/>
              </a:defRPr>
            </a:lvl5pPr>
            <a:lvl6pPr indent="0" lvl="5">
              <a:spcBef>
                <a:spcPts val="0"/>
              </a:spcBef>
              <a:buClr>
                <a:srgbClr val="39C0BA"/>
              </a:buClr>
              <a:buFont typeface="Quicksand"/>
              <a:buNone/>
              <a:defRPr sz="6000">
                <a:solidFill>
                  <a:srgbClr val="39C0BA"/>
                </a:solidFill>
                <a:latin typeface="Quicksand"/>
                <a:ea typeface="Quicksand"/>
                <a:cs typeface="Quicksand"/>
                <a:sym typeface="Quicksand"/>
              </a:defRPr>
            </a:lvl6pPr>
            <a:lvl7pPr indent="0" lvl="6">
              <a:spcBef>
                <a:spcPts val="0"/>
              </a:spcBef>
              <a:buClr>
                <a:srgbClr val="39C0BA"/>
              </a:buClr>
              <a:buFont typeface="Quicksand"/>
              <a:buNone/>
              <a:defRPr sz="6000">
                <a:solidFill>
                  <a:srgbClr val="39C0BA"/>
                </a:solidFill>
                <a:latin typeface="Quicksand"/>
                <a:ea typeface="Quicksand"/>
                <a:cs typeface="Quicksand"/>
                <a:sym typeface="Quicksand"/>
              </a:defRPr>
            </a:lvl7pPr>
            <a:lvl8pPr indent="0" lvl="7">
              <a:spcBef>
                <a:spcPts val="0"/>
              </a:spcBef>
              <a:buClr>
                <a:srgbClr val="39C0BA"/>
              </a:buClr>
              <a:buFont typeface="Quicksand"/>
              <a:buNone/>
              <a:defRPr sz="6000">
                <a:solidFill>
                  <a:srgbClr val="39C0BA"/>
                </a:solidFill>
                <a:latin typeface="Quicksand"/>
                <a:ea typeface="Quicksand"/>
                <a:cs typeface="Quicksand"/>
                <a:sym typeface="Quicksand"/>
              </a:defRPr>
            </a:lvl8pPr>
            <a:lvl9pPr indent="0" lvl="8">
              <a:spcBef>
                <a:spcPts val="0"/>
              </a:spcBef>
              <a:buClr>
                <a:srgbClr val="39C0BA"/>
              </a:buClr>
              <a:buFont typeface="Quicksand"/>
              <a:buNone/>
              <a:defRPr sz="6000">
                <a:solidFill>
                  <a:srgbClr val="39C0BA"/>
                </a:solidFill>
                <a:latin typeface="Quicksand"/>
                <a:ea typeface="Quicksand"/>
                <a:cs typeface="Quicksand"/>
                <a:sym typeface="Quicksand"/>
              </a:defRPr>
            </a:lvl9pPr>
          </a:lstStyle>
          <a:p/>
        </p:txBody>
      </p:sp>
      <p:cxnSp>
        <p:nvCxnSpPr>
          <p:cNvPr id="10" name="Shape 10"/>
          <p:cNvCxnSpPr/>
          <p:nvPr/>
        </p:nvCxnSpPr>
        <p:spPr>
          <a:xfrm>
            <a:off x="903750" y="3563700"/>
            <a:ext cx="0" cy="3294299"/>
          </a:xfrm>
          <a:prstGeom prst="straightConnector1">
            <a:avLst/>
          </a:prstGeom>
          <a:noFill/>
          <a:ln cap="flat" cmpd="sng" w="9525">
            <a:solidFill>
              <a:srgbClr val="999FA9"/>
            </a:solidFill>
            <a:prstDash val="solid"/>
            <a:round/>
            <a:headEnd len="med" w="med" type="none"/>
            <a:tailEnd len="med" w="med" type="none"/>
          </a:ln>
        </p:spPr>
      </p:cxnSp>
      <p:sp>
        <p:nvSpPr>
          <p:cNvPr id="11" name="Shape 11"/>
          <p:cNvSpPr/>
          <p:nvPr/>
        </p:nvSpPr>
        <p:spPr>
          <a:xfrm>
            <a:off x="769050" y="3294300"/>
            <a:ext cx="269400" cy="2694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key color">
    <p:bg>
      <p:bgPr>
        <a:solidFill>
          <a:srgbClr val="39C0BA"/>
        </a:solidFill>
      </p:bgPr>
    </p:bg>
    <p:spTree>
      <p:nvGrpSpPr>
        <p:cNvPr id="12" name="Shape 12"/>
        <p:cNvGrpSpPr/>
        <p:nvPr/>
      </p:nvGrpSpPr>
      <p:grpSpPr>
        <a:xfrm>
          <a:off x="0" y="0"/>
          <a:ext cx="0" cy="0"/>
          <a:chOff x="0" y="0"/>
          <a:chExt cx="0" cy="0"/>
        </a:xfrm>
      </p:grpSpPr>
      <p:cxnSp>
        <p:nvCxnSpPr>
          <p:cNvPr id="13" name="Shape 13"/>
          <p:cNvCxnSpPr/>
          <p:nvPr/>
        </p:nvCxnSpPr>
        <p:spPr>
          <a:xfrm>
            <a:off x="903825" y="-7925"/>
            <a:ext cx="0" cy="6866100"/>
          </a:xfrm>
          <a:prstGeom prst="straightConnector1">
            <a:avLst/>
          </a:prstGeom>
          <a:noFill/>
          <a:ln cap="flat" cmpd="sng" w="9525">
            <a:solidFill>
              <a:srgbClr val="2E3037"/>
            </a:solidFill>
            <a:prstDash val="solid"/>
            <a:round/>
            <a:headEnd len="med" w="med" type="none"/>
            <a:tailEnd len="med" w="med" type="none"/>
          </a:ln>
        </p:spPr>
      </p:cxnSp>
      <p:sp>
        <p:nvSpPr>
          <p:cNvPr id="14" name="Shape 14"/>
          <p:cNvSpPr/>
          <p:nvPr/>
        </p:nvSpPr>
        <p:spPr>
          <a:xfrm>
            <a:off x="808650" y="3333900"/>
            <a:ext cx="190200" cy="190200"/>
          </a:xfrm>
          <a:prstGeom prst="ellipse">
            <a:avLst/>
          </a:prstGeom>
          <a:solidFill>
            <a:srgbClr val="39C0BA"/>
          </a:solidFill>
          <a:ln cap="flat" cmpd="sng" w="952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5" name="Shape 15"/>
        <p:cNvGrpSpPr/>
        <p:nvPr/>
      </p:nvGrpSpPr>
      <p:grpSpPr>
        <a:xfrm>
          <a:off x="0" y="0"/>
          <a:ext cx="0" cy="0"/>
          <a:chOff x="0" y="0"/>
          <a:chExt cx="0" cy="0"/>
        </a:xfrm>
      </p:grpSpPr>
      <p:sp>
        <p:nvSpPr>
          <p:cNvPr id="16" name="Shape 16"/>
          <p:cNvSpPr txBox="1"/>
          <p:nvPr>
            <p:ph type="ctrTitle"/>
          </p:nvPr>
        </p:nvSpPr>
        <p:spPr>
          <a:xfrm>
            <a:off x="1530175" y="3077050"/>
            <a:ext cx="6767100" cy="709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9C0BA"/>
              </a:buClr>
              <a:buFont typeface="Quicksand"/>
              <a:buNone/>
              <a:defRPr b="0" i="0" sz="3000" u="none" cap="none" strike="noStrike">
                <a:solidFill>
                  <a:srgbClr val="39C0BA"/>
                </a:solidFill>
                <a:latin typeface="Quicksand"/>
                <a:ea typeface="Quicksand"/>
                <a:cs typeface="Quicksand"/>
                <a:sym typeface="Quicksand"/>
              </a:defRPr>
            </a:lvl1pPr>
            <a:lvl2pPr indent="0" lvl="1" rtl="0">
              <a:spcBef>
                <a:spcPts val="0"/>
              </a:spcBef>
              <a:buClr>
                <a:srgbClr val="39C0BA"/>
              </a:buClr>
              <a:buFont typeface="Quicksand"/>
              <a:buNone/>
              <a:defRPr sz="3000">
                <a:solidFill>
                  <a:srgbClr val="39C0BA"/>
                </a:solidFill>
                <a:latin typeface="Quicksand"/>
                <a:ea typeface="Quicksand"/>
                <a:cs typeface="Quicksand"/>
                <a:sym typeface="Quicksand"/>
              </a:defRPr>
            </a:lvl2pPr>
            <a:lvl3pPr indent="0" lvl="2" rtl="0">
              <a:spcBef>
                <a:spcPts val="0"/>
              </a:spcBef>
              <a:buClr>
                <a:srgbClr val="39C0BA"/>
              </a:buClr>
              <a:buFont typeface="Quicksand"/>
              <a:buNone/>
              <a:defRPr sz="3000">
                <a:solidFill>
                  <a:srgbClr val="39C0BA"/>
                </a:solidFill>
                <a:latin typeface="Quicksand"/>
                <a:ea typeface="Quicksand"/>
                <a:cs typeface="Quicksand"/>
                <a:sym typeface="Quicksand"/>
              </a:defRPr>
            </a:lvl3pPr>
            <a:lvl4pPr indent="0" lvl="3" rtl="0">
              <a:spcBef>
                <a:spcPts val="0"/>
              </a:spcBef>
              <a:buClr>
                <a:srgbClr val="39C0BA"/>
              </a:buClr>
              <a:buFont typeface="Quicksand"/>
              <a:buNone/>
              <a:defRPr sz="3000">
                <a:solidFill>
                  <a:srgbClr val="39C0BA"/>
                </a:solidFill>
                <a:latin typeface="Quicksand"/>
                <a:ea typeface="Quicksand"/>
                <a:cs typeface="Quicksand"/>
                <a:sym typeface="Quicksand"/>
              </a:defRPr>
            </a:lvl4pPr>
            <a:lvl5pPr indent="0" lvl="4" rtl="0">
              <a:spcBef>
                <a:spcPts val="0"/>
              </a:spcBef>
              <a:buClr>
                <a:srgbClr val="39C0BA"/>
              </a:buClr>
              <a:buFont typeface="Quicksand"/>
              <a:buNone/>
              <a:defRPr sz="3000">
                <a:solidFill>
                  <a:srgbClr val="39C0BA"/>
                </a:solidFill>
                <a:latin typeface="Quicksand"/>
                <a:ea typeface="Quicksand"/>
                <a:cs typeface="Quicksand"/>
                <a:sym typeface="Quicksand"/>
              </a:defRPr>
            </a:lvl5pPr>
            <a:lvl6pPr indent="0" lvl="5" rtl="0">
              <a:spcBef>
                <a:spcPts val="0"/>
              </a:spcBef>
              <a:buClr>
                <a:srgbClr val="39C0BA"/>
              </a:buClr>
              <a:buFont typeface="Quicksand"/>
              <a:buNone/>
              <a:defRPr sz="3000">
                <a:solidFill>
                  <a:srgbClr val="39C0BA"/>
                </a:solidFill>
                <a:latin typeface="Quicksand"/>
                <a:ea typeface="Quicksand"/>
                <a:cs typeface="Quicksand"/>
                <a:sym typeface="Quicksand"/>
              </a:defRPr>
            </a:lvl6pPr>
            <a:lvl7pPr indent="0" lvl="6" rtl="0">
              <a:spcBef>
                <a:spcPts val="0"/>
              </a:spcBef>
              <a:buClr>
                <a:srgbClr val="39C0BA"/>
              </a:buClr>
              <a:buFont typeface="Quicksand"/>
              <a:buNone/>
              <a:defRPr sz="3000">
                <a:solidFill>
                  <a:srgbClr val="39C0BA"/>
                </a:solidFill>
                <a:latin typeface="Quicksand"/>
                <a:ea typeface="Quicksand"/>
                <a:cs typeface="Quicksand"/>
                <a:sym typeface="Quicksand"/>
              </a:defRPr>
            </a:lvl7pPr>
            <a:lvl8pPr indent="0" lvl="7" rtl="0">
              <a:spcBef>
                <a:spcPts val="0"/>
              </a:spcBef>
              <a:buClr>
                <a:srgbClr val="39C0BA"/>
              </a:buClr>
              <a:buFont typeface="Quicksand"/>
              <a:buNone/>
              <a:defRPr sz="3000">
                <a:solidFill>
                  <a:srgbClr val="39C0BA"/>
                </a:solidFill>
                <a:latin typeface="Quicksand"/>
                <a:ea typeface="Quicksand"/>
                <a:cs typeface="Quicksand"/>
                <a:sym typeface="Quicksand"/>
              </a:defRPr>
            </a:lvl8pPr>
            <a:lvl9pPr indent="0" lvl="8" rtl="0">
              <a:spcBef>
                <a:spcPts val="0"/>
              </a:spcBef>
              <a:buClr>
                <a:srgbClr val="39C0BA"/>
              </a:buClr>
              <a:buFont typeface="Quicksand"/>
              <a:buNone/>
              <a:defRPr sz="3000">
                <a:solidFill>
                  <a:srgbClr val="39C0BA"/>
                </a:solidFill>
                <a:latin typeface="Quicksand"/>
                <a:ea typeface="Quicksand"/>
                <a:cs typeface="Quicksand"/>
                <a:sym typeface="Quicksand"/>
              </a:defRPr>
            </a:lvl9pPr>
          </a:lstStyle>
          <a:p/>
        </p:txBody>
      </p:sp>
      <p:sp>
        <p:nvSpPr>
          <p:cNvPr id="17" name="Shape 17"/>
          <p:cNvSpPr txBox="1"/>
          <p:nvPr>
            <p:ph idx="1" type="subTitle"/>
          </p:nvPr>
        </p:nvSpPr>
        <p:spPr>
          <a:xfrm>
            <a:off x="1530175" y="3710550"/>
            <a:ext cx="6927899" cy="4707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1pPr>
            <a:lvl2pPr indent="0" lvl="1" marL="457200" marR="0" rtl="0" algn="l">
              <a:lnSpc>
                <a:spcPct val="100000"/>
              </a:lnSpc>
              <a:spcBef>
                <a:spcPts val="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2pPr>
            <a:lvl3pPr indent="0" lvl="2" marL="914400" marR="0" rtl="0" algn="l">
              <a:lnSpc>
                <a:spcPct val="100000"/>
              </a:lnSpc>
              <a:spcBef>
                <a:spcPts val="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3pPr>
            <a:lvl4pPr indent="0" lvl="3" marL="1371600" marR="0" rtl="0" algn="l">
              <a:lnSpc>
                <a:spcPct val="100000"/>
              </a:lnSpc>
              <a:spcBef>
                <a:spcPts val="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4pPr>
            <a:lvl5pPr indent="0" lvl="4" marL="1828800" marR="0" rtl="0" algn="l">
              <a:lnSpc>
                <a:spcPct val="100000"/>
              </a:lnSpc>
              <a:spcBef>
                <a:spcPts val="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5pPr>
            <a:lvl6pPr indent="0" lvl="5" marL="2286000" marR="0" rtl="0" algn="l">
              <a:lnSpc>
                <a:spcPct val="100000"/>
              </a:lnSpc>
              <a:spcBef>
                <a:spcPts val="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6pPr>
            <a:lvl7pPr indent="0" lvl="6" marL="2743200" marR="0" rtl="0" algn="l">
              <a:lnSpc>
                <a:spcPct val="100000"/>
              </a:lnSpc>
              <a:spcBef>
                <a:spcPts val="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7pPr>
            <a:lvl8pPr indent="0" lvl="7" marL="3200400" marR="0" rtl="0" algn="l">
              <a:lnSpc>
                <a:spcPct val="100000"/>
              </a:lnSpc>
              <a:spcBef>
                <a:spcPts val="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8pPr>
            <a:lvl9pPr indent="0" lvl="8" marL="3657600" marR="0" rtl="0" algn="l">
              <a:lnSpc>
                <a:spcPct val="100000"/>
              </a:lnSpc>
              <a:spcBef>
                <a:spcPts val="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9pPr>
          </a:lstStyle>
          <a:p/>
        </p:txBody>
      </p:sp>
      <p:cxnSp>
        <p:nvCxnSpPr>
          <p:cNvPr id="18" name="Shape 18"/>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19" name="Shape 19"/>
          <p:cNvSpPr/>
          <p:nvPr/>
        </p:nvSpPr>
        <p:spPr>
          <a:xfrm>
            <a:off x="493600" y="3018850"/>
            <a:ext cx="820200" cy="82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0" name="Shape 20"/>
        <p:cNvGrpSpPr/>
        <p:nvPr/>
      </p:nvGrpSpPr>
      <p:grpSpPr>
        <a:xfrm>
          <a:off x="0" y="0"/>
          <a:ext cx="0" cy="0"/>
          <a:chOff x="0" y="0"/>
          <a:chExt cx="0" cy="0"/>
        </a:xfrm>
      </p:grpSpPr>
      <p:sp>
        <p:nvSpPr>
          <p:cNvPr id="21" name="Shape 21"/>
          <p:cNvSpPr txBox="1"/>
          <p:nvPr>
            <p:ph idx="1" type="body"/>
          </p:nvPr>
        </p:nvSpPr>
        <p:spPr>
          <a:xfrm>
            <a:off x="1633225" y="2882400"/>
            <a:ext cx="6700500" cy="1093199"/>
          </a:xfrm>
          <a:prstGeom prst="rect">
            <a:avLst/>
          </a:prstGeom>
          <a:noFill/>
          <a:ln>
            <a:noFill/>
          </a:ln>
        </p:spPr>
        <p:txBody>
          <a:bodyPr anchorCtr="0" anchor="ctr" bIns="91425" lIns="91425" rIns="91425" tIns="91425"/>
          <a:lstStyle>
            <a:lvl1pPr indent="177800" lvl="0" marL="0" marR="0" rtl="0" algn="l">
              <a:lnSpc>
                <a:spcPct val="100000"/>
              </a:lnSpc>
              <a:spcBef>
                <a:spcPts val="0"/>
              </a:spcBef>
              <a:spcAft>
                <a:spcPts val="0"/>
              </a:spcAft>
              <a:buClr>
                <a:srgbClr val="39C0BA"/>
              </a:buClr>
              <a:buSzPct val="100000"/>
              <a:buFont typeface="Quicksand"/>
              <a:buChar char="◦"/>
              <a:defRPr b="0" i="1" sz="2800" u="none" cap="none" strike="noStrike">
                <a:solidFill>
                  <a:srgbClr val="39C0BA"/>
                </a:solidFill>
                <a:latin typeface="Quicksand"/>
                <a:ea typeface="Quicksand"/>
                <a:cs typeface="Quicksand"/>
                <a:sym typeface="Quicksand"/>
              </a:defRPr>
            </a:lvl1pPr>
            <a:lvl2pPr indent="177800" lvl="1" marL="457200" marR="0" rtl="0" algn="l">
              <a:lnSpc>
                <a:spcPct val="100000"/>
              </a:lnSpc>
              <a:spcBef>
                <a:spcPts val="0"/>
              </a:spcBef>
              <a:spcAft>
                <a:spcPts val="0"/>
              </a:spcAft>
              <a:buClr>
                <a:srgbClr val="39C0BA"/>
              </a:buClr>
              <a:buSzPct val="100000"/>
              <a:buFont typeface="Quicksand"/>
              <a:buChar char="▫"/>
              <a:defRPr b="0" i="1" sz="2800" u="none" cap="none" strike="noStrike">
                <a:solidFill>
                  <a:srgbClr val="39C0BA"/>
                </a:solidFill>
                <a:latin typeface="Quicksand"/>
                <a:ea typeface="Quicksand"/>
                <a:cs typeface="Quicksand"/>
                <a:sym typeface="Quicksand"/>
              </a:defRPr>
            </a:lvl2pPr>
            <a:lvl3pPr indent="0" lvl="2" marL="914400" marR="0" rtl="0" algn="l">
              <a:lnSpc>
                <a:spcPct val="100000"/>
              </a:lnSpc>
              <a:spcBef>
                <a:spcPts val="0"/>
              </a:spcBef>
              <a:spcAft>
                <a:spcPts val="0"/>
              </a:spcAft>
              <a:buClr>
                <a:srgbClr val="39C0BA"/>
              </a:buClr>
              <a:buFont typeface="Quicksand"/>
              <a:buNone/>
              <a:defRPr b="0" i="1" sz="2800" u="none" cap="none" strike="noStrike">
                <a:solidFill>
                  <a:srgbClr val="39C0BA"/>
                </a:solidFill>
                <a:latin typeface="Quicksand"/>
                <a:ea typeface="Quicksand"/>
                <a:cs typeface="Quicksand"/>
                <a:sym typeface="Quicksand"/>
              </a:defRPr>
            </a:lvl3pPr>
            <a:lvl4pPr indent="0" lvl="3" marL="1371600" marR="0" rtl="0" algn="l">
              <a:lnSpc>
                <a:spcPct val="100000"/>
              </a:lnSpc>
              <a:spcBef>
                <a:spcPts val="0"/>
              </a:spcBef>
              <a:spcAft>
                <a:spcPts val="0"/>
              </a:spcAft>
              <a:buClr>
                <a:srgbClr val="39C0BA"/>
              </a:buClr>
              <a:buFont typeface="Quicksand"/>
              <a:buNone/>
              <a:defRPr b="0" i="1" sz="2800" u="none" cap="none" strike="noStrike">
                <a:solidFill>
                  <a:srgbClr val="39C0BA"/>
                </a:solidFill>
                <a:latin typeface="Quicksand"/>
                <a:ea typeface="Quicksand"/>
                <a:cs typeface="Quicksand"/>
                <a:sym typeface="Quicksand"/>
              </a:defRPr>
            </a:lvl4pPr>
            <a:lvl5pPr indent="0" lvl="4" marL="1828800" marR="0" rtl="0" algn="l">
              <a:lnSpc>
                <a:spcPct val="100000"/>
              </a:lnSpc>
              <a:spcBef>
                <a:spcPts val="0"/>
              </a:spcBef>
              <a:spcAft>
                <a:spcPts val="0"/>
              </a:spcAft>
              <a:buClr>
                <a:srgbClr val="39C0BA"/>
              </a:buClr>
              <a:buFont typeface="Quicksand"/>
              <a:buNone/>
              <a:defRPr b="0" i="1" sz="2800" u="none" cap="none" strike="noStrike">
                <a:solidFill>
                  <a:srgbClr val="39C0BA"/>
                </a:solidFill>
                <a:latin typeface="Quicksand"/>
                <a:ea typeface="Quicksand"/>
                <a:cs typeface="Quicksand"/>
                <a:sym typeface="Quicksand"/>
              </a:defRPr>
            </a:lvl5pPr>
            <a:lvl6pPr indent="0" lvl="5" marL="2286000" marR="0" rtl="0" algn="l">
              <a:lnSpc>
                <a:spcPct val="100000"/>
              </a:lnSpc>
              <a:spcBef>
                <a:spcPts val="0"/>
              </a:spcBef>
              <a:spcAft>
                <a:spcPts val="0"/>
              </a:spcAft>
              <a:buClr>
                <a:srgbClr val="39C0BA"/>
              </a:buClr>
              <a:buFont typeface="Quicksand"/>
              <a:buNone/>
              <a:defRPr b="0" i="1" sz="2800" u="none" cap="none" strike="noStrike">
                <a:solidFill>
                  <a:srgbClr val="39C0BA"/>
                </a:solidFill>
                <a:latin typeface="Quicksand"/>
                <a:ea typeface="Quicksand"/>
                <a:cs typeface="Quicksand"/>
                <a:sym typeface="Quicksand"/>
              </a:defRPr>
            </a:lvl6pPr>
            <a:lvl7pPr indent="0" lvl="6" marL="2743200" marR="0" rtl="0" algn="l">
              <a:lnSpc>
                <a:spcPct val="100000"/>
              </a:lnSpc>
              <a:spcBef>
                <a:spcPts val="0"/>
              </a:spcBef>
              <a:spcAft>
                <a:spcPts val="0"/>
              </a:spcAft>
              <a:buClr>
                <a:srgbClr val="39C0BA"/>
              </a:buClr>
              <a:buFont typeface="Quicksand"/>
              <a:buNone/>
              <a:defRPr b="0" i="1" sz="2800" u="none" cap="none" strike="noStrike">
                <a:solidFill>
                  <a:srgbClr val="39C0BA"/>
                </a:solidFill>
                <a:latin typeface="Quicksand"/>
                <a:ea typeface="Quicksand"/>
                <a:cs typeface="Quicksand"/>
                <a:sym typeface="Quicksand"/>
              </a:defRPr>
            </a:lvl7pPr>
            <a:lvl8pPr indent="0" lvl="7" marL="3200400" marR="0" rtl="0" algn="l">
              <a:lnSpc>
                <a:spcPct val="100000"/>
              </a:lnSpc>
              <a:spcBef>
                <a:spcPts val="0"/>
              </a:spcBef>
              <a:spcAft>
                <a:spcPts val="0"/>
              </a:spcAft>
              <a:buClr>
                <a:srgbClr val="39C0BA"/>
              </a:buClr>
              <a:buFont typeface="Quicksand"/>
              <a:buNone/>
              <a:defRPr b="0" i="1" sz="2800" u="none" cap="none" strike="noStrike">
                <a:solidFill>
                  <a:srgbClr val="39C0BA"/>
                </a:solidFill>
                <a:latin typeface="Quicksand"/>
                <a:ea typeface="Quicksand"/>
                <a:cs typeface="Quicksand"/>
                <a:sym typeface="Quicksand"/>
              </a:defRPr>
            </a:lvl8pPr>
            <a:lvl9pPr indent="0" lvl="8" marL="3657600" marR="0" rtl="0" algn="l">
              <a:lnSpc>
                <a:spcPct val="100000"/>
              </a:lnSpc>
              <a:spcBef>
                <a:spcPts val="0"/>
              </a:spcBef>
              <a:spcAft>
                <a:spcPts val="0"/>
              </a:spcAft>
              <a:buClr>
                <a:srgbClr val="39C0BA"/>
              </a:buClr>
              <a:buFont typeface="Quicksand"/>
              <a:buNone/>
              <a:defRPr b="0" i="1" sz="2800" u="none" cap="none" strike="noStrike">
                <a:solidFill>
                  <a:srgbClr val="39C0BA"/>
                </a:solidFill>
                <a:latin typeface="Quicksand"/>
                <a:ea typeface="Quicksand"/>
                <a:cs typeface="Quicksand"/>
                <a:sym typeface="Quicksand"/>
              </a:defRPr>
            </a:lvl9pPr>
          </a:lstStyle>
          <a:p/>
        </p:txBody>
      </p:sp>
      <p:cxnSp>
        <p:nvCxnSpPr>
          <p:cNvPr id="22" name="Shape 22"/>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23" name="Shape 23"/>
          <p:cNvSpPr/>
          <p:nvPr/>
        </p:nvSpPr>
        <p:spPr>
          <a:xfrm>
            <a:off x="493600" y="3018850"/>
            <a:ext cx="820200" cy="820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txBox="1"/>
          <p:nvPr/>
        </p:nvSpPr>
        <p:spPr>
          <a:xfrm>
            <a:off x="208000" y="3096171"/>
            <a:ext cx="1306200" cy="8714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39C0BA"/>
              </a:buClr>
              <a:buSzPct val="25000"/>
              <a:buFont typeface="Quicksand"/>
              <a:buNone/>
            </a:pPr>
            <a:r>
              <a:rPr b="1" i="0" lang="en" sz="4800" u="none" cap="none" strike="noStrike">
                <a:solidFill>
                  <a:srgbClr val="39C0BA"/>
                </a:solidFill>
                <a:latin typeface="Quicksand"/>
                <a:ea typeface="Quicksand"/>
                <a:cs typeface="Quicksand"/>
                <a:sym typeface="Quicksand"/>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5" name="Shape 25"/>
        <p:cNvGrpSpPr/>
        <p:nvPr/>
      </p:nvGrpSpPr>
      <p:grpSpPr>
        <a:xfrm>
          <a:off x="0" y="0"/>
          <a:ext cx="0" cy="0"/>
          <a:chOff x="0" y="0"/>
          <a:chExt cx="0" cy="0"/>
        </a:xfrm>
      </p:grpSpPr>
      <p:cxnSp>
        <p:nvCxnSpPr>
          <p:cNvPr id="26" name="Shape 26"/>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27" name="Shape 27"/>
          <p:cNvSpPr/>
          <p:nvPr/>
        </p:nvSpPr>
        <p:spPr>
          <a:xfrm>
            <a:off x="808650" y="3333900"/>
            <a:ext cx="190200" cy="190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8" name="Shape 28"/>
        <p:cNvGrpSpPr/>
        <p:nvPr/>
      </p:nvGrpSpPr>
      <p:grpSpPr>
        <a:xfrm>
          <a:off x="0" y="0"/>
          <a:ext cx="0" cy="0"/>
          <a:chOff x="0" y="0"/>
          <a:chExt cx="0" cy="0"/>
        </a:xfrm>
      </p:grpSpPr>
      <p:sp>
        <p:nvSpPr>
          <p:cNvPr id="29" name="Shape 29"/>
          <p:cNvSpPr txBox="1"/>
          <p:nvPr>
            <p:ph type="title"/>
          </p:nvPr>
        </p:nvSpPr>
        <p:spPr>
          <a:xfrm>
            <a:off x="1165475" y="665975"/>
            <a:ext cx="6858000" cy="4599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9C0BA"/>
              </a:buClr>
              <a:buFont typeface="Quicksand"/>
              <a:buNone/>
              <a:defRPr b="0" i="0" sz="1800" u="none" cap="none" strike="noStrike">
                <a:solidFill>
                  <a:srgbClr val="39C0BA"/>
                </a:solidFill>
                <a:latin typeface="Quicksand"/>
                <a:ea typeface="Quicksand"/>
                <a:cs typeface="Quicksand"/>
                <a:sym typeface="Quicksand"/>
              </a:defRPr>
            </a:lvl1pPr>
            <a:lvl2pPr indent="0" lvl="1">
              <a:spcBef>
                <a:spcPts val="0"/>
              </a:spcBef>
              <a:buClr>
                <a:srgbClr val="39C0BA"/>
              </a:buClr>
              <a:buFont typeface="Quicksand"/>
              <a:buNone/>
              <a:defRPr sz="1800">
                <a:solidFill>
                  <a:srgbClr val="39C0BA"/>
                </a:solidFill>
                <a:latin typeface="Quicksand"/>
                <a:ea typeface="Quicksand"/>
                <a:cs typeface="Quicksand"/>
                <a:sym typeface="Quicksand"/>
              </a:defRPr>
            </a:lvl2pPr>
            <a:lvl3pPr indent="0" lvl="2">
              <a:spcBef>
                <a:spcPts val="0"/>
              </a:spcBef>
              <a:buClr>
                <a:srgbClr val="39C0BA"/>
              </a:buClr>
              <a:buFont typeface="Quicksand"/>
              <a:buNone/>
              <a:defRPr sz="1800">
                <a:solidFill>
                  <a:srgbClr val="39C0BA"/>
                </a:solidFill>
                <a:latin typeface="Quicksand"/>
                <a:ea typeface="Quicksand"/>
                <a:cs typeface="Quicksand"/>
                <a:sym typeface="Quicksand"/>
              </a:defRPr>
            </a:lvl3pPr>
            <a:lvl4pPr indent="0" lvl="3">
              <a:spcBef>
                <a:spcPts val="0"/>
              </a:spcBef>
              <a:buClr>
                <a:srgbClr val="39C0BA"/>
              </a:buClr>
              <a:buFont typeface="Quicksand"/>
              <a:buNone/>
              <a:defRPr sz="1800">
                <a:solidFill>
                  <a:srgbClr val="39C0BA"/>
                </a:solidFill>
                <a:latin typeface="Quicksand"/>
                <a:ea typeface="Quicksand"/>
                <a:cs typeface="Quicksand"/>
                <a:sym typeface="Quicksand"/>
              </a:defRPr>
            </a:lvl4pPr>
            <a:lvl5pPr indent="0" lvl="4">
              <a:spcBef>
                <a:spcPts val="0"/>
              </a:spcBef>
              <a:buClr>
                <a:srgbClr val="39C0BA"/>
              </a:buClr>
              <a:buFont typeface="Quicksand"/>
              <a:buNone/>
              <a:defRPr sz="1800">
                <a:solidFill>
                  <a:srgbClr val="39C0BA"/>
                </a:solidFill>
                <a:latin typeface="Quicksand"/>
                <a:ea typeface="Quicksand"/>
                <a:cs typeface="Quicksand"/>
                <a:sym typeface="Quicksand"/>
              </a:defRPr>
            </a:lvl5pPr>
            <a:lvl6pPr indent="0" lvl="5">
              <a:spcBef>
                <a:spcPts val="0"/>
              </a:spcBef>
              <a:buClr>
                <a:srgbClr val="39C0BA"/>
              </a:buClr>
              <a:buFont typeface="Quicksand"/>
              <a:buNone/>
              <a:defRPr sz="1800">
                <a:solidFill>
                  <a:srgbClr val="39C0BA"/>
                </a:solidFill>
                <a:latin typeface="Quicksand"/>
                <a:ea typeface="Quicksand"/>
                <a:cs typeface="Quicksand"/>
                <a:sym typeface="Quicksand"/>
              </a:defRPr>
            </a:lvl6pPr>
            <a:lvl7pPr indent="0" lvl="6">
              <a:spcBef>
                <a:spcPts val="0"/>
              </a:spcBef>
              <a:buClr>
                <a:srgbClr val="39C0BA"/>
              </a:buClr>
              <a:buFont typeface="Quicksand"/>
              <a:buNone/>
              <a:defRPr sz="1800">
                <a:solidFill>
                  <a:srgbClr val="39C0BA"/>
                </a:solidFill>
                <a:latin typeface="Quicksand"/>
                <a:ea typeface="Quicksand"/>
                <a:cs typeface="Quicksand"/>
                <a:sym typeface="Quicksand"/>
              </a:defRPr>
            </a:lvl7pPr>
            <a:lvl8pPr indent="0" lvl="7">
              <a:spcBef>
                <a:spcPts val="0"/>
              </a:spcBef>
              <a:buClr>
                <a:srgbClr val="39C0BA"/>
              </a:buClr>
              <a:buFont typeface="Quicksand"/>
              <a:buNone/>
              <a:defRPr sz="1800">
                <a:solidFill>
                  <a:srgbClr val="39C0BA"/>
                </a:solidFill>
                <a:latin typeface="Quicksand"/>
                <a:ea typeface="Quicksand"/>
                <a:cs typeface="Quicksand"/>
                <a:sym typeface="Quicksand"/>
              </a:defRPr>
            </a:lvl8pPr>
            <a:lvl9pPr indent="0" lvl="8">
              <a:spcBef>
                <a:spcPts val="0"/>
              </a:spcBef>
              <a:buClr>
                <a:srgbClr val="39C0BA"/>
              </a:buClr>
              <a:buFont typeface="Quicksand"/>
              <a:buNone/>
              <a:defRPr sz="1800">
                <a:solidFill>
                  <a:srgbClr val="39C0BA"/>
                </a:solidFill>
                <a:latin typeface="Quicksand"/>
                <a:ea typeface="Quicksand"/>
                <a:cs typeface="Quicksand"/>
                <a:sym typeface="Quicksand"/>
              </a:defRPr>
            </a:lvl9pPr>
          </a:lstStyle>
          <a:p/>
        </p:txBody>
      </p:sp>
      <p:sp>
        <p:nvSpPr>
          <p:cNvPr id="30" name="Shape 30"/>
          <p:cNvSpPr txBox="1"/>
          <p:nvPr>
            <p:ph idx="1" type="body"/>
          </p:nvPr>
        </p:nvSpPr>
        <p:spPr>
          <a:xfrm>
            <a:off x="1165474" y="1600200"/>
            <a:ext cx="3306900" cy="4967700"/>
          </a:xfrm>
          <a:prstGeom prst="rect">
            <a:avLst/>
          </a:prstGeom>
          <a:noFill/>
          <a:ln>
            <a:noFill/>
          </a:ln>
        </p:spPr>
        <p:txBody>
          <a:bodyPr anchorCtr="0" anchor="t" bIns="91425" lIns="91425" rIns="91425" tIns="91425"/>
          <a:lstStyle>
            <a:lvl1pPr indent="165100" lvl="0" marL="0" marR="0" rtl="0" algn="l">
              <a:lnSpc>
                <a:spcPct val="100000"/>
              </a:lnSpc>
              <a:spcBef>
                <a:spcPts val="0"/>
              </a:spcBef>
              <a:spcAft>
                <a:spcPts val="0"/>
              </a:spcAft>
              <a:buClr>
                <a:srgbClr val="F3F3F3"/>
              </a:buClr>
              <a:buSzPct val="100000"/>
              <a:buFont typeface="Quicksand"/>
              <a:buChar char="◦"/>
              <a:defRPr b="0" i="0" sz="2600" u="none" cap="none" strike="noStrike">
                <a:solidFill>
                  <a:srgbClr val="F3F3F3"/>
                </a:solidFill>
                <a:latin typeface="Quicksand"/>
                <a:ea typeface="Quicksand"/>
                <a:cs typeface="Quicksand"/>
                <a:sym typeface="Quicksand"/>
              </a:defRPr>
            </a:lvl1pPr>
            <a:lvl2pPr indent="165100" lvl="1" marL="457200" marR="0" rtl="0" algn="l">
              <a:lnSpc>
                <a:spcPct val="100000"/>
              </a:lnSpc>
              <a:spcBef>
                <a:spcPts val="0"/>
              </a:spcBef>
              <a:spcAft>
                <a:spcPts val="0"/>
              </a:spcAft>
              <a:buClr>
                <a:srgbClr val="F3F3F3"/>
              </a:buClr>
              <a:buSzPct val="100000"/>
              <a:buFont typeface="Quicksand"/>
              <a:buChar char="▫"/>
              <a:defRPr b="0" i="0" sz="2600" u="none" cap="none" strike="noStrike">
                <a:solidFill>
                  <a:srgbClr val="F3F3F3"/>
                </a:solidFill>
                <a:latin typeface="Quicksand"/>
                <a:ea typeface="Quicksand"/>
                <a:cs typeface="Quicksand"/>
                <a:sym typeface="Quicksand"/>
              </a:defRPr>
            </a:lvl2pPr>
            <a:lvl3pPr indent="0" lvl="2" marL="9144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3pPr>
            <a:lvl4pPr indent="0" lvl="3" marL="13716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4pPr>
            <a:lvl5pPr indent="0" lvl="4" marL="18288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5pPr>
            <a:lvl6pPr indent="0" lvl="5" marL="22860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6pPr>
            <a:lvl7pPr indent="0" lvl="6" marL="27432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7pPr>
            <a:lvl8pPr indent="0" lvl="7" marL="32004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8pPr>
            <a:lvl9pPr indent="0" lvl="8" marL="36576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9pPr>
          </a:lstStyle>
          <a:p/>
        </p:txBody>
      </p:sp>
      <p:sp>
        <p:nvSpPr>
          <p:cNvPr id="31" name="Shape 31"/>
          <p:cNvSpPr txBox="1"/>
          <p:nvPr>
            <p:ph idx="2" type="body"/>
          </p:nvPr>
        </p:nvSpPr>
        <p:spPr>
          <a:xfrm>
            <a:off x="4671569" y="1600200"/>
            <a:ext cx="3306900" cy="4967700"/>
          </a:xfrm>
          <a:prstGeom prst="rect">
            <a:avLst/>
          </a:prstGeom>
          <a:noFill/>
          <a:ln>
            <a:noFill/>
          </a:ln>
        </p:spPr>
        <p:txBody>
          <a:bodyPr anchorCtr="0" anchor="t" bIns="91425" lIns="91425" rIns="91425" tIns="91425"/>
          <a:lstStyle>
            <a:lvl1pPr indent="165100" lvl="0" marL="0" marR="0" rtl="0" algn="l">
              <a:lnSpc>
                <a:spcPct val="100000"/>
              </a:lnSpc>
              <a:spcBef>
                <a:spcPts val="0"/>
              </a:spcBef>
              <a:spcAft>
                <a:spcPts val="0"/>
              </a:spcAft>
              <a:buClr>
                <a:srgbClr val="F3F3F3"/>
              </a:buClr>
              <a:buSzPct val="100000"/>
              <a:buFont typeface="Quicksand"/>
              <a:buChar char="◦"/>
              <a:defRPr b="0" i="0" sz="2600" u="none" cap="none" strike="noStrike">
                <a:solidFill>
                  <a:srgbClr val="F3F3F3"/>
                </a:solidFill>
                <a:latin typeface="Quicksand"/>
                <a:ea typeface="Quicksand"/>
                <a:cs typeface="Quicksand"/>
                <a:sym typeface="Quicksand"/>
              </a:defRPr>
            </a:lvl1pPr>
            <a:lvl2pPr indent="165100" lvl="1" marL="457200" marR="0" rtl="0" algn="l">
              <a:lnSpc>
                <a:spcPct val="100000"/>
              </a:lnSpc>
              <a:spcBef>
                <a:spcPts val="0"/>
              </a:spcBef>
              <a:spcAft>
                <a:spcPts val="0"/>
              </a:spcAft>
              <a:buClr>
                <a:srgbClr val="F3F3F3"/>
              </a:buClr>
              <a:buSzPct val="100000"/>
              <a:buFont typeface="Quicksand"/>
              <a:buChar char="▫"/>
              <a:defRPr b="0" i="0" sz="2600" u="none" cap="none" strike="noStrike">
                <a:solidFill>
                  <a:srgbClr val="F3F3F3"/>
                </a:solidFill>
                <a:latin typeface="Quicksand"/>
                <a:ea typeface="Quicksand"/>
                <a:cs typeface="Quicksand"/>
                <a:sym typeface="Quicksand"/>
              </a:defRPr>
            </a:lvl2pPr>
            <a:lvl3pPr indent="0" lvl="2" marL="9144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3pPr>
            <a:lvl4pPr indent="0" lvl="3" marL="13716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4pPr>
            <a:lvl5pPr indent="0" lvl="4" marL="18288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5pPr>
            <a:lvl6pPr indent="0" lvl="5" marL="22860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6pPr>
            <a:lvl7pPr indent="0" lvl="6" marL="27432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7pPr>
            <a:lvl8pPr indent="0" lvl="7" marL="32004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8pPr>
            <a:lvl9pPr indent="0" lvl="8" marL="3657600" marR="0" rtl="0" algn="l">
              <a:lnSpc>
                <a:spcPct val="100000"/>
              </a:lnSpc>
              <a:spcBef>
                <a:spcPts val="0"/>
              </a:spcBef>
              <a:spcAft>
                <a:spcPts val="0"/>
              </a:spcAft>
              <a:buClr>
                <a:srgbClr val="F3F3F3"/>
              </a:buClr>
              <a:buFont typeface="Quicksand"/>
              <a:buNone/>
              <a:defRPr b="0" i="0" sz="2600" u="none" cap="none" strike="noStrike">
                <a:solidFill>
                  <a:srgbClr val="F3F3F3"/>
                </a:solidFill>
                <a:latin typeface="Quicksand"/>
                <a:ea typeface="Quicksand"/>
                <a:cs typeface="Quicksand"/>
                <a:sym typeface="Quicksand"/>
              </a:defRPr>
            </a:lvl9pPr>
          </a:lstStyle>
          <a:p/>
        </p:txBody>
      </p:sp>
      <p:cxnSp>
        <p:nvCxnSpPr>
          <p:cNvPr id="32" name="Shape 32"/>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33" name="Shape 33"/>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a:off x="769050" y="1861900"/>
            <a:ext cx="269400" cy="2694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5" name="Shape 35"/>
        <p:cNvGrpSpPr/>
        <p:nvPr/>
      </p:nvGrpSpPr>
      <p:grpSpPr>
        <a:xfrm>
          <a:off x="0" y="0"/>
          <a:ext cx="0" cy="0"/>
          <a:chOff x="0" y="0"/>
          <a:chExt cx="0" cy="0"/>
        </a:xfrm>
      </p:grpSpPr>
      <p:sp>
        <p:nvSpPr>
          <p:cNvPr id="36" name="Shape 36"/>
          <p:cNvSpPr txBox="1"/>
          <p:nvPr>
            <p:ph type="title"/>
          </p:nvPr>
        </p:nvSpPr>
        <p:spPr>
          <a:xfrm>
            <a:off x="1165475" y="665975"/>
            <a:ext cx="6858000" cy="4599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9C0BA"/>
              </a:buClr>
              <a:buFont typeface="Quicksand"/>
              <a:buNone/>
              <a:defRPr b="0" i="0" sz="1800" u="none" cap="none" strike="noStrike">
                <a:solidFill>
                  <a:srgbClr val="39C0BA"/>
                </a:solidFill>
                <a:latin typeface="Quicksand"/>
                <a:ea typeface="Quicksand"/>
                <a:cs typeface="Quicksand"/>
                <a:sym typeface="Quicksand"/>
              </a:defRPr>
            </a:lvl1pPr>
            <a:lvl2pPr indent="0" lvl="1" rtl="0">
              <a:spcBef>
                <a:spcPts val="0"/>
              </a:spcBef>
              <a:buClr>
                <a:srgbClr val="39C0BA"/>
              </a:buClr>
              <a:buFont typeface="Quicksand"/>
              <a:buNone/>
              <a:defRPr sz="1800">
                <a:solidFill>
                  <a:srgbClr val="39C0BA"/>
                </a:solidFill>
                <a:latin typeface="Quicksand"/>
                <a:ea typeface="Quicksand"/>
                <a:cs typeface="Quicksand"/>
                <a:sym typeface="Quicksand"/>
              </a:defRPr>
            </a:lvl2pPr>
            <a:lvl3pPr indent="0" lvl="2" rtl="0">
              <a:spcBef>
                <a:spcPts val="0"/>
              </a:spcBef>
              <a:buClr>
                <a:srgbClr val="39C0BA"/>
              </a:buClr>
              <a:buFont typeface="Quicksand"/>
              <a:buNone/>
              <a:defRPr sz="1800">
                <a:solidFill>
                  <a:srgbClr val="39C0BA"/>
                </a:solidFill>
                <a:latin typeface="Quicksand"/>
                <a:ea typeface="Quicksand"/>
                <a:cs typeface="Quicksand"/>
                <a:sym typeface="Quicksand"/>
              </a:defRPr>
            </a:lvl3pPr>
            <a:lvl4pPr indent="0" lvl="3" rtl="0">
              <a:spcBef>
                <a:spcPts val="0"/>
              </a:spcBef>
              <a:buClr>
                <a:srgbClr val="39C0BA"/>
              </a:buClr>
              <a:buFont typeface="Quicksand"/>
              <a:buNone/>
              <a:defRPr sz="1800">
                <a:solidFill>
                  <a:srgbClr val="39C0BA"/>
                </a:solidFill>
                <a:latin typeface="Quicksand"/>
                <a:ea typeface="Quicksand"/>
                <a:cs typeface="Quicksand"/>
                <a:sym typeface="Quicksand"/>
              </a:defRPr>
            </a:lvl4pPr>
            <a:lvl5pPr indent="0" lvl="4" rtl="0">
              <a:spcBef>
                <a:spcPts val="0"/>
              </a:spcBef>
              <a:buClr>
                <a:srgbClr val="39C0BA"/>
              </a:buClr>
              <a:buFont typeface="Quicksand"/>
              <a:buNone/>
              <a:defRPr sz="1800">
                <a:solidFill>
                  <a:srgbClr val="39C0BA"/>
                </a:solidFill>
                <a:latin typeface="Quicksand"/>
                <a:ea typeface="Quicksand"/>
                <a:cs typeface="Quicksand"/>
                <a:sym typeface="Quicksand"/>
              </a:defRPr>
            </a:lvl5pPr>
            <a:lvl6pPr indent="0" lvl="5" rtl="0">
              <a:spcBef>
                <a:spcPts val="0"/>
              </a:spcBef>
              <a:buClr>
                <a:srgbClr val="39C0BA"/>
              </a:buClr>
              <a:buFont typeface="Quicksand"/>
              <a:buNone/>
              <a:defRPr sz="1800">
                <a:solidFill>
                  <a:srgbClr val="39C0BA"/>
                </a:solidFill>
                <a:latin typeface="Quicksand"/>
                <a:ea typeface="Quicksand"/>
                <a:cs typeface="Quicksand"/>
                <a:sym typeface="Quicksand"/>
              </a:defRPr>
            </a:lvl6pPr>
            <a:lvl7pPr indent="0" lvl="6" rtl="0">
              <a:spcBef>
                <a:spcPts val="0"/>
              </a:spcBef>
              <a:buClr>
                <a:srgbClr val="39C0BA"/>
              </a:buClr>
              <a:buFont typeface="Quicksand"/>
              <a:buNone/>
              <a:defRPr sz="1800">
                <a:solidFill>
                  <a:srgbClr val="39C0BA"/>
                </a:solidFill>
                <a:latin typeface="Quicksand"/>
                <a:ea typeface="Quicksand"/>
                <a:cs typeface="Quicksand"/>
                <a:sym typeface="Quicksand"/>
              </a:defRPr>
            </a:lvl7pPr>
            <a:lvl8pPr indent="0" lvl="7" rtl="0">
              <a:spcBef>
                <a:spcPts val="0"/>
              </a:spcBef>
              <a:buClr>
                <a:srgbClr val="39C0BA"/>
              </a:buClr>
              <a:buFont typeface="Quicksand"/>
              <a:buNone/>
              <a:defRPr sz="1800">
                <a:solidFill>
                  <a:srgbClr val="39C0BA"/>
                </a:solidFill>
                <a:latin typeface="Quicksand"/>
                <a:ea typeface="Quicksand"/>
                <a:cs typeface="Quicksand"/>
                <a:sym typeface="Quicksand"/>
              </a:defRPr>
            </a:lvl8pPr>
            <a:lvl9pPr indent="0" lvl="8" rtl="0">
              <a:spcBef>
                <a:spcPts val="0"/>
              </a:spcBef>
              <a:buClr>
                <a:srgbClr val="39C0BA"/>
              </a:buClr>
              <a:buFont typeface="Quicksand"/>
              <a:buNone/>
              <a:defRPr sz="1800">
                <a:solidFill>
                  <a:srgbClr val="39C0BA"/>
                </a:solidFill>
                <a:latin typeface="Quicksand"/>
                <a:ea typeface="Quicksand"/>
                <a:cs typeface="Quicksand"/>
                <a:sym typeface="Quicksand"/>
              </a:defRPr>
            </a:lvl9pPr>
          </a:lstStyle>
          <a:p/>
        </p:txBody>
      </p:sp>
      <p:sp>
        <p:nvSpPr>
          <p:cNvPr id="37" name="Shape 37"/>
          <p:cNvSpPr txBox="1"/>
          <p:nvPr>
            <p:ph idx="1" type="body"/>
          </p:nvPr>
        </p:nvSpPr>
        <p:spPr>
          <a:xfrm>
            <a:off x="1165475" y="1673975"/>
            <a:ext cx="2403599" cy="4893898"/>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F3F3F3"/>
              </a:buClr>
              <a:buSzPct val="100000"/>
              <a:buFont typeface="Quicksand"/>
              <a:buChar char="◦"/>
              <a:defRPr b="0" i="0" sz="2000" u="none" cap="none" strike="noStrike">
                <a:solidFill>
                  <a:srgbClr val="F3F3F3"/>
                </a:solidFill>
                <a:latin typeface="Quicksand"/>
                <a:ea typeface="Quicksand"/>
                <a:cs typeface="Quicksand"/>
                <a:sym typeface="Quicksand"/>
              </a:defRPr>
            </a:lvl1pPr>
            <a:lvl2pPr indent="127000" lvl="1" marL="457200" marR="0" rtl="0" algn="l">
              <a:lnSpc>
                <a:spcPct val="100000"/>
              </a:lnSpc>
              <a:spcBef>
                <a:spcPts val="0"/>
              </a:spcBef>
              <a:spcAft>
                <a:spcPts val="0"/>
              </a:spcAft>
              <a:buClr>
                <a:srgbClr val="F3F3F3"/>
              </a:buClr>
              <a:buSzPct val="100000"/>
              <a:buFont typeface="Quicksand"/>
              <a:buChar char="▫"/>
              <a:defRPr b="0" i="0" sz="2000" u="none" cap="none" strike="noStrike">
                <a:solidFill>
                  <a:srgbClr val="F3F3F3"/>
                </a:solidFill>
                <a:latin typeface="Quicksand"/>
                <a:ea typeface="Quicksand"/>
                <a:cs typeface="Quicksand"/>
                <a:sym typeface="Quicksand"/>
              </a:defRPr>
            </a:lvl2pPr>
            <a:lvl3pPr indent="0" lvl="2" marL="9144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3pPr>
            <a:lvl4pPr indent="0" lvl="3" marL="13716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4pPr>
            <a:lvl5pPr indent="0" lvl="4" marL="18288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5pPr>
            <a:lvl6pPr indent="0" lvl="5" marL="22860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6pPr>
            <a:lvl7pPr indent="0" lvl="6" marL="27432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7pPr>
            <a:lvl8pPr indent="0" lvl="7" marL="32004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8pPr>
            <a:lvl9pPr indent="0" lvl="8" marL="36576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9pPr>
          </a:lstStyle>
          <a:p/>
        </p:txBody>
      </p:sp>
      <p:sp>
        <p:nvSpPr>
          <p:cNvPr id="38" name="Shape 38"/>
          <p:cNvSpPr txBox="1"/>
          <p:nvPr>
            <p:ph idx="2" type="body"/>
          </p:nvPr>
        </p:nvSpPr>
        <p:spPr>
          <a:xfrm>
            <a:off x="3692248" y="1673975"/>
            <a:ext cx="2403599" cy="4893898"/>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F3F3F3"/>
              </a:buClr>
              <a:buSzPct val="100000"/>
              <a:buFont typeface="Quicksand"/>
              <a:buChar char="◦"/>
              <a:defRPr b="0" i="0" sz="2000" u="none" cap="none" strike="noStrike">
                <a:solidFill>
                  <a:srgbClr val="F3F3F3"/>
                </a:solidFill>
                <a:latin typeface="Quicksand"/>
                <a:ea typeface="Quicksand"/>
                <a:cs typeface="Quicksand"/>
                <a:sym typeface="Quicksand"/>
              </a:defRPr>
            </a:lvl1pPr>
            <a:lvl2pPr indent="127000" lvl="1" marL="457200" marR="0" rtl="0" algn="l">
              <a:lnSpc>
                <a:spcPct val="100000"/>
              </a:lnSpc>
              <a:spcBef>
                <a:spcPts val="0"/>
              </a:spcBef>
              <a:spcAft>
                <a:spcPts val="0"/>
              </a:spcAft>
              <a:buClr>
                <a:srgbClr val="F3F3F3"/>
              </a:buClr>
              <a:buSzPct val="100000"/>
              <a:buFont typeface="Quicksand"/>
              <a:buChar char="▫"/>
              <a:defRPr b="0" i="0" sz="2000" u="none" cap="none" strike="noStrike">
                <a:solidFill>
                  <a:srgbClr val="F3F3F3"/>
                </a:solidFill>
                <a:latin typeface="Quicksand"/>
                <a:ea typeface="Quicksand"/>
                <a:cs typeface="Quicksand"/>
                <a:sym typeface="Quicksand"/>
              </a:defRPr>
            </a:lvl2pPr>
            <a:lvl3pPr indent="0" lvl="2" marL="9144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3pPr>
            <a:lvl4pPr indent="0" lvl="3" marL="13716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4pPr>
            <a:lvl5pPr indent="0" lvl="4" marL="18288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5pPr>
            <a:lvl6pPr indent="0" lvl="5" marL="22860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6pPr>
            <a:lvl7pPr indent="0" lvl="6" marL="27432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7pPr>
            <a:lvl8pPr indent="0" lvl="7" marL="32004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8pPr>
            <a:lvl9pPr indent="0" lvl="8" marL="36576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9pPr>
          </a:lstStyle>
          <a:p/>
        </p:txBody>
      </p:sp>
      <p:sp>
        <p:nvSpPr>
          <p:cNvPr id="39" name="Shape 39"/>
          <p:cNvSpPr txBox="1"/>
          <p:nvPr>
            <p:ph idx="3" type="body"/>
          </p:nvPr>
        </p:nvSpPr>
        <p:spPr>
          <a:xfrm>
            <a:off x="6219023" y="1673975"/>
            <a:ext cx="2403599" cy="4893898"/>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F3F3F3"/>
              </a:buClr>
              <a:buSzPct val="100000"/>
              <a:buFont typeface="Quicksand"/>
              <a:buChar char="◦"/>
              <a:defRPr b="0" i="0" sz="2000" u="none" cap="none" strike="noStrike">
                <a:solidFill>
                  <a:srgbClr val="F3F3F3"/>
                </a:solidFill>
                <a:latin typeface="Quicksand"/>
                <a:ea typeface="Quicksand"/>
                <a:cs typeface="Quicksand"/>
                <a:sym typeface="Quicksand"/>
              </a:defRPr>
            </a:lvl1pPr>
            <a:lvl2pPr indent="127000" lvl="1" marL="457200" marR="0" rtl="0" algn="l">
              <a:lnSpc>
                <a:spcPct val="100000"/>
              </a:lnSpc>
              <a:spcBef>
                <a:spcPts val="0"/>
              </a:spcBef>
              <a:spcAft>
                <a:spcPts val="0"/>
              </a:spcAft>
              <a:buClr>
                <a:srgbClr val="F3F3F3"/>
              </a:buClr>
              <a:buSzPct val="100000"/>
              <a:buFont typeface="Quicksand"/>
              <a:buChar char="▫"/>
              <a:defRPr b="0" i="0" sz="2000" u="none" cap="none" strike="noStrike">
                <a:solidFill>
                  <a:srgbClr val="F3F3F3"/>
                </a:solidFill>
                <a:latin typeface="Quicksand"/>
                <a:ea typeface="Quicksand"/>
                <a:cs typeface="Quicksand"/>
                <a:sym typeface="Quicksand"/>
              </a:defRPr>
            </a:lvl2pPr>
            <a:lvl3pPr indent="0" lvl="2" marL="9144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3pPr>
            <a:lvl4pPr indent="0" lvl="3" marL="13716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4pPr>
            <a:lvl5pPr indent="0" lvl="4" marL="18288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5pPr>
            <a:lvl6pPr indent="0" lvl="5" marL="22860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6pPr>
            <a:lvl7pPr indent="0" lvl="6" marL="27432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7pPr>
            <a:lvl8pPr indent="0" lvl="7" marL="32004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8pPr>
            <a:lvl9pPr indent="0" lvl="8" marL="3657600" marR="0" rtl="0" algn="l">
              <a:lnSpc>
                <a:spcPct val="100000"/>
              </a:lnSpc>
              <a:spcBef>
                <a:spcPts val="0"/>
              </a:spcBef>
              <a:spcAft>
                <a:spcPts val="0"/>
              </a:spcAft>
              <a:buClr>
                <a:srgbClr val="F3F3F3"/>
              </a:buClr>
              <a:buFont typeface="Quicksand"/>
              <a:buNone/>
              <a:defRPr b="0" i="0" sz="2000" u="none" cap="none" strike="noStrike">
                <a:solidFill>
                  <a:srgbClr val="F3F3F3"/>
                </a:solidFill>
                <a:latin typeface="Quicksand"/>
                <a:ea typeface="Quicksand"/>
                <a:cs typeface="Quicksand"/>
                <a:sym typeface="Quicksand"/>
              </a:defRPr>
            </a:lvl9pPr>
          </a:lstStyle>
          <a:p/>
        </p:txBody>
      </p:sp>
      <p:cxnSp>
        <p:nvCxnSpPr>
          <p:cNvPr id="40" name="Shape 40"/>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41" name="Shape 41"/>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769050" y="1861900"/>
            <a:ext cx="269400" cy="2694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43" name="Shape 43"/>
        <p:cNvGrpSpPr/>
        <p:nvPr/>
      </p:nvGrpSpPr>
      <p:grpSpPr>
        <a:xfrm>
          <a:off x="0" y="0"/>
          <a:ext cx="0" cy="0"/>
          <a:chOff x="0" y="0"/>
          <a:chExt cx="0" cy="0"/>
        </a:xfrm>
      </p:grpSpPr>
      <p:cxnSp>
        <p:nvCxnSpPr>
          <p:cNvPr id="44" name="Shape 44"/>
          <p:cNvCxnSpPr/>
          <p:nvPr/>
        </p:nvCxnSpPr>
        <p:spPr>
          <a:xfrm>
            <a:off x="903825" y="-7925"/>
            <a:ext cx="0" cy="6866100"/>
          </a:xfrm>
          <a:prstGeom prst="straightConnector1">
            <a:avLst/>
          </a:prstGeom>
          <a:noFill/>
          <a:ln cap="flat" cmpd="sng" w="9525">
            <a:solidFill>
              <a:srgbClr val="999FA9"/>
            </a:solidFill>
            <a:prstDash val="solid"/>
            <a:round/>
            <a:headEnd len="med" w="med" type="none"/>
            <a:tailEnd len="med" w="med" type="none"/>
          </a:ln>
        </p:spPr>
      </p:cxnSp>
      <p:sp>
        <p:nvSpPr>
          <p:cNvPr id="45" name="Shape 45"/>
          <p:cNvSpPr/>
          <p:nvPr/>
        </p:nvSpPr>
        <p:spPr>
          <a:xfrm>
            <a:off x="808725" y="800750"/>
            <a:ext cx="190200" cy="190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p:nvPr/>
        </p:nvSpPr>
        <p:spPr>
          <a:xfrm>
            <a:off x="769050" y="1861900"/>
            <a:ext cx="269400" cy="2694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txBox="1"/>
          <p:nvPr>
            <p:ph type="title"/>
          </p:nvPr>
        </p:nvSpPr>
        <p:spPr>
          <a:xfrm>
            <a:off x="1165475" y="665975"/>
            <a:ext cx="6858000" cy="4599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9C0BA"/>
              </a:buClr>
              <a:buFont typeface="Quicksand"/>
              <a:buNone/>
              <a:defRPr b="0" i="0" sz="1800" u="none" cap="none" strike="noStrike">
                <a:solidFill>
                  <a:srgbClr val="39C0BA"/>
                </a:solidFill>
                <a:latin typeface="Quicksand"/>
                <a:ea typeface="Quicksand"/>
                <a:cs typeface="Quicksand"/>
                <a:sym typeface="Quicksand"/>
              </a:defRPr>
            </a:lvl1pPr>
            <a:lvl2pPr indent="0" lvl="1" rtl="0">
              <a:spcBef>
                <a:spcPts val="0"/>
              </a:spcBef>
              <a:buClr>
                <a:srgbClr val="39C0BA"/>
              </a:buClr>
              <a:buFont typeface="Quicksand"/>
              <a:buNone/>
              <a:defRPr sz="1800">
                <a:solidFill>
                  <a:srgbClr val="39C0BA"/>
                </a:solidFill>
                <a:latin typeface="Quicksand"/>
                <a:ea typeface="Quicksand"/>
                <a:cs typeface="Quicksand"/>
                <a:sym typeface="Quicksand"/>
              </a:defRPr>
            </a:lvl2pPr>
            <a:lvl3pPr indent="0" lvl="2" rtl="0">
              <a:spcBef>
                <a:spcPts val="0"/>
              </a:spcBef>
              <a:buClr>
                <a:srgbClr val="39C0BA"/>
              </a:buClr>
              <a:buFont typeface="Quicksand"/>
              <a:buNone/>
              <a:defRPr sz="1800">
                <a:solidFill>
                  <a:srgbClr val="39C0BA"/>
                </a:solidFill>
                <a:latin typeface="Quicksand"/>
                <a:ea typeface="Quicksand"/>
                <a:cs typeface="Quicksand"/>
                <a:sym typeface="Quicksand"/>
              </a:defRPr>
            </a:lvl3pPr>
            <a:lvl4pPr indent="0" lvl="3" rtl="0">
              <a:spcBef>
                <a:spcPts val="0"/>
              </a:spcBef>
              <a:buClr>
                <a:srgbClr val="39C0BA"/>
              </a:buClr>
              <a:buFont typeface="Quicksand"/>
              <a:buNone/>
              <a:defRPr sz="1800">
                <a:solidFill>
                  <a:srgbClr val="39C0BA"/>
                </a:solidFill>
                <a:latin typeface="Quicksand"/>
                <a:ea typeface="Quicksand"/>
                <a:cs typeface="Quicksand"/>
                <a:sym typeface="Quicksand"/>
              </a:defRPr>
            </a:lvl4pPr>
            <a:lvl5pPr indent="0" lvl="4" rtl="0">
              <a:spcBef>
                <a:spcPts val="0"/>
              </a:spcBef>
              <a:buClr>
                <a:srgbClr val="39C0BA"/>
              </a:buClr>
              <a:buFont typeface="Quicksand"/>
              <a:buNone/>
              <a:defRPr sz="1800">
                <a:solidFill>
                  <a:srgbClr val="39C0BA"/>
                </a:solidFill>
                <a:latin typeface="Quicksand"/>
                <a:ea typeface="Quicksand"/>
                <a:cs typeface="Quicksand"/>
                <a:sym typeface="Quicksand"/>
              </a:defRPr>
            </a:lvl5pPr>
            <a:lvl6pPr indent="0" lvl="5" rtl="0">
              <a:spcBef>
                <a:spcPts val="0"/>
              </a:spcBef>
              <a:buClr>
                <a:srgbClr val="39C0BA"/>
              </a:buClr>
              <a:buFont typeface="Quicksand"/>
              <a:buNone/>
              <a:defRPr sz="1800">
                <a:solidFill>
                  <a:srgbClr val="39C0BA"/>
                </a:solidFill>
                <a:latin typeface="Quicksand"/>
                <a:ea typeface="Quicksand"/>
                <a:cs typeface="Quicksand"/>
                <a:sym typeface="Quicksand"/>
              </a:defRPr>
            </a:lvl6pPr>
            <a:lvl7pPr indent="0" lvl="6" rtl="0">
              <a:spcBef>
                <a:spcPts val="0"/>
              </a:spcBef>
              <a:buClr>
                <a:srgbClr val="39C0BA"/>
              </a:buClr>
              <a:buFont typeface="Quicksand"/>
              <a:buNone/>
              <a:defRPr sz="1800">
                <a:solidFill>
                  <a:srgbClr val="39C0BA"/>
                </a:solidFill>
                <a:latin typeface="Quicksand"/>
                <a:ea typeface="Quicksand"/>
                <a:cs typeface="Quicksand"/>
                <a:sym typeface="Quicksand"/>
              </a:defRPr>
            </a:lvl7pPr>
            <a:lvl8pPr indent="0" lvl="7" rtl="0">
              <a:spcBef>
                <a:spcPts val="0"/>
              </a:spcBef>
              <a:buClr>
                <a:srgbClr val="39C0BA"/>
              </a:buClr>
              <a:buFont typeface="Quicksand"/>
              <a:buNone/>
              <a:defRPr sz="1800">
                <a:solidFill>
                  <a:srgbClr val="39C0BA"/>
                </a:solidFill>
                <a:latin typeface="Quicksand"/>
                <a:ea typeface="Quicksand"/>
                <a:cs typeface="Quicksand"/>
                <a:sym typeface="Quicksand"/>
              </a:defRPr>
            </a:lvl8pPr>
            <a:lvl9pPr indent="0" lvl="8" rtl="0">
              <a:spcBef>
                <a:spcPts val="0"/>
              </a:spcBef>
              <a:buClr>
                <a:srgbClr val="39C0BA"/>
              </a:buClr>
              <a:buFont typeface="Quicksand"/>
              <a:buNone/>
              <a:defRPr sz="1800">
                <a:solidFill>
                  <a:srgbClr val="39C0BA"/>
                </a:solidFill>
                <a:latin typeface="Quicksand"/>
                <a:ea typeface="Quicksand"/>
                <a:cs typeface="Quicksand"/>
                <a:sym typeface="Quicksand"/>
              </a:defRPr>
            </a:lvl9pPr>
          </a:lstStyle>
          <a:p/>
        </p:txBody>
      </p:sp>
      <p:sp>
        <p:nvSpPr>
          <p:cNvPr id="48" name="Shape 48"/>
          <p:cNvSpPr txBox="1"/>
          <p:nvPr>
            <p:ph idx="1" type="body"/>
          </p:nvPr>
        </p:nvSpPr>
        <p:spPr>
          <a:xfrm>
            <a:off x="1165496" y="1600200"/>
            <a:ext cx="6858000" cy="4967700"/>
          </a:xfrm>
          <a:prstGeom prst="rect">
            <a:avLst/>
          </a:prstGeom>
          <a:noFill/>
          <a:ln>
            <a:noFill/>
          </a:ln>
        </p:spPr>
        <p:txBody>
          <a:bodyPr anchorCtr="0" anchor="t" bIns="91425" lIns="91425" rIns="91425" tIns="91425"/>
          <a:lstStyle>
            <a:lvl1pPr indent="190500" lvl="0" marL="0" marR="0" rtl="0" algn="l">
              <a:lnSpc>
                <a:spcPct val="100000"/>
              </a:lnSpc>
              <a:spcBef>
                <a:spcPts val="600"/>
              </a:spcBef>
              <a:spcAft>
                <a:spcPts val="0"/>
              </a:spcAft>
              <a:buClr>
                <a:srgbClr val="F3F3F3"/>
              </a:buClr>
              <a:buSzPct val="100000"/>
              <a:buFont typeface="Quicksand"/>
              <a:buChar char="◦"/>
              <a:defRPr b="0" i="0" sz="3000" u="none" cap="none" strike="noStrike">
                <a:solidFill>
                  <a:srgbClr val="F3F3F3"/>
                </a:solidFill>
                <a:latin typeface="Quicksand"/>
                <a:ea typeface="Quicksand"/>
                <a:cs typeface="Quicksand"/>
                <a:sym typeface="Quicksand"/>
              </a:defRPr>
            </a:lvl1pPr>
            <a:lvl2pPr indent="152400" lvl="1" marL="457200" marR="0" rtl="0" algn="l">
              <a:lnSpc>
                <a:spcPct val="100000"/>
              </a:lnSpc>
              <a:spcBef>
                <a:spcPts val="480"/>
              </a:spcBef>
              <a:spcAft>
                <a:spcPts val="0"/>
              </a:spcAft>
              <a:buClr>
                <a:srgbClr val="F3F3F3"/>
              </a:buClr>
              <a:buSzPct val="100000"/>
              <a:buFont typeface="Quicksand"/>
              <a:buChar char="▫"/>
              <a:defRPr b="0" i="0" sz="2400" u="none" cap="none" strike="noStrike">
                <a:solidFill>
                  <a:srgbClr val="F3F3F3"/>
                </a:solidFill>
                <a:latin typeface="Quicksand"/>
                <a:ea typeface="Quicksand"/>
                <a:cs typeface="Quicksand"/>
                <a:sym typeface="Quicksand"/>
              </a:defRPr>
            </a:lvl2pPr>
            <a:lvl3pPr indent="0" lvl="2" marL="914400" marR="0" rtl="0" algn="l">
              <a:lnSpc>
                <a:spcPct val="100000"/>
              </a:lnSpc>
              <a:spcBef>
                <a:spcPts val="480"/>
              </a:spcBef>
              <a:spcAft>
                <a:spcPts val="0"/>
              </a:spcAft>
              <a:buClr>
                <a:srgbClr val="F3F3F3"/>
              </a:buClr>
              <a:buFont typeface="Quicksand"/>
              <a:buNone/>
              <a:defRPr b="0" i="0" sz="2400" u="none" cap="none" strike="noStrike">
                <a:solidFill>
                  <a:srgbClr val="F3F3F3"/>
                </a:solidFill>
                <a:latin typeface="Quicksand"/>
                <a:ea typeface="Quicksand"/>
                <a:cs typeface="Quicksand"/>
                <a:sym typeface="Quicksand"/>
              </a:defRPr>
            </a:lvl3pPr>
            <a:lvl4pPr indent="0" lvl="3" marL="13716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4pPr>
            <a:lvl5pPr indent="0" lvl="4" marL="18288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5pPr>
            <a:lvl6pPr indent="0" lvl="5" marL="22860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6pPr>
            <a:lvl7pPr indent="0" lvl="6" marL="27432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7pPr>
            <a:lvl8pPr indent="0" lvl="7" marL="32004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8pPr>
            <a:lvl9pPr indent="0" lvl="8" marL="36576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E3037"/>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65475" y="665975"/>
            <a:ext cx="6858000" cy="4599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9C0BA"/>
              </a:buClr>
              <a:buFont typeface="Quicksand"/>
              <a:buNone/>
              <a:defRPr b="0" i="0" sz="1800" u="none" cap="none" strike="noStrike">
                <a:solidFill>
                  <a:srgbClr val="39C0BA"/>
                </a:solidFill>
                <a:latin typeface="Quicksand"/>
                <a:ea typeface="Quicksand"/>
                <a:cs typeface="Quicksand"/>
                <a:sym typeface="Quicksand"/>
              </a:defRPr>
            </a:lvl1pPr>
            <a:lvl2pPr indent="0" lvl="1">
              <a:spcBef>
                <a:spcPts val="0"/>
              </a:spcBef>
              <a:buClr>
                <a:srgbClr val="39C0BA"/>
              </a:buClr>
              <a:buFont typeface="Quicksand"/>
              <a:buNone/>
              <a:defRPr sz="1800">
                <a:solidFill>
                  <a:srgbClr val="39C0BA"/>
                </a:solidFill>
                <a:latin typeface="Quicksand"/>
                <a:ea typeface="Quicksand"/>
                <a:cs typeface="Quicksand"/>
                <a:sym typeface="Quicksand"/>
              </a:defRPr>
            </a:lvl2pPr>
            <a:lvl3pPr indent="0" lvl="2">
              <a:spcBef>
                <a:spcPts val="0"/>
              </a:spcBef>
              <a:buClr>
                <a:srgbClr val="39C0BA"/>
              </a:buClr>
              <a:buFont typeface="Quicksand"/>
              <a:buNone/>
              <a:defRPr sz="1800">
                <a:solidFill>
                  <a:srgbClr val="39C0BA"/>
                </a:solidFill>
                <a:latin typeface="Quicksand"/>
                <a:ea typeface="Quicksand"/>
                <a:cs typeface="Quicksand"/>
                <a:sym typeface="Quicksand"/>
              </a:defRPr>
            </a:lvl3pPr>
            <a:lvl4pPr indent="0" lvl="3">
              <a:spcBef>
                <a:spcPts val="0"/>
              </a:spcBef>
              <a:buClr>
                <a:srgbClr val="39C0BA"/>
              </a:buClr>
              <a:buFont typeface="Quicksand"/>
              <a:buNone/>
              <a:defRPr sz="1800">
                <a:solidFill>
                  <a:srgbClr val="39C0BA"/>
                </a:solidFill>
                <a:latin typeface="Quicksand"/>
                <a:ea typeface="Quicksand"/>
                <a:cs typeface="Quicksand"/>
                <a:sym typeface="Quicksand"/>
              </a:defRPr>
            </a:lvl4pPr>
            <a:lvl5pPr indent="0" lvl="4">
              <a:spcBef>
                <a:spcPts val="0"/>
              </a:spcBef>
              <a:buClr>
                <a:srgbClr val="39C0BA"/>
              </a:buClr>
              <a:buFont typeface="Quicksand"/>
              <a:buNone/>
              <a:defRPr sz="1800">
                <a:solidFill>
                  <a:srgbClr val="39C0BA"/>
                </a:solidFill>
                <a:latin typeface="Quicksand"/>
                <a:ea typeface="Quicksand"/>
                <a:cs typeface="Quicksand"/>
                <a:sym typeface="Quicksand"/>
              </a:defRPr>
            </a:lvl5pPr>
            <a:lvl6pPr indent="0" lvl="5">
              <a:spcBef>
                <a:spcPts val="0"/>
              </a:spcBef>
              <a:buClr>
                <a:srgbClr val="39C0BA"/>
              </a:buClr>
              <a:buFont typeface="Quicksand"/>
              <a:buNone/>
              <a:defRPr sz="1800">
                <a:solidFill>
                  <a:srgbClr val="39C0BA"/>
                </a:solidFill>
                <a:latin typeface="Quicksand"/>
                <a:ea typeface="Quicksand"/>
                <a:cs typeface="Quicksand"/>
                <a:sym typeface="Quicksand"/>
              </a:defRPr>
            </a:lvl6pPr>
            <a:lvl7pPr indent="0" lvl="6">
              <a:spcBef>
                <a:spcPts val="0"/>
              </a:spcBef>
              <a:buClr>
                <a:srgbClr val="39C0BA"/>
              </a:buClr>
              <a:buFont typeface="Quicksand"/>
              <a:buNone/>
              <a:defRPr sz="1800">
                <a:solidFill>
                  <a:srgbClr val="39C0BA"/>
                </a:solidFill>
                <a:latin typeface="Quicksand"/>
                <a:ea typeface="Quicksand"/>
                <a:cs typeface="Quicksand"/>
                <a:sym typeface="Quicksand"/>
              </a:defRPr>
            </a:lvl7pPr>
            <a:lvl8pPr indent="0" lvl="7">
              <a:spcBef>
                <a:spcPts val="0"/>
              </a:spcBef>
              <a:buClr>
                <a:srgbClr val="39C0BA"/>
              </a:buClr>
              <a:buFont typeface="Quicksand"/>
              <a:buNone/>
              <a:defRPr sz="1800">
                <a:solidFill>
                  <a:srgbClr val="39C0BA"/>
                </a:solidFill>
                <a:latin typeface="Quicksand"/>
                <a:ea typeface="Quicksand"/>
                <a:cs typeface="Quicksand"/>
                <a:sym typeface="Quicksand"/>
              </a:defRPr>
            </a:lvl8pPr>
            <a:lvl9pPr indent="0" lvl="8">
              <a:spcBef>
                <a:spcPts val="0"/>
              </a:spcBef>
              <a:buClr>
                <a:srgbClr val="39C0BA"/>
              </a:buClr>
              <a:buFont typeface="Quicksand"/>
              <a:buNone/>
              <a:defRPr sz="1800">
                <a:solidFill>
                  <a:srgbClr val="39C0BA"/>
                </a:solidFill>
                <a:latin typeface="Quicksand"/>
                <a:ea typeface="Quicksand"/>
                <a:cs typeface="Quicksand"/>
                <a:sym typeface="Quicksand"/>
              </a:defRPr>
            </a:lvl9pPr>
          </a:lstStyle>
          <a:p/>
        </p:txBody>
      </p:sp>
      <p:sp>
        <p:nvSpPr>
          <p:cNvPr id="7" name="Shape 7"/>
          <p:cNvSpPr txBox="1"/>
          <p:nvPr>
            <p:ph idx="1" type="body"/>
          </p:nvPr>
        </p:nvSpPr>
        <p:spPr>
          <a:xfrm>
            <a:off x="1165496" y="1600200"/>
            <a:ext cx="6858000" cy="4967700"/>
          </a:xfrm>
          <a:prstGeom prst="rect">
            <a:avLst/>
          </a:prstGeom>
          <a:noFill/>
          <a:ln>
            <a:noFill/>
          </a:ln>
        </p:spPr>
        <p:txBody>
          <a:bodyPr anchorCtr="0" anchor="t" bIns="91425" lIns="91425" rIns="91425" tIns="91425"/>
          <a:lstStyle>
            <a:lvl1pPr indent="190500" lvl="0" marL="0" marR="0" rtl="0" algn="l">
              <a:lnSpc>
                <a:spcPct val="100000"/>
              </a:lnSpc>
              <a:spcBef>
                <a:spcPts val="600"/>
              </a:spcBef>
              <a:spcAft>
                <a:spcPts val="0"/>
              </a:spcAft>
              <a:buClr>
                <a:srgbClr val="F3F3F3"/>
              </a:buClr>
              <a:buSzPct val="100000"/>
              <a:buFont typeface="Quicksand"/>
              <a:buChar char="◦"/>
              <a:defRPr b="0" i="0" sz="3000" u="none" cap="none" strike="noStrike">
                <a:solidFill>
                  <a:srgbClr val="F3F3F3"/>
                </a:solidFill>
                <a:latin typeface="Quicksand"/>
                <a:ea typeface="Quicksand"/>
                <a:cs typeface="Quicksand"/>
                <a:sym typeface="Quicksand"/>
              </a:defRPr>
            </a:lvl1pPr>
            <a:lvl2pPr indent="152400" lvl="1" marL="457200" marR="0" rtl="0" algn="l">
              <a:lnSpc>
                <a:spcPct val="100000"/>
              </a:lnSpc>
              <a:spcBef>
                <a:spcPts val="480"/>
              </a:spcBef>
              <a:spcAft>
                <a:spcPts val="0"/>
              </a:spcAft>
              <a:buClr>
                <a:srgbClr val="F3F3F3"/>
              </a:buClr>
              <a:buSzPct val="100000"/>
              <a:buFont typeface="Quicksand"/>
              <a:buChar char="▫"/>
              <a:defRPr b="0" i="0" sz="2400" u="none" cap="none" strike="noStrike">
                <a:solidFill>
                  <a:srgbClr val="F3F3F3"/>
                </a:solidFill>
                <a:latin typeface="Quicksand"/>
                <a:ea typeface="Quicksand"/>
                <a:cs typeface="Quicksand"/>
                <a:sym typeface="Quicksand"/>
              </a:defRPr>
            </a:lvl2pPr>
            <a:lvl3pPr indent="0" lvl="2" marL="914400" marR="0" rtl="0" algn="l">
              <a:lnSpc>
                <a:spcPct val="100000"/>
              </a:lnSpc>
              <a:spcBef>
                <a:spcPts val="480"/>
              </a:spcBef>
              <a:spcAft>
                <a:spcPts val="0"/>
              </a:spcAft>
              <a:buClr>
                <a:srgbClr val="F3F3F3"/>
              </a:buClr>
              <a:buFont typeface="Quicksand"/>
              <a:buNone/>
              <a:defRPr b="0" i="0" sz="2400" u="none" cap="none" strike="noStrike">
                <a:solidFill>
                  <a:srgbClr val="F3F3F3"/>
                </a:solidFill>
                <a:latin typeface="Quicksand"/>
                <a:ea typeface="Quicksand"/>
                <a:cs typeface="Quicksand"/>
                <a:sym typeface="Quicksand"/>
              </a:defRPr>
            </a:lvl3pPr>
            <a:lvl4pPr indent="0" lvl="3" marL="13716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4pPr>
            <a:lvl5pPr indent="0" lvl="4" marL="18288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5pPr>
            <a:lvl6pPr indent="0" lvl="5" marL="22860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6pPr>
            <a:lvl7pPr indent="0" lvl="6" marL="27432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7pPr>
            <a:lvl8pPr indent="0" lvl="7" marL="32004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8pPr>
            <a:lvl9pPr indent="0" lvl="8" marL="3657600" marR="0" rtl="0" algn="l">
              <a:lnSpc>
                <a:spcPct val="100000"/>
              </a:lnSpc>
              <a:spcBef>
                <a:spcPts val="360"/>
              </a:spcBef>
              <a:spcAft>
                <a:spcPts val="0"/>
              </a:spcAft>
              <a:buClr>
                <a:srgbClr val="F3F3F3"/>
              </a:buClr>
              <a:buFont typeface="Quicksand"/>
              <a:buNone/>
              <a:defRPr b="0" i="0" sz="1800" u="none" cap="none" strike="noStrike">
                <a:solidFill>
                  <a:srgbClr val="F3F3F3"/>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0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17.jpg"/><Relationship Id="rId5" Type="http://schemas.openxmlformats.org/officeDocument/2006/relationships/image" Target="../media/image21.jpg"/><Relationship Id="rId6"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www.freepik.com" TargetMode="External"/><Relationship Id="rId4" Type="http://schemas.openxmlformats.org/officeDocument/2006/relationships/hyperlink" Target="www.flaticon.com" TargetMode="External"/><Relationship Id="rId5" Type="http://schemas.openxmlformats.org/officeDocument/2006/relationships/hyperlink" Target="www.creativebloq.com" TargetMode="External"/><Relationship Id="rId6" Type="http://schemas.openxmlformats.org/officeDocument/2006/relationships/hyperlink" Target="https://speckyboy.com/photoshop-tutorials" TargetMode="External"/><Relationship Id="rId7" Type="http://schemas.openxmlformats.org/officeDocument/2006/relationships/hyperlink" Target="https://design.tutsplus.com" TargetMode="External"/><Relationship Id="rId8" Type="http://schemas.openxmlformats.org/officeDocument/2006/relationships/hyperlink" Target="http://www.pegawe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ctrTitle"/>
          </p:nvPr>
        </p:nvSpPr>
        <p:spPr>
          <a:xfrm>
            <a:off x="1319175" y="2876425"/>
            <a:ext cx="6680400" cy="1579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a:t>DESIGN</a:t>
            </a:r>
          </a:p>
        </p:txBody>
      </p:sp>
      <p:sp>
        <p:nvSpPr>
          <p:cNvPr id="54" name="Shape 54"/>
          <p:cNvSpPr txBox="1"/>
          <p:nvPr/>
        </p:nvSpPr>
        <p:spPr>
          <a:xfrm>
            <a:off x="1440183" y="3901325"/>
            <a:ext cx="4286100" cy="1579500"/>
          </a:xfrm>
          <a:prstGeom prst="rect">
            <a:avLst/>
          </a:prstGeom>
          <a:noFill/>
          <a:ln>
            <a:noFill/>
          </a:ln>
        </p:spPr>
        <p:txBody>
          <a:bodyPr anchorCtr="0" anchor="t" bIns="91425" lIns="91425" rIns="91425" tIns="91425">
            <a:noAutofit/>
          </a:bodyPr>
          <a:lstStyle/>
          <a:p>
            <a:pPr lvl="0" rtl="0">
              <a:spcBef>
                <a:spcPts val="0"/>
              </a:spcBef>
              <a:buClr>
                <a:srgbClr val="39C0BA"/>
              </a:buClr>
              <a:buSzPct val="25000"/>
              <a:buFont typeface="Quicksand"/>
              <a:buNone/>
            </a:pPr>
            <a:r>
              <a:rPr lang="en" sz="4600">
                <a:solidFill>
                  <a:srgbClr val="39C0BA"/>
                </a:solidFill>
                <a:latin typeface="Quicksand"/>
                <a:ea typeface="Quicksand"/>
                <a:cs typeface="Quicksand"/>
                <a:sym typeface="Quicksand"/>
              </a:rPr>
              <a:t>workshop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4294967295" type="ctrTitle"/>
          </p:nvPr>
        </p:nvSpPr>
        <p:spPr>
          <a:xfrm>
            <a:off x="1454075" y="163875"/>
            <a:ext cx="7192500"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lang="en" sz="5400">
                <a:solidFill>
                  <a:srgbClr val="2E3037"/>
                </a:solidFill>
              </a:rPr>
              <a:t>TOOLS</a:t>
            </a:r>
          </a:p>
        </p:txBody>
      </p:sp>
      <p:sp>
        <p:nvSpPr>
          <p:cNvPr id="121" name="Shape 121"/>
          <p:cNvSpPr txBox="1"/>
          <p:nvPr/>
        </p:nvSpPr>
        <p:spPr>
          <a:xfrm>
            <a:off x="2304225" y="1559825"/>
            <a:ext cx="6310800" cy="846900"/>
          </a:xfrm>
          <a:prstGeom prst="rect">
            <a:avLst/>
          </a:prstGeom>
          <a:noFill/>
          <a:ln>
            <a:noFill/>
          </a:ln>
        </p:spPr>
        <p:txBody>
          <a:bodyPr anchorCtr="0" anchor="t" bIns="91425" lIns="91425" rIns="91425" tIns="91425">
            <a:noAutofit/>
          </a:bodyPr>
          <a:lstStyle/>
          <a:p>
            <a:pPr lvl="0" rtl="0">
              <a:spcBef>
                <a:spcPts val="0"/>
              </a:spcBef>
              <a:buNone/>
            </a:pPr>
            <a:r>
              <a:rPr b="1" lang="en" sz="1300">
                <a:solidFill>
                  <a:schemeClr val="dk1"/>
                </a:solidFill>
                <a:latin typeface="Quicksand"/>
                <a:ea typeface="Quicksand"/>
                <a:cs typeface="Quicksand"/>
                <a:sym typeface="Quicksand"/>
              </a:rPr>
              <a:t>4. </a:t>
            </a:r>
            <a:r>
              <a:rPr b="1" lang="en" sz="1200" u="sng">
                <a:solidFill>
                  <a:schemeClr val="dk1"/>
                </a:solidFill>
                <a:latin typeface="Verdana"/>
                <a:ea typeface="Verdana"/>
                <a:cs typeface="Verdana"/>
                <a:sym typeface="Verdana"/>
              </a:rPr>
              <a:t>Magic Wand Tool</a:t>
            </a:r>
          </a:p>
          <a:p>
            <a:pPr lvl="0" rtl="0">
              <a:lnSpc>
                <a:spcPct val="115000"/>
              </a:lnSpc>
              <a:spcBef>
                <a:spcPts val="0"/>
              </a:spcBef>
              <a:buNone/>
            </a:pPr>
            <a:r>
              <a:rPr lang="en" sz="1100">
                <a:solidFill>
                  <a:schemeClr val="dk1"/>
                </a:solidFill>
                <a:latin typeface="Verdana"/>
                <a:ea typeface="Verdana"/>
                <a:cs typeface="Verdana"/>
                <a:sym typeface="Verdana"/>
              </a:rPr>
              <a:t>Use this to select a color range. It will select the block of color, or transparency, based on wherever you click. In the Options Bar at the top, you can change the Tolerance to make your selections more/less precise.</a:t>
            </a:r>
          </a:p>
        </p:txBody>
      </p:sp>
      <p:pic>
        <p:nvPicPr>
          <p:cNvPr descr="tool_basics4" id="122" name="Shape 122"/>
          <p:cNvPicPr preferRelativeResize="0"/>
          <p:nvPr/>
        </p:nvPicPr>
        <p:blipFill>
          <a:blip r:embed="rId3">
            <a:alphaModFix/>
          </a:blip>
          <a:stretch>
            <a:fillRect/>
          </a:stretch>
        </p:blipFill>
        <p:spPr>
          <a:xfrm>
            <a:off x="1539175" y="1710375"/>
            <a:ext cx="710400" cy="632700"/>
          </a:xfrm>
          <a:prstGeom prst="rect">
            <a:avLst/>
          </a:prstGeom>
          <a:noFill/>
          <a:ln>
            <a:noFill/>
          </a:ln>
        </p:spPr>
      </p:pic>
      <p:pic>
        <p:nvPicPr>
          <p:cNvPr descr="Image result for Magic Wand Tool" id="123" name="Shape 123"/>
          <p:cNvPicPr preferRelativeResize="0"/>
          <p:nvPr/>
        </p:nvPicPr>
        <p:blipFill>
          <a:blip r:embed="rId4">
            <a:alphaModFix/>
          </a:blip>
          <a:stretch>
            <a:fillRect/>
          </a:stretch>
        </p:blipFill>
        <p:spPr>
          <a:xfrm>
            <a:off x="2358850" y="2941750"/>
            <a:ext cx="4307900" cy="2787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4294967295" type="ctrTitle"/>
          </p:nvPr>
        </p:nvSpPr>
        <p:spPr>
          <a:xfrm>
            <a:off x="1454075" y="163875"/>
            <a:ext cx="7192500"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lang="en" sz="5400">
                <a:solidFill>
                  <a:srgbClr val="2E3037"/>
                </a:solidFill>
              </a:rPr>
              <a:t>TOOLS</a:t>
            </a:r>
          </a:p>
        </p:txBody>
      </p:sp>
      <p:sp>
        <p:nvSpPr>
          <p:cNvPr id="129" name="Shape 129"/>
          <p:cNvSpPr txBox="1"/>
          <p:nvPr/>
        </p:nvSpPr>
        <p:spPr>
          <a:xfrm>
            <a:off x="2304225" y="1559825"/>
            <a:ext cx="6310800" cy="846900"/>
          </a:xfrm>
          <a:prstGeom prst="rect">
            <a:avLst/>
          </a:prstGeom>
          <a:noFill/>
          <a:ln>
            <a:noFill/>
          </a:ln>
        </p:spPr>
        <p:txBody>
          <a:bodyPr anchorCtr="0" anchor="t" bIns="91425" lIns="91425" rIns="91425" tIns="91425">
            <a:noAutofit/>
          </a:bodyPr>
          <a:lstStyle/>
          <a:p>
            <a:pPr lvl="0" rtl="0">
              <a:spcBef>
                <a:spcPts val="0"/>
              </a:spcBef>
              <a:buNone/>
            </a:pPr>
            <a:r>
              <a:rPr b="1" lang="en" sz="1300">
                <a:solidFill>
                  <a:schemeClr val="dk1"/>
                </a:solidFill>
                <a:latin typeface="Quicksand"/>
                <a:ea typeface="Quicksand"/>
                <a:cs typeface="Quicksand"/>
                <a:sym typeface="Quicksand"/>
              </a:rPr>
              <a:t>5. </a:t>
            </a:r>
            <a:r>
              <a:rPr b="1" lang="en" sz="1200" u="sng">
                <a:solidFill>
                  <a:schemeClr val="dk1"/>
                </a:solidFill>
                <a:latin typeface="Verdana"/>
                <a:ea typeface="Verdana"/>
                <a:cs typeface="Verdana"/>
                <a:sym typeface="Verdana"/>
              </a:rPr>
              <a:t>Brush Tool</a:t>
            </a:r>
          </a:p>
          <a:p>
            <a:pPr lvl="0" rtl="0">
              <a:lnSpc>
                <a:spcPct val="115000"/>
              </a:lnSpc>
              <a:spcBef>
                <a:spcPts val="0"/>
              </a:spcBef>
              <a:buNone/>
            </a:pPr>
            <a:r>
              <a:rPr lang="en" sz="1100">
                <a:solidFill>
                  <a:schemeClr val="dk1"/>
                </a:solidFill>
                <a:latin typeface="Verdana"/>
                <a:ea typeface="Verdana"/>
                <a:cs typeface="Verdana"/>
                <a:sym typeface="Verdana"/>
              </a:rPr>
              <a:t>This is one of the first tools ever. It is what Photoshop is based off of. Well, not really, but it is pretty basic. It paints one your image, in whatever color you have selected, and whatever size you have selected. There is a lot of options for it, but this is basic, so you don’t get to learn them.</a:t>
            </a:r>
          </a:p>
        </p:txBody>
      </p:sp>
      <p:pic>
        <p:nvPicPr>
          <p:cNvPr descr="tool_basics8" id="130" name="Shape 130"/>
          <p:cNvPicPr preferRelativeResize="0"/>
          <p:nvPr/>
        </p:nvPicPr>
        <p:blipFill>
          <a:blip r:embed="rId3">
            <a:alphaModFix/>
          </a:blip>
          <a:stretch>
            <a:fillRect/>
          </a:stretch>
        </p:blipFill>
        <p:spPr>
          <a:xfrm>
            <a:off x="1375274" y="1710367"/>
            <a:ext cx="865224" cy="675957"/>
          </a:xfrm>
          <a:prstGeom prst="rect">
            <a:avLst/>
          </a:prstGeom>
          <a:noFill/>
          <a:ln>
            <a:noFill/>
          </a:ln>
        </p:spPr>
      </p:pic>
      <p:pic>
        <p:nvPicPr>
          <p:cNvPr id="131" name="Shape 131"/>
          <p:cNvPicPr preferRelativeResize="0"/>
          <p:nvPr/>
        </p:nvPicPr>
        <p:blipFill>
          <a:blip r:embed="rId4">
            <a:alphaModFix/>
          </a:blip>
          <a:stretch>
            <a:fillRect/>
          </a:stretch>
        </p:blipFill>
        <p:spPr>
          <a:xfrm>
            <a:off x="2504600" y="2887099"/>
            <a:ext cx="3549925" cy="3424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4294967295" type="ctrTitle"/>
          </p:nvPr>
        </p:nvSpPr>
        <p:spPr>
          <a:xfrm>
            <a:off x="1454075" y="163875"/>
            <a:ext cx="7192500"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lang="en" sz="5400">
                <a:solidFill>
                  <a:srgbClr val="2E3037"/>
                </a:solidFill>
              </a:rPr>
              <a:t>TOOLS</a:t>
            </a:r>
          </a:p>
        </p:txBody>
      </p:sp>
      <p:sp>
        <p:nvSpPr>
          <p:cNvPr id="137" name="Shape 137"/>
          <p:cNvSpPr txBox="1"/>
          <p:nvPr/>
        </p:nvSpPr>
        <p:spPr>
          <a:xfrm>
            <a:off x="2304225" y="1559825"/>
            <a:ext cx="6310800" cy="846900"/>
          </a:xfrm>
          <a:prstGeom prst="rect">
            <a:avLst/>
          </a:prstGeom>
          <a:noFill/>
          <a:ln>
            <a:noFill/>
          </a:ln>
        </p:spPr>
        <p:txBody>
          <a:bodyPr anchorCtr="0" anchor="t" bIns="91425" lIns="91425" rIns="91425" tIns="91425">
            <a:noAutofit/>
          </a:bodyPr>
          <a:lstStyle/>
          <a:p>
            <a:pPr lvl="0" rtl="0">
              <a:spcBef>
                <a:spcPts val="0"/>
              </a:spcBef>
              <a:buNone/>
            </a:pPr>
            <a:r>
              <a:rPr b="1" lang="en" sz="1300">
                <a:solidFill>
                  <a:schemeClr val="dk1"/>
                </a:solidFill>
                <a:latin typeface="Quicksand"/>
                <a:ea typeface="Quicksand"/>
                <a:cs typeface="Quicksand"/>
                <a:sym typeface="Quicksand"/>
              </a:rPr>
              <a:t>6. </a:t>
            </a:r>
            <a:r>
              <a:rPr b="1" lang="en" sz="1200" u="sng">
                <a:solidFill>
                  <a:schemeClr val="dk1"/>
                </a:solidFill>
                <a:latin typeface="Verdana"/>
                <a:ea typeface="Verdana"/>
                <a:cs typeface="Verdana"/>
                <a:sym typeface="Verdana"/>
              </a:rPr>
              <a:t>Pen Tool</a:t>
            </a:r>
          </a:p>
          <a:p>
            <a:pPr lvl="0" rtl="0">
              <a:lnSpc>
                <a:spcPct val="115000"/>
              </a:lnSpc>
              <a:spcBef>
                <a:spcPts val="0"/>
              </a:spcBef>
              <a:buNone/>
            </a:pPr>
            <a:r>
              <a:rPr lang="en" sz="1100">
                <a:solidFill>
                  <a:schemeClr val="dk1"/>
                </a:solidFill>
                <a:latin typeface="Verdana"/>
                <a:ea typeface="Verdana"/>
                <a:cs typeface="Verdana"/>
                <a:sym typeface="Verdana"/>
              </a:rPr>
              <a:t>I mentioned this tool above. It is for creating paths, in which you would use the Path Selection Tool to select the path. Paths can be used in a few different ways, mostly to create clipping paths, or to create selections. You use the tool by clicking to add a point. If you click and drag, it will change the shape of your path, allowing you to bend and shape the path for accurate selections and such</a:t>
            </a:r>
          </a:p>
        </p:txBody>
      </p:sp>
      <p:pic>
        <p:nvPicPr>
          <p:cNvPr descr="tool_basics17" id="138" name="Shape 138"/>
          <p:cNvPicPr preferRelativeResize="0"/>
          <p:nvPr/>
        </p:nvPicPr>
        <p:blipFill>
          <a:blip r:embed="rId3">
            <a:alphaModFix/>
          </a:blip>
          <a:stretch>
            <a:fillRect/>
          </a:stretch>
        </p:blipFill>
        <p:spPr>
          <a:xfrm>
            <a:off x="1393475" y="1794200"/>
            <a:ext cx="793100" cy="669175"/>
          </a:xfrm>
          <a:prstGeom prst="rect">
            <a:avLst/>
          </a:prstGeom>
          <a:noFill/>
          <a:ln>
            <a:noFill/>
          </a:ln>
        </p:spPr>
      </p:pic>
      <p:pic>
        <p:nvPicPr>
          <p:cNvPr descr="Image result for pen Tool" id="139" name="Shape 139"/>
          <p:cNvPicPr preferRelativeResize="0"/>
          <p:nvPr/>
        </p:nvPicPr>
        <p:blipFill>
          <a:blip r:embed="rId4">
            <a:alphaModFix/>
          </a:blip>
          <a:stretch>
            <a:fillRect/>
          </a:stretch>
        </p:blipFill>
        <p:spPr>
          <a:xfrm>
            <a:off x="2349749" y="3178525"/>
            <a:ext cx="3852499" cy="29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idx="4294967295" type="ctrTitle"/>
          </p:nvPr>
        </p:nvSpPr>
        <p:spPr>
          <a:xfrm>
            <a:off x="1454075" y="163875"/>
            <a:ext cx="7192500"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lang="en" sz="5400">
                <a:solidFill>
                  <a:srgbClr val="2E3037"/>
                </a:solidFill>
              </a:rPr>
              <a:t>TOOLS</a:t>
            </a:r>
          </a:p>
        </p:txBody>
      </p:sp>
      <p:sp>
        <p:nvSpPr>
          <p:cNvPr id="145" name="Shape 145"/>
          <p:cNvSpPr txBox="1"/>
          <p:nvPr/>
        </p:nvSpPr>
        <p:spPr>
          <a:xfrm>
            <a:off x="2304225" y="1559825"/>
            <a:ext cx="6310800" cy="846900"/>
          </a:xfrm>
          <a:prstGeom prst="rect">
            <a:avLst/>
          </a:prstGeom>
          <a:noFill/>
          <a:ln>
            <a:noFill/>
          </a:ln>
        </p:spPr>
        <p:txBody>
          <a:bodyPr anchorCtr="0" anchor="t" bIns="91425" lIns="91425" rIns="91425" tIns="91425">
            <a:noAutofit/>
          </a:bodyPr>
          <a:lstStyle/>
          <a:p>
            <a:pPr lvl="0" rtl="0">
              <a:spcBef>
                <a:spcPts val="0"/>
              </a:spcBef>
              <a:buNone/>
            </a:pPr>
            <a:r>
              <a:rPr b="1" lang="en" sz="1300">
                <a:solidFill>
                  <a:schemeClr val="dk1"/>
                </a:solidFill>
                <a:latin typeface="Quicksand"/>
                <a:ea typeface="Quicksand"/>
                <a:cs typeface="Quicksand"/>
                <a:sym typeface="Quicksand"/>
              </a:rPr>
              <a:t>7</a:t>
            </a:r>
            <a:r>
              <a:rPr b="1" lang="en" sz="1300">
                <a:solidFill>
                  <a:schemeClr val="dk1"/>
                </a:solidFill>
                <a:latin typeface="Quicksand"/>
                <a:ea typeface="Quicksand"/>
                <a:cs typeface="Quicksand"/>
                <a:sym typeface="Quicksand"/>
              </a:rPr>
              <a:t>. </a:t>
            </a:r>
            <a:r>
              <a:rPr b="1" lang="en" sz="1200" u="sng">
                <a:solidFill>
                  <a:schemeClr val="dk1"/>
                </a:solidFill>
                <a:latin typeface="Verdana"/>
                <a:ea typeface="Verdana"/>
                <a:cs typeface="Verdana"/>
                <a:sym typeface="Verdana"/>
              </a:rPr>
              <a:t>Eyedropper Tool</a:t>
            </a:r>
          </a:p>
          <a:p>
            <a:pPr lvl="0" rtl="0">
              <a:lnSpc>
                <a:spcPct val="115000"/>
              </a:lnSpc>
              <a:spcBef>
                <a:spcPts val="0"/>
              </a:spcBef>
              <a:buNone/>
            </a:pPr>
            <a:r>
              <a:rPr lang="en" sz="1100">
                <a:solidFill>
                  <a:schemeClr val="dk1"/>
                </a:solidFill>
                <a:latin typeface="Verdana"/>
                <a:ea typeface="Verdana"/>
                <a:cs typeface="Verdana"/>
                <a:sym typeface="Verdana"/>
              </a:rPr>
              <a:t>This tool works by changing your foreground color to whatever color you click on. Holding the [Alt] key will change your background color.</a:t>
            </a:r>
          </a:p>
        </p:txBody>
      </p:sp>
      <p:pic>
        <p:nvPicPr>
          <p:cNvPr descr="tool_basics20" id="146" name="Shape 146"/>
          <p:cNvPicPr preferRelativeResize="0"/>
          <p:nvPr/>
        </p:nvPicPr>
        <p:blipFill>
          <a:blip r:embed="rId3">
            <a:alphaModFix/>
          </a:blip>
          <a:stretch>
            <a:fillRect/>
          </a:stretch>
        </p:blipFill>
        <p:spPr>
          <a:xfrm>
            <a:off x="1523775" y="1710375"/>
            <a:ext cx="780450" cy="707275"/>
          </a:xfrm>
          <a:prstGeom prst="rect">
            <a:avLst/>
          </a:prstGeom>
          <a:noFill/>
          <a:ln>
            <a:noFill/>
          </a:ln>
        </p:spPr>
      </p:pic>
      <p:pic>
        <p:nvPicPr>
          <p:cNvPr id="147" name="Shape 147"/>
          <p:cNvPicPr preferRelativeResize="0"/>
          <p:nvPr/>
        </p:nvPicPr>
        <p:blipFill>
          <a:blip r:embed="rId4">
            <a:alphaModFix/>
          </a:blip>
          <a:stretch>
            <a:fillRect/>
          </a:stretch>
        </p:blipFill>
        <p:spPr>
          <a:xfrm>
            <a:off x="2304225" y="3114799"/>
            <a:ext cx="3761424" cy="2516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idx="1" type="body"/>
          </p:nvPr>
        </p:nvSpPr>
        <p:spPr>
          <a:xfrm>
            <a:off x="4559850" y="1235900"/>
            <a:ext cx="3606900" cy="1605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3F3F3"/>
              </a:buClr>
              <a:buSzPct val="25000"/>
              <a:buFont typeface="Quicksand"/>
              <a:buNone/>
            </a:pPr>
            <a:r>
              <a:rPr b="1" lang="en"/>
              <a:t>RASTER</a:t>
            </a:r>
          </a:p>
          <a:p>
            <a:pPr indent="-330200" lvl="0" marL="457200" marR="0" rtl="0" algn="ctr">
              <a:lnSpc>
                <a:spcPct val="100000"/>
              </a:lnSpc>
              <a:spcBef>
                <a:spcPts val="0"/>
              </a:spcBef>
              <a:spcAft>
                <a:spcPts val="0"/>
              </a:spcAft>
              <a:buSzPct val="66666"/>
            </a:pPr>
            <a:r>
              <a:rPr lang="en" sz="2400"/>
              <a:t>composed of pixels.</a:t>
            </a:r>
          </a:p>
        </p:txBody>
      </p:sp>
      <p:sp>
        <p:nvSpPr>
          <p:cNvPr id="153" name="Shape 153"/>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39C0BA"/>
              </a:buClr>
              <a:buSzPct val="25000"/>
              <a:buFont typeface="Quicksand"/>
              <a:buNone/>
            </a:pPr>
            <a:r>
              <a:rPr b="1" lang="en" sz="2200"/>
              <a:t>RASTER V/S VECTOR</a:t>
            </a:r>
          </a:p>
        </p:txBody>
      </p:sp>
      <p:sp>
        <p:nvSpPr>
          <p:cNvPr id="154" name="Shape 154"/>
          <p:cNvSpPr txBox="1"/>
          <p:nvPr>
            <p:ph idx="2" type="body"/>
          </p:nvPr>
        </p:nvSpPr>
        <p:spPr>
          <a:xfrm>
            <a:off x="1502150" y="1272350"/>
            <a:ext cx="3306900" cy="1532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3F3F3"/>
              </a:buClr>
              <a:buSzPct val="25000"/>
              <a:buFont typeface="Quicksand"/>
              <a:buNone/>
            </a:pPr>
            <a:r>
              <a:rPr b="1" lang="en"/>
              <a:t>VECTOR</a:t>
            </a:r>
          </a:p>
          <a:p>
            <a:pPr indent="-381000" lvl="0" marL="457200" marR="0" rtl="0" algn="ctr">
              <a:lnSpc>
                <a:spcPct val="100000"/>
              </a:lnSpc>
              <a:spcBef>
                <a:spcPts val="0"/>
              </a:spcBef>
              <a:spcAft>
                <a:spcPts val="0"/>
              </a:spcAft>
              <a:buSzPct val="100000"/>
            </a:pPr>
            <a:r>
              <a:rPr lang="en" sz="2400"/>
              <a:t>composed of paths.</a:t>
            </a:r>
          </a:p>
        </p:txBody>
      </p:sp>
      <p:pic>
        <p:nvPicPr>
          <p:cNvPr id="155" name="Shape 155"/>
          <p:cNvPicPr preferRelativeResize="0"/>
          <p:nvPr/>
        </p:nvPicPr>
        <p:blipFill>
          <a:blip r:embed="rId3">
            <a:alphaModFix/>
          </a:blip>
          <a:stretch>
            <a:fillRect/>
          </a:stretch>
        </p:blipFill>
        <p:spPr>
          <a:xfrm>
            <a:off x="1955725" y="2980499"/>
            <a:ext cx="5828824" cy="3278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4294967295" type="body"/>
          </p:nvPr>
        </p:nvSpPr>
        <p:spPr>
          <a:xfrm>
            <a:off x="1133475" y="347875"/>
            <a:ext cx="6735900" cy="1430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3F3F3"/>
              </a:buClr>
              <a:buSzPct val="25000"/>
              <a:buFont typeface="Quicksand"/>
              <a:buNone/>
            </a:pPr>
            <a:r>
              <a:rPr b="1" lang="en" sz="3900"/>
              <a:t>Lets see how we use</a:t>
            </a:r>
          </a:p>
          <a:p>
            <a:pPr indent="0" lvl="0" marL="0" marR="0" rtl="0" algn="ctr">
              <a:lnSpc>
                <a:spcPct val="100000"/>
              </a:lnSpc>
              <a:spcBef>
                <a:spcPts val="0"/>
              </a:spcBef>
              <a:spcAft>
                <a:spcPts val="0"/>
              </a:spcAft>
              <a:buClr>
                <a:srgbClr val="F3F3F3"/>
              </a:buClr>
              <a:buSzPct val="25000"/>
              <a:buFont typeface="Quicksand"/>
              <a:buNone/>
            </a:pPr>
            <a:r>
              <a:rPr b="1" lang="en" sz="5500">
                <a:solidFill>
                  <a:srgbClr val="39C0BA"/>
                </a:solidFill>
              </a:rPr>
              <a:t>Ps</a:t>
            </a:r>
          </a:p>
        </p:txBody>
      </p:sp>
      <p:sp>
        <p:nvSpPr>
          <p:cNvPr id="161" name="Shape 161"/>
          <p:cNvSpPr txBox="1"/>
          <p:nvPr/>
        </p:nvSpPr>
        <p:spPr>
          <a:xfrm>
            <a:off x="1251160" y="2037830"/>
            <a:ext cx="7059000" cy="930900"/>
          </a:xfrm>
          <a:prstGeom prst="rect">
            <a:avLst/>
          </a:prstGeom>
          <a:noFill/>
          <a:ln>
            <a:noFill/>
          </a:ln>
        </p:spPr>
        <p:txBody>
          <a:bodyPr anchorCtr="0" anchor="t" bIns="91425" lIns="91425" rIns="91425" tIns="91425">
            <a:noAutofit/>
          </a:bodyPr>
          <a:lstStyle/>
          <a:p>
            <a:pPr indent="-342900" lvl="0" marL="457200" rtl="0">
              <a:spcBef>
                <a:spcPts val="0"/>
              </a:spcBef>
              <a:buClr>
                <a:srgbClr val="F3F3F3"/>
              </a:buClr>
              <a:buSzPct val="100000"/>
              <a:buFont typeface="Quicksand"/>
              <a:buChar char="●"/>
            </a:pPr>
            <a:r>
              <a:rPr lang="en" sz="1800">
                <a:solidFill>
                  <a:srgbClr val="F3F3F3"/>
                </a:solidFill>
                <a:latin typeface="Quicksand"/>
                <a:ea typeface="Quicksand"/>
                <a:cs typeface="Quicksand"/>
                <a:sym typeface="Quicksand"/>
              </a:rPr>
              <a:t>We’re going to implement something on Ps and side by side learn how to use Ps.</a:t>
            </a:r>
          </a:p>
          <a:p>
            <a:pPr indent="-342900" lvl="0" marL="457200" rtl="0">
              <a:spcBef>
                <a:spcPts val="0"/>
              </a:spcBef>
              <a:buClr>
                <a:srgbClr val="F3F3F3"/>
              </a:buClr>
              <a:buSzPct val="100000"/>
              <a:buFont typeface="Quicksand"/>
              <a:buChar char="●"/>
            </a:pPr>
            <a:r>
              <a:rPr lang="en" sz="1800">
                <a:solidFill>
                  <a:srgbClr val="F3F3F3"/>
                </a:solidFill>
                <a:latin typeface="Quicksand"/>
                <a:ea typeface="Quicksand"/>
                <a:cs typeface="Quicksand"/>
                <a:sym typeface="Quicksand"/>
              </a:rPr>
              <a:t>What you’ve to do is make something like this: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nvSpPr>
        <p:spPr>
          <a:xfrm rot="-165">
            <a:off x="1473966" y="881485"/>
            <a:ext cx="6266100" cy="2445300"/>
          </a:xfrm>
          <a:prstGeom prst="rect">
            <a:avLst/>
          </a:prstGeom>
          <a:noFill/>
          <a:ln>
            <a:noFill/>
          </a:ln>
        </p:spPr>
        <p:txBody>
          <a:bodyPr anchorCtr="0" anchor="t" bIns="91425" lIns="91425" rIns="91425" tIns="91425">
            <a:noAutofit/>
          </a:bodyPr>
          <a:lstStyle/>
          <a:p>
            <a:pPr lvl="0" rtl="0" algn="ctr">
              <a:spcBef>
                <a:spcPts val="0"/>
              </a:spcBef>
              <a:buClr>
                <a:srgbClr val="F3F3F3"/>
              </a:buClr>
              <a:buSzPct val="25000"/>
              <a:buFont typeface="Quicksand"/>
              <a:buNone/>
            </a:pPr>
            <a:r>
              <a:rPr b="1" lang="en" sz="3000">
                <a:solidFill>
                  <a:srgbClr val="EFEFEF"/>
                </a:solidFill>
                <a:latin typeface="Quicksand"/>
                <a:ea typeface="Quicksand"/>
                <a:cs typeface="Quicksand"/>
                <a:sym typeface="Quicksand"/>
              </a:rPr>
              <a:t>INSPIRATIONAL</a:t>
            </a:r>
          </a:p>
          <a:p>
            <a:pPr lvl="0" rtl="0" algn="ctr">
              <a:spcBef>
                <a:spcPts val="0"/>
              </a:spcBef>
              <a:buClr>
                <a:srgbClr val="F3F3F3"/>
              </a:buClr>
              <a:buSzPct val="25000"/>
              <a:buFont typeface="Quicksand"/>
              <a:buNone/>
            </a:pPr>
            <a:r>
              <a:rPr b="1" lang="en" sz="3000">
                <a:solidFill>
                  <a:srgbClr val="EFEFEF"/>
                </a:solidFill>
                <a:latin typeface="Quicksand"/>
                <a:ea typeface="Quicksand"/>
                <a:cs typeface="Quicksand"/>
                <a:sym typeface="Quicksand"/>
              </a:rPr>
              <a:t>MANIPULATIONS</a:t>
            </a:r>
          </a:p>
          <a:p>
            <a:pPr lvl="0">
              <a:spcBef>
                <a:spcPts val="0"/>
              </a:spcBef>
              <a:buNone/>
            </a:pPr>
            <a:r>
              <a:t/>
            </a:r>
            <a:endParaRPr sz="3000">
              <a:solidFill>
                <a:srgbClr val="EFEFEF"/>
              </a:solidFill>
              <a:latin typeface="Quicksand"/>
              <a:ea typeface="Quicksand"/>
              <a:cs typeface="Quicksand"/>
              <a:sym typeface="Quicksand"/>
            </a:endParaRPr>
          </a:p>
        </p:txBody>
      </p:sp>
      <p:pic>
        <p:nvPicPr>
          <p:cNvPr descr="Screenshot_2016-05-11-19-10-16_com.instagram.android.jpg" id="167" name="Shape 167"/>
          <p:cNvPicPr preferRelativeResize="0"/>
          <p:nvPr/>
        </p:nvPicPr>
        <p:blipFill>
          <a:blip r:embed="rId3">
            <a:alphaModFix/>
          </a:blip>
          <a:stretch>
            <a:fillRect/>
          </a:stretch>
        </p:blipFill>
        <p:spPr>
          <a:xfrm>
            <a:off x="5045749" y="3046474"/>
            <a:ext cx="3720574" cy="3710574"/>
          </a:xfrm>
          <a:prstGeom prst="rect">
            <a:avLst/>
          </a:prstGeom>
          <a:noFill/>
          <a:ln>
            <a:noFill/>
          </a:ln>
        </p:spPr>
      </p:pic>
      <p:pic>
        <p:nvPicPr>
          <p:cNvPr descr="Screenshot_2016-08-09-00-06-59-264_com.instagram.android.jpg" id="168" name="Shape 168"/>
          <p:cNvPicPr preferRelativeResize="0"/>
          <p:nvPr/>
        </p:nvPicPr>
        <p:blipFill>
          <a:blip r:embed="rId4">
            <a:alphaModFix/>
          </a:blip>
          <a:stretch>
            <a:fillRect/>
          </a:stretch>
        </p:blipFill>
        <p:spPr>
          <a:xfrm>
            <a:off x="541245" y="3224075"/>
            <a:ext cx="3404149" cy="3532974"/>
          </a:xfrm>
          <a:prstGeom prst="rect">
            <a:avLst/>
          </a:prstGeom>
          <a:noFill/>
          <a:ln>
            <a:noFill/>
          </a:ln>
        </p:spPr>
      </p:pic>
      <p:pic>
        <p:nvPicPr>
          <p:cNvPr descr="Screenshot_2016-08-30-12-26-01-939_com.instagram.android.jpg" id="169" name="Shape 169"/>
          <p:cNvPicPr preferRelativeResize="0"/>
          <p:nvPr/>
        </p:nvPicPr>
        <p:blipFill>
          <a:blip r:embed="rId5">
            <a:alphaModFix/>
          </a:blip>
          <a:stretch>
            <a:fillRect/>
          </a:stretch>
        </p:blipFill>
        <p:spPr>
          <a:xfrm>
            <a:off x="6268877" y="81999"/>
            <a:ext cx="2566832" cy="3192799"/>
          </a:xfrm>
          <a:prstGeom prst="rect">
            <a:avLst/>
          </a:prstGeom>
          <a:noFill/>
          <a:ln>
            <a:noFill/>
          </a:ln>
        </p:spPr>
      </p:pic>
      <p:pic>
        <p:nvPicPr>
          <p:cNvPr descr="Screenshot_2016-09-09-20-54-26-420_com.instagram.android.jpg" id="170" name="Shape 170"/>
          <p:cNvPicPr preferRelativeResize="0"/>
          <p:nvPr/>
        </p:nvPicPr>
        <p:blipFill>
          <a:blip r:embed="rId6">
            <a:alphaModFix/>
          </a:blip>
          <a:stretch>
            <a:fillRect/>
          </a:stretch>
        </p:blipFill>
        <p:spPr>
          <a:xfrm>
            <a:off x="260702" y="134125"/>
            <a:ext cx="2585150" cy="31927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4294967295" type="body"/>
          </p:nvPr>
        </p:nvSpPr>
        <p:spPr>
          <a:xfrm>
            <a:off x="1133475" y="347875"/>
            <a:ext cx="6735900" cy="1430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3F3F3"/>
              </a:buClr>
              <a:buSzPct val="25000"/>
              <a:buFont typeface="Quicksand"/>
              <a:buNone/>
            </a:pPr>
            <a:r>
              <a:rPr b="1" lang="en" sz="3900"/>
              <a:t>TASK </a:t>
            </a:r>
            <a:r>
              <a:rPr b="1" lang="en" sz="5300">
                <a:solidFill>
                  <a:srgbClr val="39C0BA"/>
                </a:solidFill>
              </a:rPr>
              <a:t>1</a:t>
            </a:r>
          </a:p>
        </p:txBody>
      </p:sp>
      <p:sp>
        <p:nvSpPr>
          <p:cNvPr id="176" name="Shape 176"/>
          <p:cNvSpPr txBox="1"/>
          <p:nvPr/>
        </p:nvSpPr>
        <p:spPr>
          <a:xfrm>
            <a:off x="1251160" y="2037830"/>
            <a:ext cx="7059000" cy="930900"/>
          </a:xfrm>
          <a:prstGeom prst="rect">
            <a:avLst/>
          </a:prstGeom>
          <a:noFill/>
          <a:ln>
            <a:noFill/>
          </a:ln>
        </p:spPr>
        <p:txBody>
          <a:bodyPr anchorCtr="0" anchor="t" bIns="91425" lIns="91425" rIns="91425" tIns="91425">
            <a:noAutofit/>
          </a:bodyPr>
          <a:lstStyle/>
          <a:p>
            <a:pPr indent="-342900" lvl="0" marL="457200" rtl="0">
              <a:spcBef>
                <a:spcPts val="0"/>
              </a:spcBef>
              <a:buClr>
                <a:srgbClr val="F3F3F3"/>
              </a:buClr>
              <a:buSzPct val="100000"/>
              <a:buFont typeface="Quicksand"/>
              <a:buChar char="●"/>
            </a:pPr>
            <a:r>
              <a:rPr lang="en" sz="1800">
                <a:solidFill>
                  <a:srgbClr val="F3F3F3"/>
                </a:solidFill>
                <a:latin typeface="Quicksand"/>
                <a:ea typeface="Quicksand"/>
                <a:cs typeface="Quicksand"/>
                <a:sym typeface="Quicksand"/>
              </a:rPr>
              <a:t>Now at this stage of learning you can try something on your own.</a:t>
            </a:r>
          </a:p>
          <a:p>
            <a:pPr indent="-342900" lvl="0" marL="457200" rtl="0">
              <a:spcBef>
                <a:spcPts val="0"/>
              </a:spcBef>
              <a:buClr>
                <a:srgbClr val="F3F3F3"/>
              </a:buClr>
              <a:buSzPct val="100000"/>
              <a:buFont typeface="Quicksand"/>
              <a:buChar char="●"/>
            </a:pPr>
            <a:r>
              <a:rPr lang="en" sz="1800">
                <a:solidFill>
                  <a:srgbClr val="F3F3F3"/>
                </a:solidFill>
                <a:latin typeface="Quicksand"/>
                <a:ea typeface="Quicksand"/>
                <a:cs typeface="Quicksand"/>
                <a:sym typeface="Quicksand"/>
              </a:rPr>
              <a:t>So here’s a task for you:</a:t>
            </a:r>
          </a:p>
          <a:p>
            <a:pPr indent="457200" lvl="0" marL="0" rtl="0">
              <a:spcBef>
                <a:spcPts val="0"/>
              </a:spcBef>
              <a:buNone/>
            </a:pPr>
            <a:r>
              <a:rPr lang="en" sz="1800">
                <a:solidFill>
                  <a:srgbClr val="F3F3F3"/>
                </a:solidFill>
                <a:latin typeface="Quicksand"/>
                <a:ea typeface="Quicksand"/>
                <a:cs typeface="Quicksand"/>
                <a:sym typeface="Quicksand"/>
              </a:rPr>
              <a:t>You’ve to design a poster for “Advance Design</a:t>
            </a:r>
          </a:p>
          <a:p>
            <a:pPr indent="457200" lvl="0" marL="0" rtl="0">
              <a:spcBef>
                <a:spcPts val="0"/>
              </a:spcBef>
              <a:buNone/>
            </a:pPr>
            <a:r>
              <a:rPr lang="en" sz="1800">
                <a:solidFill>
                  <a:srgbClr val="F3F3F3"/>
                </a:solidFill>
                <a:latin typeface="Quicksand"/>
                <a:ea typeface="Quicksand"/>
                <a:cs typeface="Quicksand"/>
                <a:sym typeface="Quicksand"/>
              </a:rPr>
              <a:t>Workshop”.</a:t>
            </a:r>
          </a:p>
          <a:p>
            <a:pPr indent="-342900" lvl="0" marL="457200" rtl="0">
              <a:spcBef>
                <a:spcPts val="0"/>
              </a:spcBef>
              <a:buClr>
                <a:srgbClr val="F3F3F3"/>
              </a:buClr>
              <a:buSzPct val="100000"/>
              <a:buFont typeface="Quicksand"/>
              <a:buChar char="●"/>
            </a:pPr>
            <a:r>
              <a:rPr lang="en" sz="1800">
                <a:solidFill>
                  <a:srgbClr val="F3F3F3"/>
                </a:solidFill>
                <a:latin typeface="Quicksand"/>
                <a:ea typeface="Quicksand"/>
                <a:cs typeface="Quicksand"/>
                <a:sym typeface="Quicksand"/>
              </a:rPr>
              <a:t>The winning poster will be posted on the Official NCS FB page and website.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4294967295" type="ctrTitle"/>
          </p:nvPr>
        </p:nvSpPr>
        <p:spPr>
          <a:xfrm>
            <a:off x="1336100" y="1679850"/>
            <a:ext cx="7337700" cy="1546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i="0" lang="en" sz="2200" u="none" cap="none" strike="noStrike">
                <a:solidFill>
                  <a:srgbClr val="2E3037"/>
                </a:solidFill>
                <a:latin typeface="Quicksand"/>
                <a:ea typeface="Quicksand"/>
                <a:cs typeface="Quicksand"/>
                <a:sym typeface="Quicksand"/>
              </a:rPr>
              <a:t>Thanks!</a:t>
            </a:r>
          </a:p>
        </p:txBody>
      </p:sp>
      <p:sp>
        <p:nvSpPr>
          <p:cNvPr id="182" name="Shape 182"/>
          <p:cNvSpPr txBox="1"/>
          <p:nvPr>
            <p:ph idx="4294967295" type="subTitle"/>
          </p:nvPr>
        </p:nvSpPr>
        <p:spPr>
          <a:xfrm>
            <a:off x="1336100" y="3022650"/>
            <a:ext cx="7337700" cy="81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b="1" i="0" lang="en" sz="3600" u="none" cap="none" strike="noStrike">
                <a:solidFill>
                  <a:srgbClr val="F3F3F3"/>
                </a:solidFill>
                <a:latin typeface="Quicksand"/>
                <a:ea typeface="Quicksand"/>
                <a:cs typeface="Quicksand"/>
                <a:sym typeface="Quicksand"/>
              </a:rPr>
              <a:t>ANY QUESTIONS?</a:t>
            </a:r>
          </a:p>
        </p:txBody>
      </p:sp>
      <p:sp>
        <p:nvSpPr>
          <p:cNvPr id="183" name="Shape 183"/>
          <p:cNvSpPr txBox="1"/>
          <p:nvPr>
            <p:ph idx="4294967295" type="body"/>
          </p:nvPr>
        </p:nvSpPr>
        <p:spPr>
          <a:xfrm>
            <a:off x="1336100" y="3797025"/>
            <a:ext cx="7337700" cy="1134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lang="en" sz="2200"/>
              <a:t>Please fill a anonymous feedback so that we can improve our shortcomings.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13940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a:t>IMPORTANT LINKS</a:t>
            </a:r>
          </a:p>
        </p:txBody>
      </p:sp>
      <p:sp>
        <p:nvSpPr>
          <p:cNvPr id="189" name="Shape 189"/>
          <p:cNvSpPr txBox="1"/>
          <p:nvPr/>
        </p:nvSpPr>
        <p:spPr>
          <a:xfrm>
            <a:off x="1384350" y="1639375"/>
            <a:ext cx="5464500" cy="3588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3F3F3"/>
                </a:solidFill>
                <a:latin typeface="Quicksand"/>
                <a:ea typeface="Quicksand"/>
                <a:cs typeface="Quicksand"/>
                <a:sym typeface="Quicksand"/>
              </a:rPr>
              <a:t>Free Resources</a:t>
            </a:r>
          </a:p>
          <a:p>
            <a:pPr lvl="0" rtl="0">
              <a:spcBef>
                <a:spcPts val="0"/>
              </a:spcBef>
              <a:buNone/>
            </a:pPr>
            <a:r>
              <a:rPr lang="en" sz="1900" u="sng">
                <a:solidFill>
                  <a:srgbClr val="F3F3F3"/>
                </a:solidFill>
                <a:latin typeface="Quicksand"/>
                <a:ea typeface="Quicksand"/>
                <a:cs typeface="Quicksand"/>
                <a:sym typeface="Quicksand"/>
                <a:hlinkClick r:id="rId3"/>
              </a:rPr>
              <a:t>www.dafont.com</a:t>
            </a:r>
          </a:p>
          <a:p>
            <a:pPr lvl="0" rtl="0">
              <a:spcBef>
                <a:spcPts val="0"/>
              </a:spcBef>
              <a:buNone/>
            </a:pPr>
            <a:r>
              <a:rPr lang="en" sz="1900" u="sng">
                <a:solidFill>
                  <a:srgbClr val="F3F3F3"/>
                </a:solidFill>
                <a:latin typeface="Quicksand"/>
                <a:ea typeface="Quicksand"/>
                <a:cs typeface="Quicksand"/>
                <a:sym typeface="Quicksand"/>
                <a:hlinkClick r:id="rId4"/>
              </a:rPr>
              <a:t>www.flaticon.com</a:t>
            </a:r>
          </a:p>
          <a:p>
            <a:pPr lvl="0" rtl="0">
              <a:spcBef>
                <a:spcPts val="0"/>
              </a:spcBef>
              <a:buNone/>
            </a:pPr>
            <a:r>
              <a:rPr lang="en" sz="1900" u="sng">
                <a:solidFill>
                  <a:srgbClr val="F3F3F3"/>
                </a:solidFill>
                <a:latin typeface="Quicksand"/>
                <a:ea typeface="Quicksand"/>
                <a:cs typeface="Quicksand"/>
                <a:sym typeface="Quicksand"/>
              </a:rPr>
              <a:t>www.dribbble.com</a:t>
            </a:r>
          </a:p>
          <a:p>
            <a:pPr lvl="0" rtl="0">
              <a:spcBef>
                <a:spcPts val="0"/>
              </a:spcBef>
              <a:buNone/>
            </a:pPr>
            <a:r>
              <a:t/>
            </a:r>
            <a:endParaRPr sz="1900" u="sng">
              <a:solidFill>
                <a:srgbClr val="F3F3F3"/>
              </a:solidFill>
              <a:latin typeface="Quicksand"/>
              <a:ea typeface="Quicksand"/>
              <a:cs typeface="Quicksand"/>
              <a:sym typeface="Quicksand"/>
            </a:endParaRPr>
          </a:p>
          <a:p>
            <a:pPr lvl="0" rtl="0">
              <a:spcBef>
                <a:spcPts val="0"/>
              </a:spcBef>
              <a:buClr>
                <a:schemeClr val="dk1"/>
              </a:buClr>
              <a:buSzPct val="45833"/>
              <a:buFont typeface="Arial"/>
              <a:buNone/>
            </a:pPr>
            <a:r>
              <a:rPr b="1" lang="en" sz="2400">
                <a:solidFill>
                  <a:srgbClr val="F3F3F3"/>
                </a:solidFill>
                <a:latin typeface="Quicksand"/>
                <a:ea typeface="Quicksand"/>
                <a:cs typeface="Quicksand"/>
                <a:sym typeface="Quicksand"/>
              </a:rPr>
              <a:t>Tutorials</a:t>
            </a:r>
          </a:p>
          <a:p>
            <a:pPr lvl="0" rtl="0">
              <a:spcBef>
                <a:spcPts val="0"/>
              </a:spcBef>
              <a:buNone/>
            </a:pPr>
            <a:r>
              <a:rPr lang="en" sz="1900" u="sng">
                <a:solidFill>
                  <a:srgbClr val="F3F3F3"/>
                </a:solidFill>
                <a:latin typeface="Quicksand"/>
                <a:ea typeface="Quicksand"/>
                <a:cs typeface="Quicksand"/>
                <a:sym typeface="Quicksand"/>
                <a:hlinkClick r:id="rId5"/>
              </a:rPr>
              <a:t>www.creativebloq.com</a:t>
            </a:r>
          </a:p>
          <a:p>
            <a:pPr lvl="0" rtl="0">
              <a:spcBef>
                <a:spcPts val="0"/>
              </a:spcBef>
              <a:buNone/>
            </a:pPr>
            <a:r>
              <a:rPr lang="en" sz="1900" u="sng">
                <a:solidFill>
                  <a:srgbClr val="F3F3F3"/>
                </a:solidFill>
                <a:latin typeface="Quicksand"/>
                <a:ea typeface="Quicksand"/>
                <a:cs typeface="Quicksand"/>
                <a:sym typeface="Quicksand"/>
                <a:hlinkClick r:id="rId6"/>
              </a:rPr>
              <a:t>www.speckyboy.com/photoshop-tutorials</a:t>
            </a:r>
          </a:p>
          <a:p>
            <a:pPr lvl="0" rtl="0">
              <a:spcBef>
                <a:spcPts val="0"/>
              </a:spcBef>
              <a:buNone/>
            </a:pPr>
            <a:r>
              <a:rPr lang="en" sz="1900" u="sng">
                <a:solidFill>
                  <a:srgbClr val="F3F3F3"/>
                </a:solidFill>
                <a:latin typeface="Quicksand"/>
                <a:ea typeface="Quicksand"/>
                <a:cs typeface="Quicksand"/>
                <a:sym typeface="Quicksand"/>
                <a:hlinkClick r:id="rId7"/>
              </a:rPr>
              <a:t>www.design.tutsplus.com</a:t>
            </a:r>
          </a:p>
          <a:p>
            <a:pPr lvl="0" rtl="0">
              <a:spcBef>
                <a:spcPts val="0"/>
              </a:spcBef>
              <a:buClr>
                <a:schemeClr val="dk1"/>
              </a:buClr>
              <a:buSzPct val="57894"/>
              <a:buFont typeface="Arial"/>
              <a:buNone/>
            </a:pPr>
            <a:r>
              <a:rPr lang="en" sz="1900" u="sng">
                <a:solidFill>
                  <a:srgbClr val="F3F3F3"/>
                </a:solidFill>
                <a:latin typeface="Quicksand"/>
                <a:ea typeface="Quicksand"/>
                <a:cs typeface="Quicksand"/>
                <a:sym typeface="Quicksand"/>
                <a:hlinkClick r:id="rId8"/>
              </a:rPr>
              <a:t>www.pegaweb.com</a:t>
            </a:r>
          </a:p>
          <a:p>
            <a:pPr lvl="0" rtl="0">
              <a:spcBef>
                <a:spcPts val="0"/>
              </a:spcBef>
              <a:buNone/>
            </a:pPr>
            <a:r>
              <a:t/>
            </a:r>
            <a:endParaRPr sz="1900">
              <a:solidFill>
                <a:srgbClr val="EFEFEF"/>
              </a:solidFill>
              <a:latin typeface="Quicksand"/>
              <a:ea typeface="Quicksand"/>
              <a:cs typeface="Quicksand"/>
              <a:sym typeface="Quicksand"/>
            </a:endParaRPr>
          </a:p>
          <a:p>
            <a:pPr lvl="0" rtl="0">
              <a:spcBef>
                <a:spcPts val="0"/>
              </a:spcBef>
              <a:buNone/>
            </a:pPr>
            <a:r>
              <a:t/>
            </a:r>
            <a:endParaRPr sz="1900">
              <a:solidFill>
                <a:srgbClr val="EFEFEF"/>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idx="4294967295" type="ctrTitle"/>
          </p:nvPr>
        </p:nvSpPr>
        <p:spPr>
          <a:xfrm>
            <a:off x="1476532" y="1779263"/>
            <a:ext cx="6671400" cy="15464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i="0" lang="en" sz="2200" u="none" cap="none" strike="noStrike">
                <a:solidFill>
                  <a:srgbClr val="2E3037"/>
                </a:solidFill>
                <a:latin typeface="Quicksand"/>
                <a:ea typeface="Quicksand"/>
                <a:cs typeface="Quicksand"/>
                <a:sym typeface="Quicksand"/>
              </a:rPr>
              <a:t>Hello!</a:t>
            </a:r>
          </a:p>
        </p:txBody>
      </p:sp>
      <p:sp>
        <p:nvSpPr>
          <p:cNvPr id="60" name="Shape 60"/>
          <p:cNvSpPr txBox="1"/>
          <p:nvPr>
            <p:ph idx="4294967295" type="subTitle"/>
          </p:nvPr>
        </p:nvSpPr>
        <p:spPr>
          <a:xfrm>
            <a:off x="1476526" y="3325775"/>
            <a:ext cx="6671400" cy="812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b="1" i="0" lang="en" sz="3600" u="none" cap="none" strike="noStrike">
                <a:solidFill>
                  <a:srgbClr val="F3F3F3"/>
                </a:solidFill>
                <a:latin typeface="Quicksand"/>
                <a:ea typeface="Quicksand"/>
                <a:cs typeface="Quicksand"/>
                <a:sym typeface="Quicksand"/>
              </a:rPr>
              <a:t>WE’RE DESIGNERS</a:t>
            </a:r>
          </a:p>
        </p:txBody>
      </p:sp>
      <p:sp>
        <p:nvSpPr>
          <p:cNvPr id="61" name="Shape 61"/>
          <p:cNvSpPr txBox="1"/>
          <p:nvPr>
            <p:ph idx="4294967295" type="body"/>
          </p:nvPr>
        </p:nvSpPr>
        <p:spPr>
          <a:xfrm>
            <a:off x="1476525" y="4138480"/>
            <a:ext cx="6671400" cy="23553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lang="en" sz="2200"/>
              <a:t>Today we'll learn:</a:t>
            </a:r>
          </a:p>
          <a:p>
            <a:pPr indent="0" lvl="0" marL="0" marR="0" rtl="0" algn="l">
              <a:lnSpc>
                <a:spcPct val="100000"/>
              </a:lnSpc>
              <a:spcBef>
                <a:spcPts val="0"/>
              </a:spcBef>
              <a:spcAft>
                <a:spcPts val="0"/>
              </a:spcAft>
              <a:buClr>
                <a:srgbClr val="F3F3F3"/>
              </a:buClr>
              <a:buSzPct val="25000"/>
              <a:buFont typeface="Quicksand"/>
              <a:buNone/>
            </a:pPr>
            <a:r>
              <a:rPr lang="en" sz="2200"/>
              <a:t>-Basics</a:t>
            </a:r>
          </a:p>
          <a:p>
            <a:pPr indent="0" lvl="0" marL="0" marR="0" rtl="0" algn="l">
              <a:lnSpc>
                <a:spcPct val="100000"/>
              </a:lnSpc>
              <a:spcBef>
                <a:spcPts val="0"/>
              </a:spcBef>
              <a:spcAft>
                <a:spcPts val="0"/>
              </a:spcAft>
              <a:buClr>
                <a:srgbClr val="F3F3F3"/>
              </a:buClr>
              <a:buSzPct val="25000"/>
              <a:buFont typeface="Quicksand"/>
              <a:buNone/>
            </a:pPr>
            <a:r>
              <a:rPr lang="en" sz="2200"/>
              <a:t>-Tools</a:t>
            </a:r>
          </a:p>
          <a:p>
            <a:pPr indent="0" lvl="0" marL="0" marR="0" rtl="0" algn="l">
              <a:lnSpc>
                <a:spcPct val="100000"/>
              </a:lnSpc>
              <a:spcBef>
                <a:spcPts val="0"/>
              </a:spcBef>
              <a:spcAft>
                <a:spcPts val="0"/>
              </a:spcAft>
              <a:buClr>
                <a:srgbClr val="F3F3F3"/>
              </a:buClr>
              <a:buSzPct val="25000"/>
              <a:buFont typeface="Quicksand"/>
              <a:buNone/>
            </a:pPr>
            <a:r>
              <a:rPr lang="en" sz="2200"/>
              <a:t>-Tutorial</a:t>
            </a:r>
          </a:p>
          <a:p>
            <a:pPr indent="0" lvl="0" marL="0" marR="0" rtl="0" algn="l">
              <a:lnSpc>
                <a:spcPct val="100000"/>
              </a:lnSpc>
              <a:spcBef>
                <a:spcPts val="0"/>
              </a:spcBef>
              <a:spcAft>
                <a:spcPts val="0"/>
              </a:spcAft>
              <a:buClr>
                <a:srgbClr val="F3F3F3"/>
              </a:buClr>
              <a:buSzPct val="25000"/>
              <a:buFont typeface="Quicksand"/>
              <a:buNone/>
            </a:pPr>
            <a:r>
              <a:rPr lang="en" sz="2200"/>
              <a:t>-Important links</a:t>
            </a:r>
          </a:p>
        </p:txBody>
      </p:sp>
      <p:pic>
        <p:nvPicPr>
          <p:cNvPr descr="mustache-512.png" id="62" name="Shape 62"/>
          <p:cNvPicPr preferRelativeResize="0"/>
          <p:nvPr/>
        </p:nvPicPr>
        <p:blipFill rotWithShape="1">
          <a:blip r:embed="rId3">
            <a:alphaModFix/>
          </a:blip>
          <a:srcRect b="0" l="0" r="0" t="0"/>
          <a:stretch/>
        </p:blipFill>
        <p:spPr>
          <a:xfrm>
            <a:off x="1772896" y="539320"/>
            <a:ext cx="1941299" cy="1941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0" i="0" lang="en" sz="1800" u="none" cap="none" strike="noStrike">
                <a:solidFill>
                  <a:srgbClr val="39C0BA"/>
                </a:solidFill>
                <a:latin typeface="Quicksand"/>
                <a:ea typeface="Quicksand"/>
                <a:cs typeface="Quicksand"/>
                <a:sym typeface="Quicksand"/>
              </a:rPr>
              <a:t>CREDITS</a:t>
            </a:r>
          </a:p>
        </p:txBody>
      </p:sp>
      <p:sp>
        <p:nvSpPr>
          <p:cNvPr id="195" name="Shape 195"/>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F3F3F3"/>
                </a:solidFill>
                <a:latin typeface="Quicksand"/>
                <a:ea typeface="Quicksand"/>
                <a:cs typeface="Quicksand"/>
                <a:sym typeface="Quicksand"/>
              </a:rPr>
              <a:t>Special thanks to all the </a:t>
            </a:r>
            <a:r>
              <a:rPr lang="en" sz="2400"/>
              <a:t>Alumni and our Seniors who see potential in us and given this opportunity to represent our work through NCS.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idx="1" type="body"/>
          </p:nvPr>
        </p:nvSpPr>
        <p:spPr>
          <a:xfrm>
            <a:off x="1165496" y="1600200"/>
            <a:ext cx="6858000" cy="49677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rgbClr val="FFFFFF"/>
              </a:buClr>
              <a:buSzPct val="100000"/>
              <a:buFont typeface="Quicksand"/>
              <a:buChar char="◦"/>
            </a:pPr>
            <a:r>
              <a:rPr b="0" i="0" lang="en" sz="1800" u="none" cap="none" strike="noStrike">
                <a:solidFill>
                  <a:srgbClr val="FFFFFF"/>
                </a:solidFill>
                <a:latin typeface="Quicksand"/>
                <a:ea typeface="Quicksand"/>
                <a:cs typeface="Quicksand"/>
                <a:sym typeface="Quicksand"/>
              </a:rPr>
              <a:t>Dark gray </a:t>
            </a:r>
            <a:r>
              <a:rPr b="1" i="0" lang="en" sz="1800" u="none" cap="none" strike="noStrike">
                <a:solidFill>
                  <a:srgbClr val="2E3037"/>
                </a:solidFill>
                <a:highlight>
                  <a:srgbClr val="FFFFFF"/>
                </a:highlight>
                <a:latin typeface="Quicksand"/>
                <a:ea typeface="Quicksand"/>
                <a:cs typeface="Quicksand"/>
                <a:sym typeface="Quicksand"/>
              </a:rPr>
              <a:t>#2e3037</a:t>
            </a:r>
          </a:p>
          <a:p>
            <a:pPr indent="-342900" lvl="0" marL="457200" marR="0" rtl="0" algn="l">
              <a:lnSpc>
                <a:spcPct val="115000"/>
              </a:lnSpc>
              <a:spcBef>
                <a:spcPts val="0"/>
              </a:spcBef>
              <a:spcAft>
                <a:spcPts val="0"/>
              </a:spcAft>
              <a:buClr>
                <a:srgbClr val="FFFFFF"/>
              </a:buClr>
              <a:buSzPct val="100000"/>
              <a:buFont typeface="Quicksand"/>
              <a:buChar char="◦"/>
            </a:pPr>
            <a:r>
              <a:rPr b="0" i="0" lang="en" sz="1800" u="none" cap="none" strike="noStrike">
                <a:solidFill>
                  <a:srgbClr val="FFFFFF"/>
                </a:solidFill>
                <a:latin typeface="Quicksand"/>
                <a:ea typeface="Quicksand"/>
                <a:cs typeface="Quicksand"/>
                <a:sym typeface="Quicksand"/>
              </a:rPr>
              <a:t>Aqua </a:t>
            </a:r>
            <a:r>
              <a:rPr b="1" i="0" lang="en" sz="1800" u="none" cap="none" strike="noStrike">
                <a:solidFill>
                  <a:srgbClr val="39C0BA"/>
                </a:solidFill>
                <a:latin typeface="Quicksand"/>
                <a:ea typeface="Quicksand"/>
                <a:cs typeface="Quicksand"/>
                <a:sym typeface="Quicksand"/>
              </a:rPr>
              <a:t>#39c0ba</a:t>
            </a:r>
          </a:p>
          <a:p>
            <a:pPr indent="-342900" lvl="0" marL="457200" marR="0" rtl="0" algn="l">
              <a:lnSpc>
                <a:spcPct val="115000"/>
              </a:lnSpc>
              <a:spcBef>
                <a:spcPts val="0"/>
              </a:spcBef>
              <a:spcAft>
                <a:spcPts val="0"/>
              </a:spcAft>
              <a:buClr>
                <a:srgbClr val="FFFFFF"/>
              </a:buClr>
              <a:buSzPct val="100000"/>
              <a:buFont typeface="Quicksand"/>
              <a:buChar char="◦"/>
            </a:pPr>
            <a:r>
              <a:rPr b="0" i="0" lang="en" sz="1800" u="none" cap="none" strike="noStrike">
                <a:solidFill>
                  <a:srgbClr val="FFFFFF"/>
                </a:solidFill>
                <a:latin typeface="Quicksand"/>
                <a:ea typeface="Quicksand"/>
                <a:cs typeface="Quicksand"/>
                <a:sym typeface="Quicksand"/>
              </a:rPr>
              <a:t>Salmon </a:t>
            </a:r>
            <a:r>
              <a:rPr b="1" i="0" lang="en" sz="1800" u="none" cap="none" strike="noStrike">
                <a:solidFill>
                  <a:srgbClr val="F35B69"/>
                </a:solidFill>
                <a:latin typeface="Quicksand"/>
                <a:ea typeface="Quicksand"/>
                <a:cs typeface="Quicksand"/>
                <a:sym typeface="Quicksand"/>
              </a:rPr>
              <a:t>#f35b69</a:t>
            </a:r>
          </a:p>
          <a:p>
            <a:pPr indent="-342900" lvl="0" marL="457200" rtl="0">
              <a:lnSpc>
                <a:spcPct val="115000"/>
              </a:lnSpc>
              <a:spcBef>
                <a:spcPts val="0"/>
              </a:spcBef>
              <a:buClr>
                <a:srgbClr val="FFFFFF"/>
              </a:buClr>
              <a:buSzPct val="100000"/>
              <a:buFont typeface="Quicksand"/>
              <a:buChar char="◦"/>
            </a:pPr>
            <a:r>
              <a:rPr lang="en" sz="1800">
                <a:solidFill>
                  <a:schemeClr val="lt1"/>
                </a:solidFill>
              </a:rPr>
              <a:t>Blue </a:t>
            </a:r>
            <a:r>
              <a:rPr b="1" lang="en" sz="1800">
                <a:solidFill>
                  <a:srgbClr val="6D9EEB"/>
                </a:solidFill>
              </a:rPr>
              <a:t>#6d9eeb</a:t>
            </a:r>
          </a:p>
          <a:p>
            <a:pPr indent="-342900" lvl="0" marL="457200" marR="0" rtl="0" algn="l">
              <a:lnSpc>
                <a:spcPct val="115000"/>
              </a:lnSpc>
              <a:spcBef>
                <a:spcPts val="0"/>
              </a:spcBef>
              <a:spcAft>
                <a:spcPts val="0"/>
              </a:spcAft>
              <a:buClr>
                <a:srgbClr val="F3F3F3"/>
              </a:buClr>
              <a:buSzPct val="100000"/>
              <a:buFont typeface="Quicksand"/>
              <a:buChar char="◦"/>
            </a:pPr>
            <a:r>
              <a:rPr lang="en" sz="1800">
                <a:solidFill>
                  <a:srgbClr val="F3F3F3"/>
                </a:solidFill>
              </a:rPr>
              <a:t>Font: </a:t>
            </a:r>
            <a:r>
              <a:rPr b="1" lang="en" sz="1800">
                <a:solidFill>
                  <a:srgbClr val="F3F3F3"/>
                </a:solidFill>
              </a:rPr>
              <a:t>Quicksand</a:t>
            </a:r>
          </a:p>
          <a:p>
            <a:pPr indent="0" lvl="0" marL="0" marR="0" rtl="0" algn="l">
              <a:lnSpc>
                <a:spcPct val="100000"/>
              </a:lnSpc>
              <a:spcBef>
                <a:spcPts val="0"/>
              </a:spcBef>
              <a:spcAft>
                <a:spcPts val="0"/>
              </a:spcAft>
              <a:buClr>
                <a:srgbClr val="F3F3F3"/>
              </a:buClr>
              <a:buSzPct val="25000"/>
              <a:buFont typeface="Quicksand"/>
              <a:buNone/>
            </a:pPr>
            <a:r>
              <a:t/>
            </a:r>
            <a:endParaRPr b="0" i="0" sz="3000" u="none" cap="none" strike="noStrike">
              <a:solidFill>
                <a:srgbClr val="FFFFFF"/>
              </a:solidFill>
              <a:latin typeface="Quicksand"/>
              <a:ea typeface="Quicksand"/>
              <a:cs typeface="Quicksand"/>
              <a:sym typeface="Quicksand"/>
            </a:endParaRPr>
          </a:p>
        </p:txBody>
      </p:sp>
      <p:sp>
        <p:nvSpPr>
          <p:cNvPr id="201" name="Shape 201"/>
          <p:cNvSpPr txBox="1"/>
          <p:nvPr>
            <p:ph type="title"/>
          </p:nvPr>
        </p:nvSpPr>
        <p:spPr>
          <a:xfrm>
            <a:off x="1165475" y="665975"/>
            <a:ext cx="6858000" cy="4599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0" i="0" lang="en" sz="1800" u="none" cap="none" strike="noStrike">
                <a:solidFill>
                  <a:srgbClr val="39C0BA"/>
                </a:solidFill>
                <a:latin typeface="Quicksand"/>
                <a:ea typeface="Quicksand"/>
                <a:cs typeface="Quicksand"/>
                <a:sym typeface="Quicksand"/>
              </a:rPr>
              <a:t>PRESENTATION DESIGN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idx="1" type="body"/>
          </p:nvPr>
        </p:nvSpPr>
        <p:spPr>
          <a:xfrm>
            <a:off x="1633225" y="2882400"/>
            <a:ext cx="6700500" cy="10931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a:t>La conception est pensée rendue visible.</a:t>
            </a:r>
          </a:p>
        </p:txBody>
      </p:sp>
      <p:sp>
        <p:nvSpPr>
          <p:cNvPr id="68" name="Shape 68"/>
          <p:cNvSpPr txBox="1"/>
          <p:nvPr/>
        </p:nvSpPr>
        <p:spPr>
          <a:xfrm>
            <a:off x="6393475" y="3920950"/>
            <a:ext cx="2568300" cy="664800"/>
          </a:xfrm>
          <a:prstGeom prst="rect">
            <a:avLst/>
          </a:prstGeom>
          <a:noFill/>
          <a:ln>
            <a:noFill/>
          </a:ln>
        </p:spPr>
        <p:txBody>
          <a:bodyPr anchorCtr="0" anchor="t" bIns="91425" lIns="91425" rIns="91425" tIns="91425">
            <a:noAutofit/>
          </a:bodyPr>
          <a:lstStyle/>
          <a:p>
            <a:pPr lvl="0">
              <a:spcBef>
                <a:spcPts val="0"/>
              </a:spcBef>
              <a:buNone/>
            </a:pPr>
            <a:r>
              <a:rPr b="1" lang="en" sz="1700">
                <a:solidFill>
                  <a:srgbClr val="D9D9D9"/>
                </a:solidFill>
                <a:latin typeface="Quicksand"/>
                <a:ea typeface="Quicksand"/>
                <a:cs typeface="Quicksand"/>
                <a:sym typeface="Quicksand"/>
              </a:rPr>
              <a:t>-Saul Bass</a:t>
            </a:r>
          </a:p>
        </p:txBody>
      </p:sp>
      <p:sp>
        <p:nvSpPr>
          <p:cNvPr id="69" name="Shape 69"/>
          <p:cNvSpPr txBox="1"/>
          <p:nvPr/>
        </p:nvSpPr>
        <p:spPr>
          <a:xfrm>
            <a:off x="2932650" y="3460850"/>
            <a:ext cx="5646600" cy="801300"/>
          </a:xfrm>
          <a:prstGeom prst="rect">
            <a:avLst/>
          </a:prstGeom>
          <a:noFill/>
          <a:ln>
            <a:noFill/>
          </a:ln>
        </p:spPr>
        <p:txBody>
          <a:bodyPr anchorCtr="0" anchor="t" bIns="91425" lIns="91425" rIns="91425" tIns="91425">
            <a:noAutofit/>
          </a:bodyPr>
          <a:lstStyle/>
          <a:p>
            <a:pPr lvl="0">
              <a:spcBef>
                <a:spcPts val="0"/>
              </a:spcBef>
              <a:buNone/>
            </a:pPr>
            <a:r>
              <a:rPr lang="en" sz="1600">
                <a:solidFill>
                  <a:srgbClr val="D9D9D9"/>
                </a:solidFill>
                <a:latin typeface="Quicksand"/>
                <a:ea typeface="Quicksand"/>
                <a:cs typeface="Quicksand"/>
                <a:sym typeface="Quicksand"/>
              </a:rPr>
              <a:t>(</a:t>
            </a:r>
            <a:r>
              <a:rPr lang="en" sz="1600">
                <a:solidFill>
                  <a:srgbClr val="39C0BA"/>
                </a:solidFill>
                <a:latin typeface="Quicksand"/>
                <a:ea typeface="Quicksand"/>
                <a:cs typeface="Quicksand"/>
                <a:sym typeface="Quicksand"/>
              </a:rPr>
              <a:t>design is thinking made visible</a:t>
            </a:r>
            <a:r>
              <a:rPr lang="en" sz="1600">
                <a:solidFill>
                  <a:srgbClr val="D9D9D9"/>
                </a:solidFill>
                <a:latin typeface="Quicksand"/>
                <a:ea typeface="Quicksand"/>
                <a:cs typeface="Quicksand"/>
                <a:sym typeface="Quicksand"/>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idx="4294967295" type="ctrTitle"/>
          </p:nvPr>
        </p:nvSpPr>
        <p:spPr>
          <a:xfrm>
            <a:off x="1377875" y="2070300"/>
            <a:ext cx="7192500"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lang="en" sz="5400">
                <a:solidFill>
                  <a:srgbClr val="2E3037"/>
                </a:solidFill>
              </a:rPr>
              <a:t>What is Design?</a:t>
            </a:r>
          </a:p>
        </p:txBody>
      </p:sp>
      <p:sp>
        <p:nvSpPr>
          <p:cNvPr id="75" name="Shape 75"/>
          <p:cNvSpPr txBox="1"/>
          <p:nvPr>
            <p:ph idx="4294967295" type="subTitle"/>
          </p:nvPr>
        </p:nvSpPr>
        <p:spPr>
          <a:xfrm>
            <a:off x="1606500" y="3444325"/>
            <a:ext cx="5217000" cy="1323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lang="en" sz="2400"/>
              <a:t>What is the scope of Designing?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ctrTitle"/>
          </p:nvPr>
        </p:nvSpPr>
        <p:spPr>
          <a:xfrm>
            <a:off x="1534375" y="3039900"/>
            <a:ext cx="6767100" cy="709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lang="en"/>
              <a:t>PHOTOSHOP</a:t>
            </a:r>
          </a:p>
        </p:txBody>
      </p:sp>
      <p:sp>
        <p:nvSpPr>
          <p:cNvPr id="81" name="Shape 81"/>
          <p:cNvSpPr txBox="1"/>
          <p:nvPr>
            <p:ph idx="1" type="subTitle"/>
          </p:nvPr>
        </p:nvSpPr>
        <p:spPr>
          <a:xfrm>
            <a:off x="1530175" y="3710550"/>
            <a:ext cx="6927899" cy="470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Quicksand"/>
              <a:buNone/>
            </a:pPr>
            <a:r>
              <a:rPr b="0" i="0" lang="en" sz="1800" u="none" cap="none" strike="noStrike">
                <a:solidFill>
                  <a:srgbClr val="F3F3F3"/>
                </a:solidFill>
                <a:latin typeface="Quicksand"/>
                <a:ea typeface="Quicksand"/>
                <a:cs typeface="Quicksand"/>
                <a:sym typeface="Quicksand"/>
              </a:rPr>
              <a:t>Let’s start with the </a:t>
            </a:r>
            <a:r>
              <a:rPr lang="en"/>
              <a:t>basics </a:t>
            </a:r>
            <a:r>
              <a:rPr b="0" i="0" lang="en" sz="1800" u="none" cap="none" strike="noStrike">
                <a:solidFill>
                  <a:srgbClr val="F3F3F3"/>
                </a:solidFill>
                <a:latin typeface="Quicksand"/>
                <a:ea typeface="Quicksand"/>
                <a:cs typeface="Quicksand"/>
                <a:sym typeface="Quicksand"/>
              </a:rPr>
              <a:t>firs</a:t>
            </a:r>
            <a:r>
              <a:rPr lang="en"/>
              <a:t>t</a:t>
            </a:r>
          </a:p>
        </p:txBody>
      </p:sp>
      <p:sp>
        <p:nvSpPr>
          <p:cNvPr id="82" name="Shape 82"/>
          <p:cNvSpPr txBox="1"/>
          <p:nvPr/>
        </p:nvSpPr>
        <p:spPr>
          <a:xfrm>
            <a:off x="502600" y="3039900"/>
            <a:ext cx="802500" cy="7863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2E3037"/>
              </a:buClr>
              <a:buSzPct val="25000"/>
              <a:buFont typeface="Quicksand"/>
              <a:buNone/>
            </a:pPr>
            <a:r>
              <a:rPr b="0" i="0" lang="en" sz="3000" u="none" cap="none" strike="noStrike">
                <a:solidFill>
                  <a:srgbClr val="2E3037"/>
                </a:solidFill>
                <a:latin typeface="Quicksand"/>
                <a:ea typeface="Quicksand"/>
                <a:cs typeface="Quicksand"/>
                <a:sym typeface="Quicksand"/>
              </a:rPr>
              <a:t>1</a:t>
            </a:r>
          </a:p>
        </p:txBody>
      </p:sp>
      <p:pic>
        <p:nvPicPr>
          <p:cNvPr id="83" name="Shape 83"/>
          <p:cNvPicPr preferRelativeResize="0"/>
          <p:nvPr/>
        </p:nvPicPr>
        <p:blipFill>
          <a:blip r:embed="rId3">
            <a:alphaModFix/>
          </a:blip>
          <a:stretch>
            <a:fillRect/>
          </a:stretch>
        </p:blipFill>
        <p:spPr>
          <a:xfrm>
            <a:off x="466850" y="3130825"/>
            <a:ext cx="874000" cy="6044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4294967295" type="ctrTitle"/>
          </p:nvPr>
        </p:nvSpPr>
        <p:spPr>
          <a:xfrm>
            <a:off x="1301675" y="851100"/>
            <a:ext cx="7192500"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lang="en" sz="5400">
                <a:solidFill>
                  <a:srgbClr val="2E3037"/>
                </a:solidFill>
              </a:rPr>
              <a:t>TOOLS</a:t>
            </a:r>
          </a:p>
        </p:txBody>
      </p:sp>
      <p:pic>
        <p:nvPicPr>
          <p:cNvPr descr="e2dc847c21fcfd0a1a18f69e2a4bdc2a17801dc7_large.png" id="89" name="Shape 89"/>
          <p:cNvPicPr preferRelativeResize="0"/>
          <p:nvPr/>
        </p:nvPicPr>
        <p:blipFill>
          <a:blip r:embed="rId3">
            <a:alphaModFix/>
          </a:blip>
          <a:stretch>
            <a:fillRect/>
          </a:stretch>
        </p:blipFill>
        <p:spPr>
          <a:xfrm>
            <a:off x="3127025" y="197650"/>
            <a:ext cx="6588475" cy="6588475"/>
          </a:xfrm>
          <a:prstGeom prst="rect">
            <a:avLst/>
          </a:prstGeom>
          <a:noFill/>
          <a:ln>
            <a:noFill/>
          </a:ln>
        </p:spPr>
      </p:pic>
      <p:sp>
        <p:nvSpPr>
          <p:cNvPr id="90" name="Shape 90"/>
          <p:cNvSpPr txBox="1"/>
          <p:nvPr/>
        </p:nvSpPr>
        <p:spPr>
          <a:xfrm>
            <a:off x="6754300" y="1441075"/>
            <a:ext cx="2130000" cy="49488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3F3F3"/>
                </a:solidFill>
                <a:latin typeface="Quicksand"/>
                <a:ea typeface="Quicksand"/>
                <a:cs typeface="Quicksand"/>
                <a:sym typeface="Quicksand"/>
              </a:rPr>
              <a:t>Move tool</a:t>
            </a:r>
          </a:p>
          <a:p>
            <a:pPr lvl="0" rtl="0">
              <a:spcBef>
                <a:spcPts val="0"/>
              </a:spcBef>
              <a:buNone/>
            </a:pPr>
            <a:r>
              <a:rPr lang="en" sz="1600">
                <a:solidFill>
                  <a:srgbClr val="F3F3F3"/>
                </a:solidFill>
                <a:latin typeface="Quicksand"/>
                <a:ea typeface="Quicksand"/>
                <a:cs typeface="Quicksand"/>
                <a:sym typeface="Quicksand"/>
              </a:rPr>
              <a:t>Magic wand tool</a:t>
            </a:r>
          </a:p>
          <a:p>
            <a:pPr lvl="0" rtl="0">
              <a:spcBef>
                <a:spcPts val="0"/>
              </a:spcBef>
              <a:buNone/>
            </a:pPr>
            <a:r>
              <a:rPr lang="en" sz="1600">
                <a:solidFill>
                  <a:srgbClr val="F3F3F3"/>
                </a:solidFill>
                <a:latin typeface="Quicksand"/>
                <a:ea typeface="Quicksand"/>
                <a:cs typeface="Quicksand"/>
                <a:sym typeface="Quicksand"/>
              </a:rPr>
              <a:t>Slice tool</a:t>
            </a:r>
          </a:p>
          <a:p>
            <a:pPr lvl="0" rtl="0">
              <a:spcBef>
                <a:spcPts val="0"/>
              </a:spcBef>
              <a:buNone/>
            </a:pPr>
            <a:r>
              <a:rPr lang="en" sz="1600">
                <a:solidFill>
                  <a:srgbClr val="F3F3F3"/>
                </a:solidFill>
                <a:latin typeface="Quicksand"/>
                <a:ea typeface="Quicksand"/>
                <a:cs typeface="Quicksand"/>
                <a:sym typeface="Quicksand"/>
              </a:rPr>
              <a:t>Brush tool</a:t>
            </a:r>
          </a:p>
          <a:p>
            <a:pPr lvl="0" rtl="0">
              <a:spcBef>
                <a:spcPts val="0"/>
              </a:spcBef>
              <a:buNone/>
            </a:pPr>
            <a:r>
              <a:rPr lang="en" sz="1600">
                <a:solidFill>
                  <a:srgbClr val="F3F3F3"/>
                </a:solidFill>
                <a:latin typeface="Quicksand"/>
                <a:ea typeface="Quicksand"/>
                <a:cs typeface="Quicksand"/>
                <a:sym typeface="Quicksand"/>
              </a:rPr>
              <a:t>History brush tool</a:t>
            </a:r>
          </a:p>
          <a:p>
            <a:pPr lvl="0" rtl="0">
              <a:spcBef>
                <a:spcPts val="0"/>
              </a:spcBef>
              <a:buNone/>
            </a:pPr>
            <a:r>
              <a:rPr lang="en" sz="1600">
                <a:solidFill>
                  <a:srgbClr val="F3F3F3"/>
                </a:solidFill>
                <a:latin typeface="Quicksand"/>
                <a:ea typeface="Quicksand"/>
                <a:cs typeface="Quicksand"/>
                <a:sym typeface="Quicksand"/>
              </a:rPr>
              <a:t>Gradient tool</a:t>
            </a:r>
          </a:p>
          <a:p>
            <a:pPr lvl="0" rtl="0">
              <a:spcBef>
                <a:spcPts val="0"/>
              </a:spcBef>
              <a:buNone/>
            </a:pPr>
            <a:r>
              <a:rPr lang="en" sz="1600">
                <a:solidFill>
                  <a:srgbClr val="F3F3F3"/>
                </a:solidFill>
                <a:latin typeface="Quicksand"/>
                <a:ea typeface="Quicksand"/>
                <a:cs typeface="Quicksand"/>
                <a:sym typeface="Quicksand"/>
              </a:rPr>
              <a:t>Magnifier</a:t>
            </a:r>
          </a:p>
          <a:p>
            <a:pPr lvl="0" rtl="0">
              <a:spcBef>
                <a:spcPts val="0"/>
              </a:spcBef>
              <a:buNone/>
            </a:pPr>
            <a:r>
              <a:rPr lang="en" sz="1600">
                <a:solidFill>
                  <a:srgbClr val="F3F3F3"/>
                </a:solidFill>
                <a:latin typeface="Quicksand"/>
                <a:ea typeface="Quicksand"/>
                <a:cs typeface="Quicksand"/>
                <a:sym typeface="Quicksand"/>
              </a:rPr>
              <a:t>Type tool</a:t>
            </a:r>
          </a:p>
          <a:p>
            <a:pPr lvl="0" rtl="0">
              <a:spcBef>
                <a:spcPts val="0"/>
              </a:spcBef>
              <a:buNone/>
            </a:pPr>
            <a:r>
              <a:rPr lang="en" sz="1600">
                <a:solidFill>
                  <a:srgbClr val="F3F3F3"/>
                </a:solidFill>
                <a:latin typeface="Quicksand"/>
                <a:ea typeface="Quicksand"/>
                <a:cs typeface="Quicksand"/>
                <a:sym typeface="Quicksand"/>
              </a:rPr>
              <a:t>Rectangle tool</a:t>
            </a:r>
          </a:p>
          <a:p>
            <a:pPr lvl="0" rtl="0">
              <a:spcBef>
                <a:spcPts val="0"/>
              </a:spcBef>
              <a:buNone/>
            </a:pPr>
            <a:r>
              <a:rPr lang="en" sz="1600">
                <a:solidFill>
                  <a:srgbClr val="F3F3F3"/>
                </a:solidFill>
                <a:latin typeface="Quicksand"/>
                <a:ea typeface="Quicksand"/>
                <a:cs typeface="Quicksand"/>
                <a:sym typeface="Quicksand"/>
              </a:rPr>
              <a:t>Eye-dropper tool</a:t>
            </a:r>
          </a:p>
          <a:p>
            <a:pPr lvl="0" rtl="0">
              <a:spcBef>
                <a:spcPts val="0"/>
              </a:spcBef>
              <a:buNone/>
            </a:pPr>
            <a:r>
              <a:rPr lang="en" sz="1600">
                <a:solidFill>
                  <a:srgbClr val="F3F3F3"/>
                </a:solidFill>
                <a:latin typeface="Quicksand"/>
                <a:ea typeface="Quicksand"/>
                <a:cs typeface="Quicksand"/>
                <a:sym typeface="Quicksand"/>
              </a:rPr>
              <a:t>Zoom tool</a:t>
            </a:r>
          </a:p>
          <a:p>
            <a:pPr lvl="0" rtl="0">
              <a:spcBef>
                <a:spcPts val="0"/>
              </a:spcBef>
              <a:buNone/>
            </a:pPr>
            <a:r>
              <a:rPr lang="en" sz="1600">
                <a:solidFill>
                  <a:srgbClr val="F3F3F3"/>
                </a:solidFill>
                <a:latin typeface="Quicksand"/>
                <a:ea typeface="Quicksand"/>
                <a:cs typeface="Quicksand"/>
                <a:sym typeface="Quicksand"/>
              </a:rPr>
              <a:t>Switch color</a:t>
            </a:r>
          </a:p>
          <a:p>
            <a:pPr lvl="0" rtl="0">
              <a:spcBef>
                <a:spcPts val="0"/>
              </a:spcBef>
              <a:buNone/>
            </a:pPr>
            <a:r>
              <a:t/>
            </a:r>
            <a:endParaRPr sz="1600">
              <a:solidFill>
                <a:srgbClr val="F3F3F3"/>
              </a:solidFill>
              <a:latin typeface="Quicksand"/>
              <a:ea typeface="Quicksand"/>
              <a:cs typeface="Quicksand"/>
              <a:sym typeface="Quicksand"/>
            </a:endParaRPr>
          </a:p>
          <a:p>
            <a:pPr lvl="0" rtl="0">
              <a:spcBef>
                <a:spcPts val="0"/>
              </a:spcBef>
              <a:buNone/>
            </a:pPr>
            <a:r>
              <a:t/>
            </a:r>
            <a:endParaRPr sz="1600">
              <a:solidFill>
                <a:srgbClr val="F3F3F3"/>
              </a:solidFill>
              <a:latin typeface="Quicksand"/>
              <a:ea typeface="Quicksand"/>
              <a:cs typeface="Quicksand"/>
              <a:sym typeface="Quicksand"/>
            </a:endParaRPr>
          </a:p>
          <a:p>
            <a:pPr lvl="0" rtl="0">
              <a:spcBef>
                <a:spcPts val="0"/>
              </a:spcBef>
              <a:buClr>
                <a:srgbClr val="F3F3F3"/>
              </a:buClr>
              <a:buSzPct val="25000"/>
              <a:buFont typeface="Quicksand"/>
              <a:buNone/>
            </a:pPr>
            <a:r>
              <a:rPr lang="en" sz="1600">
                <a:solidFill>
                  <a:srgbClr val="F3F3F3"/>
                </a:solidFill>
                <a:latin typeface="Quicksand"/>
                <a:ea typeface="Quicksand"/>
                <a:cs typeface="Quicksand"/>
                <a:sym typeface="Quicksand"/>
              </a:rPr>
              <a:t>Quick mask mode</a:t>
            </a:r>
          </a:p>
          <a:p>
            <a:pPr lvl="0">
              <a:spcBef>
                <a:spcPts val="0"/>
              </a:spcBef>
              <a:buNone/>
            </a:pPr>
            <a:r>
              <a:t/>
            </a:r>
            <a:endParaRPr sz="700"/>
          </a:p>
        </p:txBody>
      </p:sp>
      <p:sp>
        <p:nvSpPr>
          <p:cNvPr id="91" name="Shape 91"/>
          <p:cNvSpPr txBox="1"/>
          <p:nvPr/>
        </p:nvSpPr>
        <p:spPr>
          <a:xfrm>
            <a:off x="2984350" y="2254800"/>
            <a:ext cx="3000000" cy="3000000"/>
          </a:xfrm>
          <a:prstGeom prst="rect">
            <a:avLst/>
          </a:prstGeom>
          <a:noFill/>
          <a:ln>
            <a:noFill/>
          </a:ln>
        </p:spPr>
        <p:txBody>
          <a:bodyPr anchorCtr="0" anchor="ctr" bIns="91425" lIns="91425" rIns="91425" tIns="91425">
            <a:noAutofit/>
          </a:bodyPr>
          <a:lstStyle/>
          <a:p>
            <a:pPr lvl="0" rtl="0" algn="r">
              <a:spcBef>
                <a:spcPts val="0"/>
              </a:spcBef>
              <a:buNone/>
            </a:pPr>
            <a:r>
              <a:rPr lang="en" sz="1600">
                <a:solidFill>
                  <a:srgbClr val="F3F3F3"/>
                </a:solidFill>
                <a:latin typeface="Quicksand"/>
                <a:ea typeface="Quicksand"/>
                <a:cs typeface="Quicksand"/>
                <a:sym typeface="Quicksand"/>
              </a:rPr>
              <a:t>Marquee tool</a:t>
            </a:r>
          </a:p>
          <a:p>
            <a:pPr lvl="0" rtl="0" algn="r">
              <a:spcBef>
                <a:spcPts val="0"/>
              </a:spcBef>
              <a:buNone/>
            </a:pPr>
            <a:r>
              <a:rPr lang="en" sz="1600">
                <a:solidFill>
                  <a:srgbClr val="F3F3F3"/>
                </a:solidFill>
                <a:latin typeface="Quicksand"/>
                <a:ea typeface="Quicksand"/>
                <a:cs typeface="Quicksand"/>
                <a:sym typeface="Quicksand"/>
              </a:rPr>
              <a:t>Lasso tool</a:t>
            </a:r>
          </a:p>
          <a:p>
            <a:pPr lvl="0" rtl="0" algn="r">
              <a:spcBef>
                <a:spcPts val="0"/>
              </a:spcBef>
              <a:buNone/>
            </a:pPr>
            <a:r>
              <a:rPr lang="en" sz="1600">
                <a:solidFill>
                  <a:srgbClr val="F3F3F3"/>
                </a:solidFill>
                <a:latin typeface="Quicksand"/>
                <a:ea typeface="Quicksand"/>
                <a:cs typeface="Quicksand"/>
                <a:sym typeface="Quicksand"/>
              </a:rPr>
              <a:t>Crop tool</a:t>
            </a:r>
          </a:p>
          <a:p>
            <a:pPr lvl="0" rtl="0" algn="r">
              <a:spcBef>
                <a:spcPts val="0"/>
              </a:spcBef>
              <a:buNone/>
            </a:pPr>
            <a:r>
              <a:rPr lang="en" sz="1600">
                <a:solidFill>
                  <a:srgbClr val="F3F3F3"/>
                </a:solidFill>
                <a:latin typeface="Quicksand"/>
                <a:ea typeface="Quicksand"/>
                <a:cs typeface="Quicksand"/>
                <a:sym typeface="Quicksand"/>
              </a:rPr>
              <a:t>Healing Brush tool</a:t>
            </a:r>
          </a:p>
          <a:p>
            <a:pPr lvl="0" rtl="0" algn="r">
              <a:spcBef>
                <a:spcPts val="0"/>
              </a:spcBef>
              <a:buNone/>
            </a:pPr>
            <a:r>
              <a:rPr lang="en" sz="1600">
                <a:solidFill>
                  <a:srgbClr val="F3F3F3"/>
                </a:solidFill>
                <a:latin typeface="Quicksand"/>
                <a:ea typeface="Quicksand"/>
                <a:cs typeface="Quicksand"/>
                <a:sym typeface="Quicksand"/>
              </a:rPr>
              <a:t>Clone Stamp tool</a:t>
            </a:r>
          </a:p>
          <a:p>
            <a:pPr lvl="0" rtl="0" algn="r">
              <a:spcBef>
                <a:spcPts val="0"/>
              </a:spcBef>
              <a:buNone/>
            </a:pPr>
            <a:r>
              <a:rPr lang="en" sz="1600">
                <a:solidFill>
                  <a:srgbClr val="F3F3F3"/>
                </a:solidFill>
                <a:latin typeface="Quicksand"/>
                <a:ea typeface="Quicksand"/>
                <a:cs typeface="Quicksand"/>
                <a:sym typeface="Quicksand"/>
              </a:rPr>
              <a:t>Eraser tool</a:t>
            </a:r>
          </a:p>
          <a:p>
            <a:pPr lvl="0" rtl="0" algn="r">
              <a:spcBef>
                <a:spcPts val="0"/>
              </a:spcBef>
              <a:buNone/>
            </a:pPr>
            <a:r>
              <a:rPr lang="en" sz="1600">
                <a:solidFill>
                  <a:srgbClr val="F3F3F3"/>
                </a:solidFill>
                <a:latin typeface="Quicksand"/>
                <a:ea typeface="Quicksand"/>
                <a:cs typeface="Quicksand"/>
                <a:sym typeface="Quicksand"/>
              </a:rPr>
              <a:t>Blur tool</a:t>
            </a:r>
          </a:p>
          <a:p>
            <a:pPr lvl="0" rtl="0" algn="r">
              <a:spcBef>
                <a:spcPts val="0"/>
              </a:spcBef>
              <a:buNone/>
            </a:pPr>
            <a:r>
              <a:rPr lang="en" sz="1600">
                <a:solidFill>
                  <a:srgbClr val="F3F3F3"/>
                </a:solidFill>
                <a:latin typeface="Quicksand"/>
                <a:ea typeface="Quicksand"/>
                <a:cs typeface="Quicksand"/>
                <a:sym typeface="Quicksand"/>
              </a:rPr>
              <a:t>Direct selection tool</a:t>
            </a:r>
          </a:p>
          <a:p>
            <a:pPr lvl="0" rtl="0" algn="r">
              <a:spcBef>
                <a:spcPts val="0"/>
              </a:spcBef>
              <a:buNone/>
            </a:pPr>
            <a:r>
              <a:rPr lang="en" sz="1600">
                <a:solidFill>
                  <a:srgbClr val="F3F3F3"/>
                </a:solidFill>
                <a:latin typeface="Quicksand"/>
                <a:ea typeface="Quicksand"/>
                <a:cs typeface="Quicksand"/>
                <a:sym typeface="Quicksand"/>
              </a:rPr>
              <a:t>Pen tool</a:t>
            </a:r>
          </a:p>
          <a:p>
            <a:pPr lvl="0" rtl="0" algn="r">
              <a:spcBef>
                <a:spcPts val="0"/>
              </a:spcBef>
              <a:buNone/>
            </a:pPr>
            <a:r>
              <a:rPr lang="en" sz="1600">
                <a:solidFill>
                  <a:srgbClr val="F3F3F3"/>
                </a:solidFill>
                <a:latin typeface="Quicksand"/>
                <a:ea typeface="Quicksand"/>
                <a:cs typeface="Quicksand"/>
                <a:sym typeface="Quicksand"/>
              </a:rPr>
              <a:t>Notes tool</a:t>
            </a:r>
          </a:p>
          <a:p>
            <a:pPr lvl="0" rtl="0" algn="r">
              <a:spcBef>
                <a:spcPts val="0"/>
              </a:spcBef>
              <a:buNone/>
            </a:pPr>
            <a:r>
              <a:rPr lang="en" sz="1600">
                <a:solidFill>
                  <a:srgbClr val="F3F3F3"/>
                </a:solidFill>
                <a:latin typeface="Quicksand"/>
                <a:ea typeface="Quicksand"/>
                <a:cs typeface="Quicksand"/>
                <a:sym typeface="Quicksand"/>
              </a:rPr>
              <a:t>Hand tool</a:t>
            </a:r>
          </a:p>
          <a:p>
            <a:pPr lvl="0" rtl="0" algn="r">
              <a:spcBef>
                <a:spcPts val="0"/>
              </a:spcBef>
              <a:buNone/>
            </a:pPr>
            <a:r>
              <a:t/>
            </a:r>
            <a:endParaRPr sz="1600">
              <a:solidFill>
                <a:srgbClr val="F3F3F3"/>
              </a:solidFill>
              <a:latin typeface="Quicksand"/>
              <a:ea typeface="Quicksand"/>
              <a:cs typeface="Quicksand"/>
              <a:sym typeface="Quicksand"/>
            </a:endParaRPr>
          </a:p>
          <a:p>
            <a:pPr lvl="0" rtl="0" algn="r">
              <a:spcBef>
                <a:spcPts val="0"/>
              </a:spcBef>
              <a:buNone/>
            </a:pPr>
            <a:r>
              <a:rPr lang="en" sz="1600">
                <a:solidFill>
                  <a:srgbClr val="F3F3F3"/>
                </a:solidFill>
                <a:latin typeface="Quicksand"/>
                <a:ea typeface="Quicksand"/>
                <a:cs typeface="Quicksand"/>
                <a:sym typeface="Quicksand"/>
              </a:rPr>
              <a:t>Foreground color</a:t>
            </a:r>
          </a:p>
          <a:p>
            <a:pPr lvl="0" rtl="0" algn="r">
              <a:spcBef>
                <a:spcPts val="0"/>
              </a:spcBef>
              <a:buNone/>
            </a:pPr>
            <a:r>
              <a:rPr lang="en" sz="1600">
                <a:solidFill>
                  <a:srgbClr val="F3F3F3"/>
                </a:solidFill>
                <a:latin typeface="Quicksand"/>
                <a:ea typeface="Quicksand"/>
                <a:cs typeface="Quicksand"/>
                <a:sym typeface="Quicksand"/>
              </a:rPr>
              <a:t>Default color</a:t>
            </a:r>
          </a:p>
          <a:p>
            <a:pPr lvl="0" rtl="0" algn="r">
              <a:spcBef>
                <a:spcPts val="0"/>
              </a:spcBef>
              <a:buNone/>
            </a:pPr>
            <a:r>
              <a:rPr lang="en" sz="1600">
                <a:solidFill>
                  <a:srgbClr val="F3F3F3"/>
                </a:solidFill>
                <a:latin typeface="Quicksand"/>
                <a:ea typeface="Quicksand"/>
                <a:cs typeface="Quicksand"/>
                <a:sym typeface="Quicksand"/>
              </a:rPr>
              <a:t>Standard mode</a:t>
            </a:r>
          </a:p>
          <a:p>
            <a:pPr lvl="0" rtl="0" algn="r">
              <a:spcBef>
                <a:spcPts val="0"/>
              </a:spcBef>
              <a:buNone/>
            </a:pPr>
            <a:r>
              <a:rPr lang="en" sz="1600">
                <a:solidFill>
                  <a:srgbClr val="F3F3F3"/>
                </a:solidFill>
                <a:latin typeface="Quicksand"/>
                <a:ea typeface="Quicksand"/>
                <a:cs typeface="Quicksand"/>
                <a:sym typeface="Quicksand"/>
              </a:rPr>
              <a:t>Screen modes</a:t>
            </a:r>
          </a:p>
          <a:p>
            <a:pPr lvl="0" rtl="0" algn="r">
              <a:spcBef>
                <a:spcPts val="0"/>
              </a:spcBef>
              <a:buNone/>
            </a:pPr>
            <a:r>
              <a:rPr lang="en" sz="1600">
                <a:solidFill>
                  <a:srgbClr val="F3F3F3"/>
                </a:solidFill>
                <a:latin typeface="Quicksand"/>
                <a:ea typeface="Quicksand"/>
                <a:cs typeface="Quicksand"/>
                <a:sym typeface="Quicksand"/>
              </a:rPr>
              <a:t>Switch to image ready</a:t>
            </a:r>
          </a:p>
          <a:p>
            <a:pPr lvl="0" rtl="0" algn="r">
              <a:spcBef>
                <a:spcPts val="0"/>
              </a:spcBef>
              <a:buNone/>
            </a:pPr>
            <a:r>
              <a:t/>
            </a:r>
            <a:endParaRPr sz="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4294967295" type="ctrTitle"/>
          </p:nvPr>
        </p:nvSpPr>
        <p:spPr>
          <a:xfrm>
            <a:off x="1454075" y="163875"/>
            <a:ext cx="7192500"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lang="en" sz="5400">
                <a:solidFill>
                  <a:srgbClr val="2E3037"/>
                </a:solidFill>
              </a:rPr>
              <a:t>TOOLS</a:t>
            </a:r>
          </a:p>
        </p:txBody>
      </p:sp>
      <p:pic>
        <p:nvPicPr>
          <p:cNvPr descr="tool_basics1" id="97" name="Shape 97"/>
          <p:cNvPicPr preferRelativeResize="0"/>
          <p:nvPr/>
        </p:nvPicPr>
        <p:blipFill>
          <a:blip r:embed="rId3">
            <a:alphaModFix/>
          </a:blip>
          <a:stretch>
            <a:fillRect/>
          </a:stretch>
        </p:blipFill>
        <p:spPr>
          <a:xfrm>
            <a:off x="1301675" y="1710375"/>
            <a:ext cx="850149" cy="677463"/>
          </a:xfrm>
          <a:prstGeom prst="rect">
            <a:avLst/>
          </a:prstGeom>
          <a:noFill/>
          <a:ln>
            <a:noFill/>
          </a:ln>
        </p:spPr>
      </p:pic>
      <p:sp>
        <p:nvSpPr>
          <p:cNvPr id="98" name="Shape 98"/>
          <p:cNvSpPr txBox="1"/>
          <p:nvPr/>
        </p:nvSpPr>
        <p:spPr>
          <a:xfrm>
            <a:off x="2304225" y="1559825"/>
            <a:ext cx="6310800" cy="846900"/>
          </a:xfrm>
          <a:prstGeom prst="rect">
            <a:avLst/>
          </a:prstGeom>
          <a:noFill/>
          <a:ln>
            <a:noFill/>
          </a:ln>
        </p:spPr>
        <p:txBody>
          <a:bodyPr anchorCtr="0" anchor="t" bIns="91425" lIns="91425" rIns="91425" tIns="91425">
            <a:noAutofit/>
          </a:bodyPr>
          <a:lstStyle/>
          <a:p>
            <a:pPr indent="-311150" lvl="0" marL="457200">
              <a:spcBef>
                <a:spcPts val="0"/>
              </a:spcBef>
              <a:buClr>
                <a:schemeClr val="dk1"/>
              </a:buClr>
              <a:buSzPct val="100000"/>
              <a:buFont typeface="Quicksand"/>
              <a:buAutoNum type="arabicPeriod"/>
            </a:pPr>
            <a:r>
              <a:rPr b="1" lang="en" sz="1300" u="sng">
                <a:solidFill>
                  <a:schemeClr val="dk1"/>
                </a:solidFill>
                <a:latin typeface="Quicksand"/>
                <a:ea typeface="Quicksand"/>
                <a:cs typeface="Quicksand"/>
                <a:sym typeface="Quicksand"/>
              </a:rPr>
              <a:t>Rectangular Marquee Tool</a:t>
            </a:r>
          </a:p>
          <a:p>
            <a:pPr lvl="0">
              <a:lnSpc>
                <a:spcPct val="115000"/>
              </a:lnSpc>
              <a:spcBef>
                <a:spcPts val="0"/>
              </a:spcBef>
              <a:buNone/>
            </a:pPr>
            <a:r>
              <a:rPr lang="en" sz="1200">
                <a:solidFill>
                  <a:schemeClr val="dk1"/>
                </a:solidFill>
                <a:latin typeface="Verdana"/>
                <a:ea typeface="Verdana"/>
                <a:cs typeface="Verdana"/>
                <a:sym typeface="Verdana"/>
              </a:rPr>
              <a:t>Use this tool to make selections on your image, in a rectangular shape. This changes the area of your image that is affected by other tools or actions to be within the defined shape. Holding the [Shift] key while dragging your selection, restricts the shape to a perfect square. Holding the [Alt] key while dragging sets the center of the rectangle to where your cursor started.</a:t>
            </a:r>
          </a:p>
        </p:txBody>
      </p:sp>
      <p:pic>
        <p:nvPicPr>
          <p:cNvPr id="99" name="Shape 99"/>
          <p:cNvPicPr preferRelativeResize="0"/>
          <p:nvPr/>
        </p:nvPicPr>
        <p:blipFill>
          <a:blip r:embed="rId4">
            <a:alphaModFix/>
          </a:blip>
          <a:stretch>
            <a:fillRect/>
          </a:stretch>
        </p:blipFill>
        <p:spPr>
          <a:xfrm>
            <a:off x="2304225" y="3170950"/>
            <a:ext cx="3810000" cy="254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4294967295" type="ctrTitle"/>
          </p:nvPr>
        </p:nvSpPr>
        <p:spPr>
          <a:xfrm>
            <a:off x="1454075" y="163875"/>
            <a:ext cx="7192500"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lang="en" sz="5400">
                <a:solidFill>
                  <a:srgbClr val="2E3037"/>
                </a:solidFill>
              </a:rPr>
              <a:t>TOOLS</a:t>
            </a:r>
          </a:p>
        </p:txBody>
      </p:sp>
      <p:sp>
        <p:nvSpPr>
          <p:cNvPr id="105" name="Shape 105"/>
          <p:cNvSpPr txBox="1"/>
          <p:nvPr/>
        </p:nvSpPr>
        <p:spPr>
          <a:xfrm>
            <a:off x="2304225" y="1559825"/>
            <a:ext cx="6310800" cy="846900"/>
          </a:xfrm>
          <a:prstGeom prst="rect">
            <a:avLst/>
          </a:prstGeom>
          <a:noFill/>
          <a:ln>
            <a:noFill/>
          </a:ln>
        </p:spPr>
        <p:txBody>
          <a:bodyPr anchorCtr="0" anchor="t" bIns="91425" lIns="91425" rIns="91425" tIns="91425">
            <a:noAutofit/>
          </a:bodyPr>
          <a:lstStyle/>
          <a:p>
            <a:pPr lvl="0" rtl="0">
              <a:spcBef>
                <a:spcPts val="0"/>
              </a:spcBef>
              <a:buNone/>
            </a:pPr>
            <a:r>
              <a:rPr b="1" lang="en" sz="1300">
                <a:solidFill>
                  <a:schemeClr val="dk1"/>
                </a:solidFill>
                <a:latin typeface="Quicksand"/>
                <a:ea typeface="Quicksand"/>
                <a:cs typeface="Quicksand"/>
                <a:sym typeface="Quicksand"/>
              </a:rPr>
              <a:t>2. </a:t>
            </a:r>
            <a:r>
              <a:rPr b="1" lang="en" sz="1300" u="sng">
                <a:solidFill>
                  <a:schemeClr val="dk1"/>
                </a:solidFill>
                <a:latin typeface="Verdana"/>
                <a:ea typeface="Verdana"/>
                <a:cs typeface="Verdana"/>
                <a:sym typeface="Verdana"/>
              </a:rPr>
              <a:t>Move Tool</a:t>
            </a:r>
          </a:p>
          <a:p>
            <a:pPr lvl="0" rtl="0">
              <a:lnSpc>
                <a:spcPct val="115000"/>
              </a:lnSpc>
              <a:spcBef>
                <a:spcPts val="0"/>
              </a:spcBef>
              <a:buNone/>
            </a:pPr>
            <a:r>
              <a:rPr lang="en" sz="1100">
                <a:solidFill>
                  <a:schemeClr val="dk1"/>
                </a:solidFill>
                <a:latin typeface="Verdana"/>
                <a:ea typeface="Verdana"/>
                <a:cs typeface="Verdana"/>
                <a:sym typeface="Verdana"/>
              </a:rPr>
              <a:t>Use this tool to, well, move things. Usually you use it to move a Layer around after it has been placed. Hold the [Shift] key to limit the movements to vertical/horizontal.</a:t>
            </a:r>
          </a:p>
        </p:txBody>
      </p:sp>
      <p:pic>
        <p:nvPicPr>
          <p:cNvPr descr="tool_basics2" id="106" name="Shape 106"/>
          <p:cNvPicPr preferRelativeResize="0"/>
          <p:nvPr/>
        </p:nvPicPr>
        <p:blipFill>
          <a:blip r:embed="rId3">
            <a:alphaModFix/>
          </a:blip>
          <a:stretch>
            <a:fillRect/>
          </a:stretch>
        </p:blipFill>
        <p:spPr>
          <a:xfrm>
            <a:off x="1293275" y="1767800"/>
            <a:ext cx="783250" cy="611925"/>
          </a:xfrm>
          <a:prstGeom prst="rect">
            <a:avLst/>
          </a:prstGeom>
          <a:noFill/>
          <a:ln>
            <a:noFill/>
          </a:ln>
        </p:spPr>
      </p:pic>
      <p:pic>
        <p:nvPicPr>
          <p:cNvPr id="107" name="Shape 107"/>
          <p:cNvPicPr preferRelativeResize="0"/>
          <p:nvPr/>
        </p:nvPicPr>
        <p:blipFill>
          <a:blip r:embed="rId4">
            <a:alphaModFix/>
          </a:blip>
          <a:stretch>
            <a:fillRect/>
          </a:stretch>
        </p:blipFill>
        <p:spPr>
          <a:xfrm>
            <a:off x="2304225" y="3114775"/>
            <a:ext cx="3038475" cy="222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4294967295" type="ctrTitle"/>
          </p:nvPr>
        </p:nvSpPr>
        <p:spPr>
          <a:xfrm>
            <a:off x="1454075" y="163875"/>
            <a:ext cx="7192500" cy="15465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9C0BA"/>
              </a:buClr>
              <a:buSzPct val="25000"/>
              <a:buFont typeface="Quicksand"/>
              <a:buNone/>
            </a:pPr>
            <a:r>
              <a:rPr b="1" lang="en" sz="5400">
                <a:solidFill>
                  <a:srgbClr val="2E3037"/>
                </a:solidFill>
              </a:rPr>
              <a:t>TOOLS</a:t>
            </a:r>
          </a:p>
        </p:txBody>
      </p:sp>
      <p:sp>
        <p:nvSpPr>
          <p:cNvPr id="113" name="Shape 113"/>
          <p:cNvSpPr txBox="1"/>
          <p:nvPr/>
        </p:nvSpPr>
        <p:spPr>
          <a:xfrm>
            <a:off x="2304225" y="1559825"/>
            <a:ext cx="6310800" cy="846900"/>
          </a:xfrm>
          <a:prstGeom prst="rect">
            <a:avLst/>
          </a:prstGeom>
          <a:noFill/>
          <a:ln>
            <a:noFill/>
          </a:ln>
        </p:spPr>
        <p:txBody>
          <a:bodyPr anchorCtr="0" anchor="t" bIns="91425" lIns="91425" rIns="91425" tIns="91425">
            <a:noAutofit/>
          </a:bodyPr>
          <a:lstStyle/>
          <a:p>
            <a:pPr lvl="0" rtl="0">
              <a:spcBef>
                <a:spcPts val="0"/>
              </a:spcBef>
              <a:buNone/>
            </a:pPr>
            <a:r>
              <a:rPr b="1" lang="en" sz="1300">
                <a:solidFill>
                  <a:schemeClr val="dk1"/>
                </a:solidFill>
                <a:latin typeface="Quicksand"/>
                <a:ea typeface="Quicksand"/>
                <a:cs typeface="Quicksand"/>
                <a:sym typeface="Quicksand"/>
              </a:rPr>
              <a:t>3. </a:t>
            </a:r>
            <a:r>
              <a:rPr b="1" lang="en" sz="1200" u="sng">
                <a:solidFill>
                  <a:schemeClr val="dk1"/>
                </a:solidFill>
                <a:latin typeface="Verdana"/>
                <a:ea typeface="Verdana"/>
                <a:cs typeface="Verdana"/>
                <a:sym typeface="Verdana"/>
              </a:rPr>
              <a:t>Polygon Lasso Tool</a:t>
            </a:r>
            <a:r>
              <a:rPr b="1" lang="en" sz="1300">
                <a:solidFill>
                  <a:schemeClr val="dk1"/>
                </a:solidFill>
                <a:latin typeface="Verdana"/>
                <a:ea typeface="Verdana"/>
                <a:cs typeface="Verdana"/>
                <a:sym typeface="Verdana"/>
              </a:rPr>
              <a:t> </a:t>
            </a:r>
          </a:p>
          <a:p>
            <a:pPr lvl="0" rtl="0">
              <a:lnSpc>
                <a:spcPct val="115000"/>
              </a:lnSpc>
              <a:spcBef>
                <a:spcPts val="0"/>
              </a:spcBef>
              <a:buNone/>
            </a:pPr>
            <a:r>
              <a:rPr lang="en" sz="1100">
                <a:solidFill>
                  <a:schemeClr val="dk1"/>
                </a:solidFill>
                <a:latin typeface="Verdana"/>
                <a:ea typeface="Verdana"/>
                <a:cs typeface="Verdana"/>
                <a:sym typeface="Verdana"/>
              </a:rPr>
              <a:t>Ok, this should be the Lasso Tool, but I use the Polygon Lasso a lot more often. Use this to draw selections in whatever shape you would like. To close the selection, either click on the beginning point (you&amp;#8217;ll see the cursor change when you&amp;#8217;re on it), or just double-click. When holding the [Ctrl] key, you&amp;#8217;ll see the cursor change, and the next time you click, it will close your selection.</a:t>
            </a:r>
          </a:p>
        </p:txBody>
      </p:sp>
      <p:pic>
        <p:nvPicPr>
          <p:cNvPr descr="tool_basics3" id="114" name="Shape 114"/>
          <p:cNvPicPr preferRelativeResize="0"/>
          <p:nvPr/>
        </p:nvPicPr>
        <p:blipFill>
          <a:blip r:embed="rId3">
            <a:alphaModFix/>
          </a:blip>
          <a:stretch>
            <a:fillRect/>
          </a:stretch>
        </p:blipFill>
        <p:spPr>
          <a:xfrm>
            <a:off x="1357024" y="1670026"/>
            <a:ext cx="683075" cy="565674"/>
          </a:xfrm>
          <a:prstGeom prst="rect">
            <a:avLst/>
          </a:prstGeom>
          <a:noFill/>
          <a:ln>
            <a:noFill/>
          </a:ln>
        </p:spPr>
      </p:pic>
      <p:pic>
        <p:nvPicPr>
          <p:cNvPr descr="Image result for Polygon Lasso Tool" id="115" name="Shape 115"/>
          <p:cNvPicPr preferRelativeResize="0"/>
          <p:nvPr/>
        </p:nvPicPr>
        <p:blipFill>
          <a:blip r:embed="rId4">
            <a:alphaModFix/>
          </a:blip>
          <a:stretch>
            <a:fillRect/>
          </a:stretch>
        </p:blipFill>
        <p:spPr>
          <a:xfrm>
            <a:off x="2304225" y="3251375"/>
            <a:ext cx="4749800" cy="297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