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28BB2A-1560-4E0D-95B5-96E8F3D7D70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8A0F0E-37A2-4CB0-B159-4D31BDBE5A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dirty="0"/>
              <a:t>o</a:t>
            </a:r>
            <a:r>
              <a:rPr lang="en-US" dirty="0" smtClean="0"/>
              <a:t>f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Presented by:-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/>
              <a:t>Akash</a:t>
            </a:r>
            <a:r>
              <a:rPr lang="en-US" dirty="0" smtClean="0"/>
              <a:t> Singh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smtClean="0"/>
              <a:t>Ganesh </a:t>
            </a:r>
            <a:r>
              <a:rPr lang="en-US" dirty="0" err="1" smtClean="0"/>
              <a:t>Sawant</a:t>
            </a:r>
            <a:endParaRPr lang="en-US" dirty="0" smtClean="0"/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Shaikh</a:t>
            </a:r>
            <a:r>
              <a:rPr lang="en-US" dirty="0" smtClean="0"/>
              <a:t>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/>
              <a:t>Siddesh</a:t>
            </a:r>
            <a:r>
              <a:rPr lang="en-US" dirty="0" smtClean="0"/>
              <a:t> </a:t>
            </a:r>
            <a:r>
              <a:rPr lang="en-US" dirty="0" err="1" smtClean="0"/>
              <a:t>Shewale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54464"/>
            <a:ext cx="2438400" cy="2363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618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84" y="685800"/>
            <a:ext cx="8229600" cy="1066800"/>
          </a:xfrm>
        </p:spPr>
        <p:txBody>
          <a:bodyPr/>
          <a:lstStyle/>
          <a:p>
            <a:r>
              <a:rPr lang="en-US" dirty="0" smtClean="0"/>
              <a:t>What is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88532"/>
            <a:ext cx="8229600" cy="28426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Internet, sometimes called simply "the Net," is a worldwide system of computer networks -- a network of networks in which users at any one computer can, if they have permission, get information from any other computer (and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talk directly to users at other computers).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31135"/>
            <a:ext cx="22860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1135"/>
            <a:ext cx="2209800" cy="1665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5529072" y="5557269"/>
            <a:ext cx="457200" cy="117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953000" y="5562600"/>
            <a:ext cx="457200" cy="117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367784" y="5562600"/>
            <a:ext cx="457200" cy="117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733800" y="5557269"/>
            <a:ext cx="457200" cy="117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124200" y="5562600"/>
            <a:ext cx="457200" cy="117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0800000">
            <a:off x="3020568" y="4981197"/>
            <a:ext cx="457200" cy="1173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3581400" y="4992636"/>
            <a:ext cx="457200" cy="1173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0800000">
            <a:off x="4190999" y="4992636"/>
            <a:ext cx="457200" cy="1173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10800000">
            <a:off x="4794502" y="4981197"/>
            <a:ext cx="457200" cy="1173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5410200" y="4981975"/>
            <a:ext cx="457200" cy="1173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5791200"/>
            <a:ext cx="144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8850" y="4724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Accessing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80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914400"/>
            <a:ext cx="8229600" cy="1066800"/>
          </a:xfrm>
        </p:spPr>
        <p:txBody>
          <a:bodyPr/>
          <a:lstStyle/>
          <a:p>
            <a:r>
              <a:rPr lang="en-US" dirty="0" smtClean="0"/>
              <a:t>How internet works?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3150108" cy="2100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1447800" y="4038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Submarine cables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724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99% working of Internet is done by submarine cable.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wires are size of hair which contain 100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transferred rate.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79310"/>
            <a:ext cx="3276600" cy="2122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1647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Submarine cable map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796464" cy="3657600"/>
          </a:xfrm>
        </p:spPr>
      </p:pic>
    </p:spTree>
    <p:extLst>
      <p:ext uri="{BB962C8B-B14F-4D97-AF65-F5344CB8AC3E}">
        <p14:creationId xmlns:p14="http://schemas.microsoft.com/office/powerpoint/2010/main" val="884467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Submarine cable map of India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799"/>
            <a:ext cx="7696200" cy="4771467"/>
          </a:xfrm>
        </p:spPr>
      </p:pic>
    </p:spTree>
    <p:extLst>
      <p:ext uri="{BB962C8B-B14F-4D97-AF65-F5344CB8AC3E}">
        <p14:creationId xmlns:p14="http://schemas.microsoft.com/office/powerpoint/2010/main" val="62398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Companies for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628"/>
            <a:ext cx="8229600" cy="4325112"/>
          </a:xfrm>
        </p:spPr>
        <p:txBody>
          <a:bodyPr/>
          <a:lstStyle/>
          <a:p>
            <a:r>
              <a:rPr lang="en-US" dirty="0" smtClean="0"/>
              <a:t>Tier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Tier 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Tier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57" y="1524000"/>
            <a:ext cx="1447800" cy="121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77" y="2971800"/>
            <a:ext cx="1249680" cy="85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32" y="2966604"/>
            <a:ext cx="15240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19600"/>
            <a:ext cx="1762517" cy="106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0446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Jio</a:t>
            </a:r>
            <a:r>
              <a:rPr lang="en-US" dirty="0" smtClean="0"/>
              <a:t> case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57400"/>
            <a:ext cx="2057400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Jio</a:t>
            </a:r>
            <a:r>
              <a:rPr lang="en-US" dirty="0" smtClean="0"/>
              <a:t> have their own submarine cable in Asia-Africa-Europe.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Hence, It doesn’t give much amount to Tier 1 company.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the main reason behind free internet in starting days of </a:t>
            </a:r>
            <a:r>
              <a:rPr lang="en-US" dirty="0" err="1" smtClean="0"/>
              <a:t>jio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68" y="21336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Average lifeline of submarine cables are 25 years and their maintenance have high cost.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Tier 1 company charges amount from Tier 2 and Tier 3 company for these  maintenance.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Tier 2 and Tier 3 companies charges fee from their respective customers.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Hence, Internet cost = submarine cable’s cost + it’s maintenance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175</TotalTime>
  <Words>222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World of Internet</vt:lpstr>
      <vt:lpstr>What is Internet?</vt:lpstr>
      <vt:lpstr>How internet works?</vt:lpstr>
      <vt:lpstr>Submarine cable map</vt:lpstr>
      <vt:lpstr>Submarine cable map of India</vt:lpstr>
      <vt:lpstr>Companies for Internet services</vt:lpstr>
      <vt:lpstr>Jio case study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Internet</dc:title>
  <dc:creator>Windows User</dc:creator>
  <cp:lastModifiedBy>Windows User</cp:lastModifiedBy>
  <cp:revision>20</cp:revision>
  <dcterms:created xsi:type="dcterms:W3CDTF">2020-02-09T02:39:15Z</dcterms:created>
  <dcterms:modified xsi:type="dcterms:W3CDTF">2020-02-13T16:39:51Z</dcterms:modified>
</cp:coreProperties>
</file>