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</p:sldMasterIdLst>
  <p:notesMasterIdLst>
    <p:notesMasterId r:id="rId8"/>
  </p:notesMasterIdLst>
  <p:sldIdLst>
    <p:sldId id="256" r:id="rId2"/>
    <p:sldId id="259" r:id="rId3"/>
    <p:sldId id="278" r:id="rId4"/>
    <p:sldId id="286" r:id="rId5"/>
    <p:sldId id="258" r:id="rId6"/>
    <p:sldId id="260" r:id="rId7"/>
  </p:sldIdLst>
  <p:sldSz cx="9144000" cy="5143500" type="screen16x9"/>
  <p:notesSz cx="6858000" cy="9144000"/>
  <p:embeddedFontLst>
    <p:embeddedFont>
      <p:font typeface="Anaheim" panose="020B0604020202020204" charset="0"/>
      <p:regular r:id="rId9"/>
    </p:embeddedFont>
    <p:embeddedFont>
      <p:font typeface="Poppins" panose="00000500000000000000" pitchFamily="2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DBCA350-2AD2-48A1-B74F-8B10A8675262}">
  <a:tblStyle styleId="{CDBCA350-2AD2-48A1-B74F-8B10A867526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936" autoAdjust="0"/>
    <p:restoredTop sz="94660"/>
  </p:normalViewPr>
  <p:slideViewPr>
    <p:cSldViewPr snapToGrid="0">
      <p:cViewPr>
        <p:scale>
          <a:sx n="100" d="100"/>
          <a:sy n="100" d="100"/>
        </p:scale>
        <p:origin x="1494" y="5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25a9264b46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25a9264b46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g54dda1946d_6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5" name="Google Shape;735;g54dda1946d_6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" name="Google Shape;1095;g54dda1946d_4_27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6" name="Google Shape;1096;g54dda1946d_4_27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7" name="Google Shape;1297;g25b0049ee87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8" name="Google Shape;1298;g25b0049ee87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2" name="Google Shape;712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2" name="Google Shape;742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846900" y="1098283"/>
            <a:ext cx="7584000" cy="224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7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846900" y="3728338"/>
            <a:ext cx="45288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-747801" y="-707126"/>
            <a:ext cx="10297750" cy="6227885"/>
            <a:chOff x="-747801" y="-707126"/>
            <a:chExt cx="10297750" cy="6227885"/>
          </a:xfrm>
        </p:grpSpPr>
        <p:grpSp>
          <p:nvGrpSpPr>
            <p:cNvPr id="13" name="Google Shape;13;p2"/>
            <p:cNvGrpSpPr/>
            <p:nvPr/>
          </p:nvGrpSpPr>
          <p:grpSpPr>
            <a:xfrm>
              <a:off x="-747801" y="-707126"/>
              <a:ext cx="2577275" cy="1833510"/>
              <a:chOff x="781874" y="1294774"/>
              <a:chExt cx="2577275" cy="1833510"/>
            </a:xfrm>
          </p:grpSpPr>
          <p:sp>
            <p:nvSpPr>
              <p:cNvPr id="14" name="Google Shape;14;p2"/>
              <p:cNvSpPr/>
              <p:nvPr/>
            </p:nvSpPr>
            <p:spPr>
              <a:xfrm rot="10800000">
                <a:off x="2834149" y="1520462"/>
                <a:ext cx="525000" cy="4581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FFFFFF">
                  <a:alpha val="151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 rot="10800000">
                <a:off x="2424511" y="1751429"/>
                <a:ext cx="525000" cy="4581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FFFFFF">
                  <a:alpha val="151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 rot="10800000">
                <a:off x="2423203" y="1294774"/>
                <a:ext cx="525000" cy="4581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FFFFFF">
                  <a:alpha val="2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 rot="10800000">
                <a:off x="2013374" y="1524505"/>
                <a:ext cx="525000" cy="4581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FFFFFF">
                  <a:alpha val="582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 rot="10800000">
                <a:off x="1601864" y="1754411"/>
                <a:ext cx="525000" cy="4581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FFFFFF">
                  <a:alpha val="151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 rot="10800000">
                <a:off x="2008925" y="2444203"/>
                <a:ext cx="525000" cy="4581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FFFFFF">
                  <a:alpha val="582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 rot="10800000">
                <a:off x="1599288" y="2669819"/>
                <a:ext cx="525000" cy="4581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FFFFFF">
                  <a:alpha val="151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 rot="10800000">
                <a:off x="1599288" y="2211855"/>
                <a:ext cx="525000" cy="4581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FFFFFF">
                  <a:alpha val="2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 rot="10800000">
                <a:off x="1190767" y="2441586"/>
                <a:ext cx="525000" cy="4581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FFFFFF">
                  <a:alpha val="582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 rot="10800000">
                <a:off x="781874" y="2670184"/>
                <a:ext cx="525000" cy="4581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FFFFFF">
                  <a:alpha val="2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" name="Google Shape;24;p2"/>
            <p:cNvGrpSpPr/>
            <p:nvPr/>
          </p:nvGrpSpPr>
          <p:grpSpPr>
            <a:xfrm>
              <a:off x="6972674" y="3687249"/>
              <a:ext cx="2577275" cy="1833510"/>
              <a:chOff x="781874" y="1294774"/>
              <a:chExt cx="2577275" cy="1833510"/>
            </a:xfrm>
          </p:grpSpPr>
          <p:sp>
            <p:nvSpPr>
              <p:cNvPr id="25" name="Google Shape;25;p2"/>
              <p:cNvSpPr/>
              <p:nvPr/>
            </p:nvSpPr>
            <p:spPr>
              <a:xfrm rot="10800000">
                <a:off x="2834149" y="1520462"/>
                <a:ext cx="525000" cy="4581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FFFFFF">
                  <a:alpha val="151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 rot="10800000">
                <a:off x="2424511" y="1751429"/>
                <a:ext cx="525000" cy="4581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FFFFFF">
                  <a:alpha val="151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 rot="10800000">
                <a:off x="2423203" y="1294774"/>
                <a:ext cx="525000" cy="4581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FFFFFF">
                  <a:alpha val="2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 rot="10800000">
                <a:off x="2013374" y="1524505"/>
                <a:ext cx="525000" cy="4581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FFFFFF">
                  <a:alpha val="582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 rot="10800000">
                <a:off x="1601864" y="1754411"/>
                <a:ext cx="525000" cy="4581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FFFFFF">
                  <a:alpha val="151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 rot="10800000">
                <a:off x="2008925" y="2444203"/>
                <a:ext cx="525000" cy="4581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FFFFFF">
                  <a:alpha val="582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 rot="10800000">
                <a:off x="1599288" y="2669819"/>
                <a:ext cx="525000" cy="4581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FFFFFF">
                  <a:alpha val="151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 rot="10800000">
                <a:off x="1599288" y="2211855"/>
                <a:ext cx="525000" cy="4581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FFFFFF">
                  <a:alpha val="2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 rot="10800000">
                <a:off x="1190767" y="2441586"/>
                <a:ext cx="525000" cy="4581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FFFFFF">
                  <a:alpha val="582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10800000">
                <a:off x="781874" y="2670184"/>
                <a:ext cx="525000" cy="4581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FFFFFF">
                  <a:alpha val="2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Google Shape;36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3"/>
          <p:cNvSpPr txBox="1">
            <a:spLocks noGrp="1"/>
          </p:cNvSpPr>
          <p:nvPr>
            <p:ph type="title"/>
          </p:nvPr>
        </p:nvSpPr>
        <p:spPr>
          <a:xfrm>
            <a:off x="713225" y="2344050"/>
            <a:ext cx="5067600" cy="92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8" name="Google Shape;38;p3"/>
          <p:cNvSpPr txBox="1">
            <a:spLocks noGrp="1"/>
          </p:cNvSpPr>
          <p:nvPr>
            <p:ph type="title" idx="2" hasCustomPrompt="1"/>
          </p:nvPr>
        </p:nvSpPr>
        <p:spPr>
          <a:xfrm>
            <a:off x="713225" y="1353475"/>
            <a:ext cx="1652100" cy="915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9" name="Google Shape;39;p3"/>
          <p:cNvSpPr txBox="1">
            <a:spLocks noGrp="1"/>
          </p:cNvSpPr>
          <p:nvPr>
            <p:ph type="subTitle" idx="1"/>
          </p:nvPr>
        </p:nvSpPr>
        <p:spPr>
          <a:xfrm>
            <a:off x="713225" y="3415025"/>
            <a:ext cx="50676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40" name="Google Shape;40;p3"/>
          <p:cNvGrpSpPr/>
          <p:nvPr/>
        </p:nvGrpSpPr>
        <p:grpSpPr>
          <a:xfrm>
            <a:off x="6172199" y="136174"/>
            <a:ext cx="2791650" cy="4892530"/>
            <a:chOff x="6172199" y="136174"/>
            <a:chExt cx="2791650" cy="4892530"/>
          </a:xfrm>
        </p:grpSpPr>
        <p:grpSp>
          <p:nvGrpSpPr>
            <p:cNvPr id="41" name="Google Shape;41;p3"/>
            <p:cNvGrpSpPr/>
            <p:nvPr/>
          </p:nvGrpSpPr>
          <p:grpSpPr>
            <a:xfrm>
              <a:off x="6292024" y="136174"/>
              <a:ext cx="2577275" cy="1833510"/>
              <a:chOff x="781874" y="1294774"/>
              <a:chExt cx="2577275" cy="1833510"/>
            </a:xfrm>
          </p:grpSpPr>
          <p:sp>
            <p:nvSpPr>
              <p:cNvPr id="42" name="Google Shape;42;p3"/>
              <p:cNvSpPr/>
              <p:nvPr/>
            </p:nvSpPr>
            <p:spPr>
              <a:xfrm rot="10800000">
                <a:off x="2834149" y="1520462"/>
                <a:ext cx="525000" cy="4581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FFFFFF">
                  <a:alpha val="151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3"/>
              <p:cNvSpPr/>
              <p:nvPr/>
            </p:nvSpPr>
            <p:spPr>
              <a:xfrm rot="10800000">
                <a:off x="2424511" y="1751429"/>
                <a:ext cx="525000" cy="4581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FFFFFF">
                  <a:alpha val="151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3"/>
              <p:cNvSpPr/>
              <p:nvPr/>
            </p:nvSpPr>
            <p:spPr>
              <a:xfrm rot="10800000">
                <a:off x="2423203" y="1294774"/>
                <a:ext cx="525000" cy="4581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FFFFFF">
                  <a:alpha val="2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45;p3"/>
              <p:cNvSpPr/>
              <p:nvPr/>
            </p:nvSpPr>
            <p:spPr>
              <a:xfrm rot="10800000">
                <a:off x="2013374" y="1524505"/>
                <a:ext cx="525000" cy="4581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FFFFFF">
                  <a:alpha val="582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3"/>
              <p:cNvSpPr/>
              <p:nvPr/>
            </p:nvSpPr>
            <p:spPr>
              <a:xfrm rot="10800000">
                <a:off x="1601864" y="1754411"/>
                <a:ext cx="525000" cy="4581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FFFFFF">
                  <a:alpha val="151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3"/>
              <p:cNvSpPr/>
              <p:nvPr/>
            </p:nvSpPr>
            <p:spPr>
              <a:xfrm rot="10800000">
                <a:off x="2008925" y="2444203"/>
                <a:ext cx="525000" cy="4581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FFFFFF">
                  <a:alpha val="582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3"/>
              <p:cNvSpPr/>
              <p:nvPr/>
            </p:nvSpPr>
            <p:spPr>
              <a:xfrm rot="10800000">
                <a:off x="1599288" y="2669819"/>
                <a:ext cx="525000" cy="4581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FFFFFF">
                  <a:alpha val="151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3"/>
              <p:cNvSpPr/>
              <p:nvPr/>
            </p:nvSpPr>
            <p:spPr>
              <a:xfrm rot="10800000">
                <a:off x="1599288" y="2211855"/>
                <a:ext cx="525000" cy="4581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FFFFFF">
                  <a:alpha val="2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3"/>
              <p:cNvSpPr/>
              <p:nvPr/>
            </p:nvSpPr>
            <p:spPr>
              <a:xfrm rot="10800000">
                <a:off x="1190767" y="2441586"/>
                <a:ext cx="525000" cy="4581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FFFFFF">
                  <a:alpha val="582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51;p3"/>
              <p:cNvSpPr/>
              <p:nvPr/>
            </p:nvSpPr>
            <p:spPr>
              <a:xfrm rot="10800000">
                <a:off x="781874" y="2670184"/>
                <a:ext cx="525000" cy="4581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FFFFFF">
                  <a:alpha val="2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2" name="Google Shape;52;p3"/>
            <p:cNvGrpSpPr/>
            <p:nvPr/>
          </p:nvGrpSpPr>
          <p:grpSpPr>
            <a:xfrm>
              <a:off x="8027339" y="2095605"/>
              <a:ext cx="936510" cy="688006"/>
              <a:chOff x="3235964" y="2587955"/>
              <a:chExt cx="936510" cy="688006"/>
            </a:xfrm>
          </p:grpSpPr>
          <p:sp>
            <p:nvSpPr>
              <p:cNvPr id="53" name="Google Shape;53;p3"/>
              <p:cNvSpPr/>
              <p:nvPr/>
            </p:nvSpPr>
            <p:spPr>
              <a:xfrm rot="10800000">
                <a:off x="3647474" y="2587955"/>
                <a:ext cx="525000" cy="4581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FFFFFF">
                  <a:alpha val="582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3"/>
              <p:cNvSpPr/>
              <p:nvPr/>
            </p:nvSpPr>
            <p:spPr>
              <a:xfrm rot="10800000">
                <a:off x="3235964" y="2817861"/>
                <a:ext cx="525000" cy="4581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FFFFFF">
                  <a:alpha val="151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5" name="Google Shape;55;p3"/>
            <p:cNvGrpSpPr/>
            <p:nvPr/>
          </p:nvGrpSpPr>
          <p:grpSpPr>
            <a:xfrm>
              <a:off x="8027628" y="3199534"/>
              <a:ext cx="935946" cy="1829159"/>
              <a:chOff x="4738303" y="2514672"/>
              <a:chExt cx="935946" cy="1829159"/>
            </a:xfrm>
          </p:grpSpPr>
          <p:sp>
            <p:nvSpPr>
              <p:cNvPr id="56" name="Google Shape;56;p3"/>
              <p:cNvSpPr/>
              <p:nvPr/>
            </p:nvSpPr>
            <p:spPr>
              <a:xfrm rot="10800000">
                <a:off x="5149249" y="2740361"/>
                <a:ext cx="525000" cy="4581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FFFFFF">
                  <a:alpha val="151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4739611" y="2971327"/>
                <a:ext cx="525000" cy="4581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FFFFFF">
                  <a:alpha val="151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3"/>
              <p:cNvSpPr/>
              <p:nvPr/>
            </p:nvSpPr>
            <p:spPr>
              <a:xfrm rot="10800000">
                <a:off x="4738303" y="2514672"/>
                <a:ext cx="525000" cy="4581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FFFFFF">
                  <a:alpha val="2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3"/>
              <p:cNvSpPr/>
              <p:nvPr/>
            </p:nvSpPr>
            <p:spPr>
              <a:xfrm rot="10800000">
                <a:off x="5149225" y="3660116"/>
                <a:ext cx="525000" cy="4581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FFFFFF">
                  <a:alpha val="582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4739588" y="3885731"/>
                <a:ext cx="525000" cy="4581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FFFFFF">
                  <a:alpha val="151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4739588" y="3427767"/>
                <a:ext cx="525000" cy="4581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FFFFFF">
                  <a:alpha val="2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2" name="Google Shape;62;p3"/>
            <p:cNvGrpSpPr/>
            <p:nvPr/>
          </p:nvGrpSpPr>
          <p:grpSpPr>
            <a:xfrm>
              <a:off x="6172199" y="4113949"/>
              <a:ext cx="1345775" cy="914755"/>
              <a:chOff x="2264799" y="3654374"/>
              <a:chExt cx="1345775" cy="914755"/>
            </a:xfrm>
          </p:grpSpPr>
          <p:sp>
            <p:nvSpPr>
              <p:cNvPr id="63" name="Google Shape;63;p3"/>
              <p:cNvSpPr/>
              <p:nvPr/>
            </p:nvSpPr>
            <p:spPr>
              <a:xfrm rot="10800000">
                <a:off x="3085574" y="3880062"/>
                <a:ext cx="525000" cy="4581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FFFFFF">
                  <a:alpha val="151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3"/>
              <p:cNvSpPr/>
              <p:nvPr/>
            </p:nvSpPr>
            <p:spPr>
              <a:xfrm rot="10800000">
                <a:off x="2675936" y="4111029"/>
                <a:ext cx="525000" cy="4581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FFFFFF">
                  <a:alpha val="151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3"/>
              <p:cNvSpPr/>
              <p:nvPr/>
            </p:nvSpPr>
            <p:spPr>
              <a:xfrm rot="10800000">
                <a:off x="2674628" y="3654374"/>
                <a:ext cx="525000" cy="4581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FFFFFF">
                  <a:alpha val="2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 rot="10800000">
                <a:off x="2264799" y="3884105"/>
                <a:ext cx="525000" cy="4581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FFFFFF">
                  <a:alpha val="582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9"/>
          <p:cNvSpPr txBox="1">
            <a:spLocks noGrp="1"/>
          </p:cNvSpPr>
          <p:nvPr>
            <p:ph type="title"/>
          </p:nvPr>
        </p:nvSpPr>
        <p:spPr>
          <a:xfrm>
            <a:off x="2135550" y="1541188"/>
            <a:ext cx="4872900" cy="116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9"/>
          <p:cNvSpPr txBox="1">
            <a:spLocks noGrp="1"/>
          </p:cNvSpPr>
          <p:nvPr>
            <p:ph type="subTitle" idx="1"/>
          </p:nvPr>
        </p:nvSpPr>
        <p:spPr>
          <a:xfrm>
            <a:off x="2135550" y="2931213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45" name="Google Shape;145;p9"/>
          <p:cNvGrpSpPr/>
          <p:nvPr/>
        </p:nvGrpSpPr>
        <p:grpSpPr>
          <a:xfrm>
            <a:off x="-244726" y="136174"/>
            <a:ext cx="9143475" cy="4810080"/>
            <a:chOff x="-244726" y="136174"/>
            <a:chExt cx="9143475" cy="4810080"/>
          </a:xfrm>
        </p:grpSpPr>
        <p:grpSp>
          <p:nvGrpSpPr>
            <p:cNvPr id="146" name="Google Shape;146;p9"/>
            <p:cNvGrpSpPr/>
            <p:nvPr/>
          </p:nvGrpSpPr>
          <p:grpSpPr>
            <a:xfrm>
              <a:off x="7962803" y="2451822"/>
              <a:ext cx="935946" cy="1829159"/>
              <a:chOff x="4738303" y="2514672"/>
              <a:chExt cx="935946" cy="1829159"/>
            </a:xfrm>
          </p:grpSpPr>
          <p:sp>
            <p:nvSpPr>
              <p:cNvPr id="147" name="Google Shape;147;p9"/>
              <p:cNvSpPr/>
              <p:nvPr/>
            </p:nvSpPr>
            <p:spPr>
              <a:xfrm rot="10800000">
                <a:off x="5149249" y="2740361"/>
                <a:ext cx="525000" cy="4581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FFFFFF">
                  <a:alpha val="151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48;p9"/>
              <p:cNvSpPr/>
              <p:nvPr/>
            </p:nvSpPr>
            <p:spPr>
              <a:xfrm rot="10800000">
                <a:off x="4739611" y="2971327"/>
                <a:ext cx="525000" cy="4581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FFFFFF">
                  <a:alpha val="151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49;p9"/>
              <p:cNvSpPr/>
              <p:nvPr/>
            </p:nvSpPr>
            <p:spPr>
              <a:xfrm rot="10800000">
                <a:off x="4738303" y="2514672"/>
                <a:ext cx="525000" cy="4581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FFFFFF">
                  <a:alpha val="2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9"/>
              <p:cNvSpPr/>
              <p:nvPr/>
            </p:nvSpPr>
            <p:spPr>
              <a:xfrm rot="10800000">
                <a:off x="5149225" y="3660116"/>
                <a:ext cx="525000" cy="4581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FFFFFF">
                  <a:alpha val="582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9"/>
              <p:cNvSpPr/>
              <p:nvPr/>
            </p:nvSpPr>
            <p:spPr>
              <a:xfrm rot="10800000">
                <a:off x="4739588" y="3885731"/>
                <a:ext cx="525000" cy="4581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FFFFFF">
                  <a:alpha val="151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9"/>
              <p:cNvSpPr/>
              <p:nvPr/>
            </p:nvSpPr>
            <p:spPr>
              <a:xfrm rot="10800000">
                <a:off x="4739588" y="3427767"/>
                <a:ext cx="525000" cy="4581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FFFFFF">
                  <a:alpha val="2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" name="Google Shape;153;p9"/>
            <p:cNvGrpSpPr/>
            <p:nvPr/>
          </p:nvGrpSpPr>
          <p:grpSpPr>
            <a:xfrm>
              <a:off x="2135549" y="4031499"/>
              <a:ext cx="1345775" cy="914755"/>
              <a:chOff x="2264799" y="3654374"/>
              <a:chExt cx="1345775" cy="914755"/>
            </a:xfrm>
          </p:grpSpPr>
          <p:sp>
            <p:nvSpPr>
              <p:cNvPr id="154" name="Google Shape;154;p9"/>
              <p:cNvSpPr/>
              <p:nvPr/>
            </p:nvSpPr>
            <p:spPr>
              <a:xfrm rot="10800000">
                <a:off x="3085574" y="3880062"/>
                <a:ext cx="525000" cy="4581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FFFFFF">
                  <a:alpha val="151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9"/>
              <p:cNvSpPr/>
              <p:nvPr/>
            </p:nvSpPr>
            <p:spPr>
              <a:xfrm rot="10800000">
                <a:off x="2675936" y="4111029"/>
                <a:ext cx="525000" cy="4581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FFFFFF">
                  <a:alpha val="151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9"/>
              <p:cNvSpPr/>
              <p:nvPr/>
            </p:nvSpPr>
            <p:spPr>
              <a:xfrm rot="10800000">
                <a:off x="2674628" y="3654374"/>
                <a:ext cx="525000" cy="4581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FFFFFF">
                  <a:alpha val="2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9"/>
              <p:cNvSpPr/>
              <p:nvPr/>
            </p:nvSpPr>
            <p:spPr>
              <a:xfrm rot="10800000">
                <a:off x="2264799" y="3884105"/>
                <a:ext cx="525000" cy="4581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FFFFFF">
                  <a:alpha val="582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8" name="Google Shape;158;p9"/>
            <p:cNvGrpSpPr/>
            <p:nvPr/>
          </p:nvGrpSpPr>
          <p:grpSpPr>
            <a:xfrm>
              <a:off x="-244726" y="136174"/>
              <a:ext cx="2577275" cy="1833510"/>
              <a:chOff x="781874" y="1294774"/>
              <a:chExt cx="2577275" cy="1833510"/>
            </a:xfrm>
          </p:grpSpPr>
          <p:sp>
            <p:nvSpPr>
              <p:cNvPr id="159" name="Google Shape;159;p9"/>
              <p:cNvSpPr/>
              <p:nvPr/>
            </p:nvSpPr>
            <p:spPr>
              <a:xfrm rot="10800000">
                <a:off x="2834149" y="1520462"/>
                <a:ext cx="525000" cy="4581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FFFFFF">
                  <a:alpha val="151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9"/>
              <p:cNvSpPr/>
              <p:nvPr/>
            </p:nvSpPr>
            <p:spPr>
              <a:xfrm rot="10800000">
                <a:off x="2424511" y="1751429"/>
                <a:ext cx="525000" cy="4581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FFFFFF">
                  <a:alpha val="151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9"/>
              <p:cNvSpPr/>
              <p:nvPr/>
            </p:nvSpPr>
            <p:spPr>
              <a:xfrm rot="10800000">
                <a:off x="2423203" y="1294774"/>
                <a:ext cx="525000" cy="4581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FFFFFF">
                  <a:alpha val="2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9"/>
              <p:cNvSpPr/>
              <p:nvPr/>
            </p:nvSpPr>
            <p:spPr>
              <a:xfrm rot="10800000">
                <a:off x="2013374" y="1524505"/>
                <a:ext cx="525000" cy="4581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FFFFFF">
                  <a:alpha val="582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9"/>
              <p:cNvSpPr/>
              <p:nvPr/>
            </p:nvSpPr>
            <p:spPr>
              <a:xfrm rot="10800000">
                <a:off x="1601864" y="1754411"/>
                <a:ext cx="525000" cy="4581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FFFFFF">
                  <a:alpha val="151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9"/>
              <p:cNvSpPr/>
              <p:nvPr/>
            </p:nvSpPr>
            <p:spPr>
              <a:xfrm rot="10800000">
                <a:off x="2008925" y="2444203"/>
                <a:ext cx="525000" cy="4581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FFFFFF">
                  <a:alpha val="582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9"/>
              <p:cNvSpPr/>
              <p:nvPr/>
            </p:nvSpPr>
            <p:spPr>
              <a:xfrm rot="10800000">
                <a:off x="1599288" y="2669819"/>
                <a:ext cx="525000" cy="4581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FFFFFF">
                  <a:alpha val="151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9"/>
              <p:cNvSpPr/>
              <p:nvPr/>
            </p:nvSpPr>
            <p:spPr>
              <a:xfrm rot="10800000">
                <a:off x="1599288" y="2211855"/>
                <a:ext cx="525000" cy="4581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FFFFFF">
                  <a:alpha val="2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9"/>
              <p:cNvSpPr/>
              <p:nvPr/>
            </p:nvSpPr>
            <p:spPr>
              <a:xfrm rot="10800000">
                <a:off x="1190767" y="2441586"/>
                <a:ext cx="525000" cy="4581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FFFFFF">
                  <a:alpha val="582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9"/>
              <p:cNvSpPr/>
              <p:nvPr/>
            </p:nvSpPr>
            <p:spPr>
              <a:xfrm rot="10800000">
                <a:off x="781874" y="2670184"/>
                <a:ext cx="525000" cy="4581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FFFFFF">
                  <a:alpha val="2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3"/>
          <p:cNvSpPr txBox="1">
            <a:spLocks noGrp="1"/>
          </p:cNvSpPr>
          <p:nvPr>
            <p:ph type="subTitle" idx="1"/>
          </p:nvPr>
        </p:nvSpPr>
        <p:spPr>
          <a:xfrm>
            <a:off x="720000" y="2285397"/>
            <a:ext cx="245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6" name="Google Shape;206;p13"/>
          <p:cNvSpPr txBox="1">
            <a:spLocks noGrp="1"/>
          </p:cNvSpPr>
          <p:nvPr>
            <p:ph type="subTitle" idx="2"/>
          </p:nvPr>
        </p:nvSpPr>
        <p:spPr>
          <a:xfrm>
            <a:off x="3346572" y="2285397"/>
            <a:ext cx="245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13"/>
          <p:cNvSpPr txBox="1">
            <a:spLocks noGrp="1"/>
          </p:cNvSpPr>
          <p:nvPr>
            <p:ph type="subTitle" idx="3"/>
          </p:nvPr>
        </p:nvSpPr>
        <p:spPr>
          <a:xfrm>
            <a:off x="720000" y="4018575"/>
            <a:ext cx="245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8" name="Google Shape;208;p13"/>
          <p:cNvSpPr txBox="1">
            <a:spLocks noGrp="1"/>
          </p:cNvSpPr>
          <p:nvPr>
            <p:ph type="subTitle" idx="4"/>
          </p:nvPr>
        </p:nvSpPr>
        <p:spPr>
          <a:xfrm>
            <a:off x="3346572" y="4018575"/>
            <a:ext cx="245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9" name="Google Shape;209;p13"/>
          <p:cNvSpPr txBox="1">
            <a:spLocks noGrp="1"/>
          </p:cNvSpPr>
          <p:nvPr>
            <p:ph type="subTitle" idx="5"/>
          </p:nvPr>
        </p:nvSpPr>
        <p:spPr>
          <a:xfrm>
            <a:off x="5973152" y="2285397"/>
            <a:ext cx="245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0" name="Google Shape;210;p13"/>
          <p:cNvSpPr txBox="1">
            <a:spLocks noGrp="1"/>
          </p:cNvSpPr>
          <p:nvPr>
            <p:ph type="subTitle" idx="6"/>
          </p:nvPr>
        </p:nvSpPr>
        <p:spPr>
          <a:xfrm>
            <a:off x="5973152" y="4018575"/>
            <a:ext cx="245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13"/>
          <p:cNvSpPr txBox="1">
            <a:spLocks noGrp="1"/>
          </p:cNvSpPr>
          <p:nvPr>
            <p:ph type="title" hasCustomPrompt="1"/>
          </p:nvPr>
        </p:nvSpPr>
        <p:spPr>
          <a:xfrm>
            <a:off x="720000" y="1332025"/>
            <a:ext cx="7809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12" name="Google Shape;212;p13"/>
          <p:cNvSpPr txBox="1">
            <a:spLocks noGrp="1"/>
          </p:cNvSpPr>
          <p:nvPr>
            <p:ph type="title" idx="7" hasCustomPrompt="1"/>
          </p:nvPr>
        </p:nvSpPr>
        <p:spPr>
          <a:xfrm>
            <a:off x="720000" y="3064618"/>
            <a:ext cx="7809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13" name="Google Shape;213;p13"/>
          <p:cNvSpPr txBox="1">
            <a:spLocks noGrp="1"/>
          </p:cNvSpPr>
          <p:nvPr>
            <p:ph type="title" idx="8" hasCustomPrompt="1"/>
          </p:nvPr>
        </p:nvSpPr>
        <p:spPr>
          <a:xfrm>
            <a:off x="3346572" y="1332025"/>
            <a:ext cx="7809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14" name="Google Shape;214;p13"/>
          <p:cNvSpPr txBox="1">
            <a:spLocks noGrp="1"/>
          </p:cNvSpPr>
          <p:nvPr>
            <p:ph type="title" idx="9" hasCustomPrompt="1"/>
          </p:nvPr>
        </p:nvSpPr>
        <p:spPr>
          <a:xfrm>
            <a:off x="3346572" y="3064618"/>
            <a:ext cx="7809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15" name="Google Shape;215;p13"/>
          <p:cNvSpPr txBox="1">
            <a:spLocks noGrp="1"/>
          </p:cNvSpPr>
          <p:nvPr>
            <p:ph type="title" idx="13" hasCustomPrompt="1"/>
          </p:nvPr>
        </p:nvSpPr>
        <p:spPr>
          <a:xfrm>
            <a:off x="5973152" y="1332025"/>
            <a:ext cx="7809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16" name="Google Shape;216;p13"/>
          <p:cNvSpPr txBox="1">
            <a:spLocks noGrp="1"/>
          </p:cNvSpPr>
          <p:nvPr>
            <p:ph type="title" idx="14" hasCustomPrompt="1"/>
          </p:nvPr>
        </p:nvSpPr>
        <p:spPr>
          <a:xfrm>
            <a:off x="5973152" y="3064618"/>
            <a:ext cx="7809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17" name="Google Shape;217;p13"/>
          <p:cNvSpPr txBox="1">
            <a:spLocks noGrp="1"/>
          </p:cNvSpPr>
          <p:nvPr>
            <p:ph type="subTitle" idx="15"/>
          </p:nvPr>
        </p:nvSpPr>
        <p:spPr>
          <a:xfrm>
            <a:off x="720000" y="1877316"/>
            <a:ext cx="24507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1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sp>
        <p:nvSpPr>
          <p:cNvPr id="218" name="Google Shape;218;p13"/>
          <p:cNvSpPr txBox="1">
            <a:spLocks noGrp="1"/>
          </p:cNvSpPr>
          <p:nvPr>
            <p:ph type="subTitle" idx="16"/>
          </p:nvPr>
        </p:nvSpPr>
        <p:spPr>
          <a:xfrm>
            <a:off x="3346572" y="1877316"/>
            <a:ext cx="24507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1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sp>
        <p:nvSpPr>
          <p:cNvPr id="219" name="Google Shape;219;p13"/>
          <p:cNvSpPr txBox="1">
            <a:spLocks noGrp="1"/>
          </p:cNvSpPr>
          <p:nvPr>
            <p:ph type="subTitle" idx="17"/>
          </p:nvPr>
        </p:nvSpPr>
        <p:spPr>
          <a:xfrm>
            <a:off x="5973152" y="1877316"/>
            <a:ext cx="24507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1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sp>
        <p:nvSpPr>
          <p:cNvPr id="220" name="Google Shape;220;p13"/>
          <p:cNvSpPr txBox="1">
            <a:spLocks noGrp="1"/>
          </p:cNvSpPr>
          <p:nvPr>
            <p:ph type="subTitle" idx="18"/>
          </p:nvPr>
        </p:nvSpPr>
        <p:spPr>
          <a:xfrm>
            <a:off x="720000" y="3609976"/>
            <a:ext cx="24507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1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sp>
        <p:nvSpPr>
          <p:cNvPr id="221" name="Google Shape;221;p13"/>
          <p:cNvSpPr txBox="1">
            <a:spLocks noGrp="1"/>
          </p:cNvSpPr>
          <p:nvPr>
            <p:ph type="subTitle" idx="19"/>
          </p:nvPr>
        </p:nvSpPr>
        <p:spPr>
          <a:xfrm>
            <a:off x="3346572" y="3609976"/>
            <a:ext cx="24507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1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sp>
        <p:nvSpPr>
          <p:cNvPr id="222" name="Google Shape;222;p13"/>
          <p:cNvSpPr txBox="1">
            <a:spLocks noGrp="1"/>
          </p:cNvSpPr>
          <p:nvPr>
            <p:ph type="subTitle" idx="20"/>
          </p:nvPr>
        </p:nvSpPr>
        <p:spPr>
          <a:xfrm>
            <a:off x="5973152" y="3609976"/>
            <a:ext cx="24507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1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sp>
        <p:nvSpPr>
          <p:cNvPr id="223" name="Google Shape;223;p13"/>
          <p:cNvSpPr txBox="1">
            <a:spLocks noGrp="1"/>
          </p:cNvSpPr>
          <p:nvPr>
            <p:ph type="title" idx="21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224" name="Google Shape;224;p13"/>
          <p:cNvGrpSpPr/>
          <p:nvPr/>
        </p:nvGrpSpPr>
        <p:grpSpPr>
          <a:xfrm>
            <a:off x="-257850" y="1718480"/>
            <a:ext cx="9618198" cy="3180026"/>
            <a:chOff x="-257850" y="1718480"/>
            <a:chExt cx="9618198" cy="3180026"/>
          </a:xfrm>
        </p:grpSpPr>
        <p:grpSp>
          <p:nvGrpSpPr>
            <p:cNvPr id="225" name="Google Shape;225;p13"/>
            <p:cNvGrpSpPr/>
            <p:nvPr/>
          </p:nvGrpSpPr>
          <p:grpSpPr>
            <a:xfrm>
              <a:off x="8423839" y="1718480"/>
              <a:ext cx="936510" cy="688006"/>
              <a:chOff x="3235964" y="2587955"/>
              <a:chExt cx="936510" cy="688006"/>
            </a:xfrm>
          </p:grpSpPr>
          <p:sp>
            <p:nvSpPr>
              <p:cNvPr id="226" name="Google Shape;226;p13"/>
              <p:cNvSpPr/>
              <p:nvPr/>
            </p:nvSpPr>
            <p:spPr>
              <a:xfrm rot="10800000">
                <a:off x="3647474" y="2587955"/>
                <a:ext cx="525000" cy="4581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FFFFFF">
                  <a:alpha val="582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3"/>
              <p:cNvSpPr/>
              <p:nvPr/>
            </p:nvSpPr>
            <p:spPr>
              <a:xfrm rot="10800000">
                <a:off x="3235964" y="2817861"/>
                <a:ext cx="525000" cy="4581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FFFFFF">
                  <a:alpha val="151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13"/>
            <p:cNvGrpSpPr/>
            <p:nvPr/>
          </p:nvGrpSpPr>
          <p:grpSpPr>
            <a:xfrm>
              <a:off x="-257850" y="3064624"/>
              <a:ext cx="935946" cy="1833882"/>
              <a:chOff x="4738303" y="2509949"/>
              <a:chExt cx="935946" cy="1833882"/>
            </a:xfrm>
          </p:grpSpPr>
          <p:sp>
            <p:nvSpPr>
              <p:cNvPr id="229" name="Google Shape;229;p13"/>
              <p:cNvSpPr/>
              <p:nvPr/>
            </p:nvSpPr>
            <p:spPr>
              <a:xfrm rot="10800000">
                <a:off x="5149249" y="2735637"/>
                <a:ext cx="525000" cy="4581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FFFFFF">
                  <a:alpha val="151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3"/>
              <p:cNvSpPr/>
              <p:nvPr/>
            </p:nvSpPr>
            <p:spPr>
              <a:xfrm rot="10800000">
                <a:off x="4739611" y="2966604"/>
                <a:ext cx="525000" cy="4581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FFFFFF">
                  <a:alpha val="151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3"/>
              <p:cNvSpPr/>
              <p:nvPr/>
            </p:nvSpPr>
            <p:spPr>
              <a:xfrm rot="10800000">
                <a:off x="4738303" y="2509949"/>
                <a:ext cx="525000" cy="4581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FFFFFF">
                  <a:alpha val="2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3"/>
              <p:cNvSpPr/>
              <p:nvPr/>
            </p:nvSpPr>
            <p:spPr>
              <a:xfrm rot="10800000">
                <a:off x="5149225" y="3660116"/>
                <a:ext cx="525000" cy="4581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FFFFFF">
                  <a:alpha val="582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3"/>
              <p:cNvSpPr/>
              <p:nvPr/>
            </p:nvSpPr>
            <p:spPr>
              <a:xfrm rot="10800000">
                <a:off x="4739588" y="3885731"/>
                <a:ext cx="525000" cy="4581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FFFFFF">
                  <a:alpha val="151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234;p13"/>
              <p:cNvSpPr/>
              <p:nvPr/>
            </p:nvSpPr>
            <p:spPr>
              <a:xfrm rot="10800000">
                <a:off x="4739588" y="3427767"/>
                <a:ext cx="525000" cy="4581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FFFFFF">
                  <a:alpha val="2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0"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237" name="Google Shape;237;p14"/>
          <p:cNvGrpSpPr/>
          <p:nvPr/>
        </p:nvGrpSpPr>
        <p:grpSpPr>
          <a:xfrm>
            <a:off x="-289972" y="1493824"/>
            <a:ext cx="9188996" cy="3454187"/>
            <a:chOff x="-289972" y="1493824"/>
            <a:chExt cx="9188996" cy="3454187"/>
          </a:xfrm>
        </p:grpSpPr>
        <p:grpSp>
          <p:nvGrpSpPr>
            <p:cNvPr id="238" name="Google Shape;238;p14"/>
            <p:cNvGrpSpPr/>
            <p:nvPr/>
          </p:nvGrpSpPr>
          <p:grpSpPr>
            <a:xfrm>
              <a:off x="7962514" y="4260005"/>
              <a:ext cx="936510" cy="688006"/>
              <a:chOff x="3235964" y="2587955"/>
              <a:chExt cx="936510" cy="688006"/>
            </a:xfrm>
          </p:grpSpPr>
          <p:sp>
            <p:nvSpPr>
              <p:cNvPr id="239" name="Google Shape;239;p14"/>
              <p:cNvSpPr/>
              <p:nvPr/>
            </p:nvSpPr>
            <p:spPr>
              <a:xfrm rot="10800000">
                <a:off x="3647474" y="2587955"/>
                <a:ext cx="525000" cy="4581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FFFFFF">
                  <a:alpha val="582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240;p14"/>
              <p:cNvSpPr/>
              <p:nvPr/>
            </p:nvSpPr>
            <p:spPr>
              <a:xfrm rot="10800000">
                <a:off x="3235964" y="2817861"/>
                <a:ext cx="525000" cy="4581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FFFFFF">
                  <a:alpha val="151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1" name="Google Shape;241;p14"/>
            <p:cNvGrpSpPr/>
            <p:nvPr/>
          </p:nvGrpSpPr>
          <p:grpSpPr>
            <a:xfrm>
              <a:off x="-289972" y="1493824"/>
              <a:ext cx="935946" cy="1833882"/>
              <a:chOff x="4738303" y="2509949"/>
              <a:chExt cx="935946" cy="1833882"/>
            </a:xfrm>
          </p:grpSpPr>
          <p:sp>
            <p:nvSpPr>
              <p:cNvPr id="242" name="Google Shape;242;p14"/>
              <p:cNvSpPr/>
              <p:nvPr/>
            </p:nvSpPr>
            <p:spPr>
              <a:xfrm rot="10800000">
                <a:off x="5149249" y="2735637"/>
                <a:ext cx="525000" cy="4581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FFFFFF">
                  <a:alpha val="151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243;p14"/>
              <p:cNvSpPr/>
              <p:nvPr/>
            </p:nvSpPr>
            <p:spPr>
              <a:xfrm rot="10800000">
                <a:off x="4739611" y="2966604"/>
                <a:ext cx="525000" cy="4581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FFFFFF">
                  <a:alpha val="151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244;p14"/>
              <p:cNvSpPr/>
              <p:nvPr/>
            </p:nvSpPr>
            <p:spPr>
              <a:xfrm rot="10800000">
                <a:off x="4738303" y="2509949"/>
                <a:ext cx="525000" cy="4581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FFFFFF">
                  <a:alpha val="2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4"/>
              <p:cNvSpPr/>
              <p:nvPr/>
            </p:nvSpPr>
            <p:spPr>
              <a:xfrm rot="10800000">
                <a:off x="5149225" y="3660116"/>
                <a:ext cx="525000" cy="4581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FFFFFF">
                  <a:alpha val="582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4"/>
              <p:cNvSpPr/>
              <p:nvPr/>
            </p:nvSpPr>
            <p:spPr>
              <a:xfrm rot="10800000">
                <a:off x="4739588" y="3885731"/>
                <a:ext cx="525000" cy="4581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FFFFFF">
                  <a:alpha val="151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4"/>
              <p:cNvSpPr/>
              <p:nvPr/>
            </p:nvSpPr>
            <p:spPr>
              <a:xfrm rot="10800000">
                <a:off x="4739588" y="3427767"/>
                <a:ext cx="525000" cy="4581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FFFFFF">
                  <a:alpha val="2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0_1"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250" name="Google Shape;250;p15"/>
          <p:cNvGrpSpPr/>
          <p:nvPr/>
        </p:nvGrpSpPr>
        <p:grpSpPr>
          <a:xfrm>
            <a:off x="1081074" y="1933799"/>
            <a:ext cx="9631925" cy="3127580"/>
            <a:chOff x="1081074" y="1933799"/>
            <a:chExt cx="9631925" cy="3127580"/>
          </a:xfrm>
        </p:grpSpPr>
        <p:grpSp>
          <p:nvGrpSpPr>
            <p:cNvPr id="251" name="Google Shape;251;p15"/>
            <p:cNvGrpSpPr/>
            <p:nvPr/>
          </p:nvGrpSpPr>
          <p:grpSpPr>
            <a:xfrm>
              <a:off x="8135724" y="1933799"/>
              <a:ext cx="2577275" cy="1833510"/>
              <a:chOff x="781874" y="1294774"/>
              <a:chExt cx="2577275" cy="1833510"/>
            </a:xfrm>
          </p:grpSpPr>
          <p:sp>
            <p:nvSpPr>
              <p:cNvPr id="252" name="Google Shape;252;p15"/>
              <p:cNvSpPr/>
              <p:nvPr/>
            </p:nvSpPr>
            <p:spPr>
              <a:xfrm rot="10800000">
                <a:off x="2834149" y="1520462"/>
                <a:ext cx="525000" cy="4581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FFFFFF">
                  <a:alpha val="151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5"/>
              <p:cNvSpPr/>
              <p:nvPr/>
            </p:nvSpPr>
            <p:spPr>
              <a:xfrm rot="10800000">
                <a:off x="2424511" y="1751429"/>
                <a:ext cx="525000" cy="4581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FFFFFF">
                  <a:alpha val="151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" name="Google Shape;254;p15"/>
              <p:cNvSpPr/>
              <p:nvPr/>
            </p:nvSpPr>
            <p:spPr>
              <a:xfrm rot="10800000">
                <a:off x="2423203" y="1294774"/>
                <a:ext cx="525000" cy="4581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FFFFFF">
                  <a:alpha val="2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15"/>
              <p:cNvSpPr/>
              <p:nvPr/>
            </p:nvSpPr>
            <p:spPr>
              <a:xfrm rot="10800000">
                <a:off x="2013374" y="1524505"/>
                <a:ext cx="525000" cy="4581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FFFFFF">
                  <a:alpha val="582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5"/>
              <p:cNvSpPr/>
              <p:nvPr/>
            </p:nvSpPr>
            <p:spPr>
              <a:xfrm rot="10800000">
                <a:off x="1601864" y="1754411"/>
                <a:ext cx="525000" cy="4581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FFFFFF">
                  <a:alpha val="151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5"/>
              <p:cNvSpPr/>
              <p:nvPr/>
            </p:nvSpPr>
            <p:spPr>
              <a:xfrm rot="10800000">
                <a:off x="2008925" y="2444203"/>
                <a:ext cx="525000" cy="4581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FFFFFF">
                  <a:alpha val="582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5"/>
              <p:cNvSpPr/>
              <p:nvPr/>
            </p:nvSpPr>
            <p:spPr>
              <a:xfrm rot="10800000">
                <a:off x="1599288" y="2669819"/>
                <a:ext cx="525000" cy="4581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FFFFFF">
                  <a:alpha val="151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259;p15"/>
              <p:cNvSpPr/>
              <p:nvPr/>
            </p:nvSpPr>
            <p:spPr>
              <a:xfrm rot="10800000">
                <a:off x="1599288" y="2211855"/>
                <a:ext cx="525000" cy="4581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FFFFFF">
                  <a:alpha val="2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15"/>
              <p:cNvSpPr/>
              <p:nvPr/>
            </p:nvSpPr>
            <p:spPr>
              <a:xfrm rot="10800000">
                <a:off x="1190767" y="2441586"/>
                <a:ext cx="525000" cy="4581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FFFFFF">
                  <a:alpha val="582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5"/>
              <p:cNvSpPr/>
              <p:nvPr/>
            </p:nvSpPr>
            <p:spPr>
              <a:xfrm rot="10800000">
                <a:off x="781874" y="2670184"/>
                <a:ext cx="525000" cy="4581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FFFFFF">
                  <a:alpha val="2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2" name="Google Shape;262;p15"/>
            <p:cNvGrpSpPr/>
            <p:nvPr/>
          </p:nvGrpSpPr>
          <p:grpSpPr>
            <a:xfrm>
              <a:off x="1081074" y="4146624"/>
              <a:ext cx="1345775" cy="914755"/>
              <a:chOff x="2264799" y="3654374"/>
              <a:chExt cx="1345775" cy="914755"/>
            </a:xfrm>
          </p:grpSpPr>
          <p:sp>
            <p:nvSpPr>
              <p:cNvPr id="263" name="Google Shape;263;p15"/>
              <p:cNvSpPr/>
              <p:nvPr/>
            </p:nvSpPr>
            <p:spPr>
              <a:xfrm rot="10800000">
                <a:off x="3085574" y="3880062"/>
                <a:ext cx="525000" cy="4581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FFFFFF">
                  <a:alpha val="151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15"/>
              <p:cNvSpPr/>
              <p:nvPr/>
            </p:nvSpPr>
            <p:spPr>
              <a:xfrm rot="10800000">
                <a:off x="2675936" y="4111029"/>
                <a:ext cx="525000" cy="4581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FFFFFF">
                  <a:alpha val="151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5"/>
              <p:cNvSpPr/>
              <p:nvPr/>
            </p:nvSpPr>
            <p:spPr>
              <a:xfrm rot="10800000">
                <a:off x="2674628" y="3654374"/>
                <a:ext cx="525000" cy="4581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FFFFFF">
                  <a:alpha val="2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5"/>
              <p:cNvSpPr/>
              <p:nvPr/>
            </p:nvSpPr>
            <p:spPr>
              <a:xfrm rot="10800000">
                <a:off x="2264799" y="3884105"/>
                <a:ext cx="525000" cy="4581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FFFFFF">
                  <a:alpha val="582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2" name="Google Shape;632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33" name="Google Shape;633;p31"/>
          <p:cNvGrpSpPr/>
          <p:nvPr/>
        </p:nvGrpSpPr>
        <p:grpSpPr>
          <a:xfrm>
            <a:off x="-234251" y="-297501"/>
            <a:ext cx="9082600" cy="5165107"/>
            <a:chOff x="-234251" y="-297501"/>
            <a:chExt cx="9082600" cy="5165107"/>
          </a:xfrm>
        </p:grpSpPr>
        <p:grpSp>
          <p:nvGrpSpPr>
            <p:cNvPr id="634" name="Google Shape;634;p31"/>
            <p:cNvGrpSpPr/>
            <p:nvPr/>
          </p:nvGrpSpPr>
          <p:grpSpPr>
            <a:xfrm>
              <a:off x="-234251" y="-297501"/>
              <a:ext cx="2577275" cy="1833510"/>
              <a:chOff x="781874" y="1294774"/>
              <a:chExt cx="2577275" cy="1833510"/>
            </a:xfrm>
          </p:grpSpPr>
          <p:sp>
            <p:nvSpPr>
              <p:cNvPr id="635" name="Google Shape;635;p31"/>
              <p:cNvSpPr/>
              <p:nvPr/>
            </p:nvSpPr>
            <p:spPr>
              <a:xfrm rot="10800000">
                <a:off x="2834149" y="1520462"/>
                <a:ext cx="525000" cy="4581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FFFFFF">
                  <a:alpha val="151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" name="Google Shape;636;p31"/>
              <p:cNvSpPr/>
              <p:nvPr/>
            </p:nvSpPr>
            <p:spPr>
              <a:xfrm rot="10800000">
                <a:off x="2424511" y="1751429"/>
                <a:ext cx="525000" cy="4581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FFFFFF">
                  <a:alpha val="151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" name="Google Shape;637;p31"/>
              <p:cNvSpPr/>
              <p:nvPr/>
            </p:nvSpPr>
            <p:spPr>
              <a:xfrm rot="10800000">
                <a:off x="2423203" y="1294774"/>
                <a:ext cx="525000" cy="4581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FFFFFF">
                  <a:alpha val="2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8" name="Google Shape;638;p31"/>
              <p:cNvSpPr/>
              <p:nvPr/>
            </p:nvSpPr>
            <p:spPr>
              <a:xfrm rot="10800000">
                <a:off x="2013374" y="1524505"/>
                <a:ext cx="525000" cy="4581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FFFFFF">
                  <a:alpha val="582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" name="Google Shape;639;p31"/>
              <p:cNvSpPr/>
              <p:nvPr/>
            </p:nvSpPr>
            <p:spPr>
              <a:xfrm rot="10800000">
                <a:off x="1601864" y="1754411"/>
                <a:ext cx="525000" cy="4581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FFFFFF">
                  <a:alpha val="151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0" name="Google Shape;640;p31"/>
              <p:cNvSpPr/>
              <p:nvPr/>
            </p:nvSpPr>
            <p:spPr>
              <a:xfrm rot="10800000">
                <a:off x="2008925" y="2444203"/>
                <a:ext cx="525000" cy="4581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FFFFFF">
                  <a:alpha val="582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1" name="Google Shape;641;p31"/>
              <p:cNvSpPr/>
              <p:nvPr/>
            </p:nvSpPr>
            <p:spPr>
              <a:xfrm rot="10800000">
                <a:off x="1599288" y="2669819"/>
                <a:ext cx="525000" cy="4581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FFFFFF">
                  <a:alpha val="151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" name="Google Shape;642;p31"/>
              <p:cNvSpPr/>
              <p:nvPr/>
            </p:nvSpPr>
            <p:spPr>
              <a:xfrm rot="10800000">
                <a:off x="1599288" y="2211855"/>
                <a:ext cx="525000" cy="4581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FFFFFF">
                  <a:alpha val="2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3" name="Google Shape;643;p31"/>
              <p:cNvSpPr/>
              <p:nvPr/>
            </p:nvSpPr>
            <p:spPr>
              <a:xfrm rot="10800000">
                <a:off x="1190767" y="2441586"/>
                <a:ext cx="525000" cy="4581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FFFFFF">
                  <a:alpha val="582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4" name="Google Shape;644;p31"/>
              <p:cNvSpPr/>
              <p:nvPr/>
            </p:nvSpPr>
            <p:spPr>
              <a:xfrm rot="10800000">
                <a:off x="781874" y="2670184"/>
                <a:ext cx="525000" cy="4581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FFFFFF">
                  <a:alpha val="2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5" name="Google Shape;645;p31"/>
            <p:cNvGrpSpPr/>
            <p:nvPr/>
          </p:nvGrpSpPr>
          <p:grpSpPr>
            <a:xfrm>
              <a:off x="7866164" y="275255"/>
              <a:ext cx="936510" cy="688006"/>
              <a:chOff x="3235964" y="2587955"/>
              <a:chExt cx="936510" cy="688006"/>
            </a:xfrm>
          </p:grpSpPr>
          <p:sp>
            <p:nvSpPr>
              <p:cNvPr id="646" name="Google Shape;646;p31"/>
              <p:cNvSpPr/>
              <p:nvPr/>
            </p:nvSpPr>
            <p:spPr>
              <a:xfrm rot="10800000">
                <a:off x="3647474" y="2587955"/>
                <a:ext cx="525000" cy="4581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FFFFFF">
                  <a:alpha val="582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7" name="Google Shape;647;p31"/>
              <p:cNvSpPr/>
              <p:nvPr/>
            </p:nvSpPr>
            <p:spPr>
              <a:xfrm rot="10800000">
                <a:off x="3235964" y="2817861"/>
                <a:ext cx="525000" cy="4581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FFFFFF">
                  <a:alpha val="151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8" name="Google Shape;648;p31"/>
            <p:cNvGrpSpPr/>
            <p:nvPr/>
          </p:nvGrpSpPr>
          <p:grpSpPr>
            <a:xfrm>
              <a:off x="7912403" y="3038447"/>
              <a:ext cx="935946" cy="1829159"/>
              <a:chOff x="4738303" y="2514672"/>
              <a:chExt cx="935946" cy="1829159"/>
            </a:xfrm>
          </p:grpSpPr>
          <p:sp>
            <p:nvSpPr>
              <p:cNvPr id="649" name="Google Shape;649;p31"/>
              <p:cNvSpPr/>
              <p:nvPr/>
            </p:nvSpPr>
            <p:spPr>
              <a:xfrm rot="10800000">
                <a:off x="5149249" y="2740361"/>
                <a:ext cx="525000" cy="4581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FFFFFF">
                  <a:alpha val="151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650;p31"/>
              <p:cNvSpPr/>
              <p:nvPr/>
            </p:nvSpPr>
            <p:spPr>
              <a:xfrm rot="10800000">
                <a:off x="4739611" y="2971327"/>
                <a:ext cx="525000" cy="4581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FFFFFF">
                  <a:alpha val="151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" name="Google Shape;651;p31"/>
              <p:cNvSpPr/>
              <p:nvPr/>
            </p:nvSpPr>
            <p:spPr>
              <a:xfrm rot="10800000">
                <a:off x="4738303" y="2514672"/>
                <a:ext cx="525000" cy="4581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FFFFFF">
                  <a:alpha val="2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" name="Google Shape;652;p31"/>
              <p:cNvSpPr/>
              <p:nvPr/>
            </p:nvSpPr>
            <p:spPr>
              <a:xfrm rot="10800000">
                <a:off x="5149225" y="3660116"/>
                <a:ext cx="525000" cy="4581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FFFFFF">
                  <a:alpha val="582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3" name="Google Shape;653;p31"/>
              <p:cNvSpPr/>
              <p:nvPr/>
            </p:nvSpPr>
            <p:spPr>
              <a:xfrm rot="10800000">
                <a:off x="4739588" y="3885731"/>
                <a:ext cx="525000" cy="4581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FFFFFF">
                  <a:alpha val="151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4" name="Google Shape;654;p31"/>
              <p:cNvSpPr/>
              <p:nvPr/>
            </p:nvSpPr>
            <p:spPr>
              <a:xfrm rot="10800000">
                <a:off x="4739588" y="3427767"/>
                <a:ext cx="525000" cy="4581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FFFFFF">
                  <a:alpha val="2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5" name="Google Shape;655;p31"/>
            <p:cNvGrpSpPr/>
            <p:nvPr/>
          </p:nvGrpSpPr>
          <p:grpSpPr>
            <a:xfrm>
              <a:off x="381499" y="3884824"/>
              <a:ext cx="1345775" cy="914755"/>
              <a:chOff x="2264799" y="3654374"/>
              <a:chExt cx="1345775" cy="914755"/>
            </a:xfrm>
          </p:grpSpPr>
          <p:sp>
            <p:nvSpPr>
              <p:cNvPr id="656" name="Google Shape;656;p31"/>
              <p:cNvSpPr/>
              <p:nvPr/>
            </p:nvSpPr>
            <p:spPr>
              <a:xfrm rot="10800000">
                <a:off x="3085574" y="3880062"/>
                <a:ext cx="525000" cy="4581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FFFFFF">
                  <a:alpha val="151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" name="Google Shape;657;p31"/>
              <p:cNvSpPr/>
              <p:nvPr/>
            </p:nvSpPr>
            <p:spPr>
              <a:xfrm rot="10800000">
                <a:off x="2675936" y="4111029"/>
                <a:ext cx="525000" cy="4581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FFFFFF">
                  <a:alpha val="151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8" name="Google Shape;658;p31"/>
              <p:cNvSpPr/>
              <p:nvPr/>
            </p:nvSpPr>
            <p:spPr>
              <a:xfrm rot="10800000">
                <a:off x="2674628" y="3654374"/>
                <a:ext cx="525000" cy="4581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FFFFFF">
                  <a:alpha val="2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" name="Google Shape;659;p31"/>
              <p:cNvSpPr/>
              <p:nvPr/>
            </p:nvSpPr>
            <p:spPr>
              <a:xfrm rot="10800000">
                <a:off x="2264799" y="3884105"/>
                <a:ext cx="525000" cy="4581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FFFFFF">
                  <a:alpha val="582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1" name="Google Shape;661;p32"/>
          <p:cNvGrpSpPr/>
          <p:nvPr/>
        </p:nvGrpSpPr>
        <p:grpSpPr>
          <a:xfrm>
            <a:off x="159224" y="251905"/>
            <a:ext cx="8751975" cy="4709604"/>
            <a:chOff x="159224" y="251905"/>
            <a:chExt cx="8751975" cy="4709604"/>
          </a:xfrm>
        </p:grpSpPr>
        <p:grpSp>
          <p:nvGrpSpPr>
            <p:cNvPr id="662" name="Google Shape;662;p32"/>
            <p:cNvGrpSpPr/>
            <p:nvPr/>
          </p:nvGrpSpPr>
          <p:grpSpPr>
            <a:xfrm>
              <a:off x="6333924" y="3127999"/>
              <a:ext cx="2577275" cy="1833510"/>
              <a:chOff x="781874" y="1294774"/>
              <a:chExt cx="2577275" cy="1833510"/>
            </a:xfrm>
          </p:grpSpPr>
          <p:sp>
            <p:nvSpPr>
              <p:cNvPr id="663" name="Google Shape;663;p32"/>
              <p:cNvSpPr/>
              <p:nvPr/>
            </p:nvSpPr>
            <p:spPr>
              <a:xfrm rot="10800000">
                <a:off x="2834149" y="1520462"/>
                <a:ext cx="525000" cy="4581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FFFFFF">
                  <a:alpha val="151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" name="Google Shape;664;p32"/>
              <p:cNvSpPr/>
              <p:nvPr/>
            </p:nvSpPr>
            <p:spPr>
              <a:xfrm rot="10800000">
                <a:off x="2424511" y="1751429"/>
                <a:ext cx="525000" cy="4581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FFFFFF">
                  <a:alpha val="151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5" name="Google Shape;665;p32"/>
              <p:cNvSpPr/>
              <p:nvPr/>
            </p:nvSpPr>
            <p:spPr>
              <a:xfrm rot="10800000">
                <a:off x="2423203" y="1294774"/>
                <a:ext cx="525000" cy="4581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FFFFFF">
                  <a:alpha val="2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" name="Google Shape;666;p32"/>
              <p:cNvSpPr/>
              <p:nvPr/>
            </p:nvSpPr>
            <p:spPr>
              <a:xfrm rot="10800000">
                <a:off x="2013374" y="1524505"/>
                <a:ext cx="525000" cy="4581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FFFFFF">
                  <a:alpha val="582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" name="Google Shape;667;p32"/>
              <p:cNvSpPr/>
              <p:nvPr/>
            </p:nvSpPr>
            <p:spPr>
              <a:xfrm rot="10800000">
                <a:off x="1601864" y="1754411"/>
                <a:ext cx="525000" cy="4581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FFFFFF">
                  <a:alpha val="151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" name="Google Shape;668;p32"/>
              <p:cNvSpPr/>
              <p:nvPr/>
            </p:nvSpPr>
            <p:spPr>
              <a:xfrm rot="10800000">
                <a:off x="2008925" y="2444203"/>
                <a:ext cx="525000" cy="4581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FFFFFF">
                  <a:alpha val="582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9" name="Google Shape;669;p32"/>
              <p:cNvSpPr/>
              <p:nvPr/>
            </p:nvSpPr>
            <p:spPr>
              <a:xfrm rot="10800000">
                <a:off x="1599288" y="2669819"/>
                <a:ext cx="525000" cy="4581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FFFFFF">
                  <a:alpha val="151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0" name="Google Shape;670;p32"/>
              <p:cNvSpPr/>
              <p:nvPr/>
            </p:nvSpPr>
            <p:spPr>
              <a:xfrm rot="10800000">
                <a:off x="1599288" y="2211855"/>
                <a:ext cx="525000" cy="4581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FFFFFF">
                  <a:alpha val="2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1" name="Google Shape;671;p32"/>
              <p:cNvSpPr/>
              <p:nvPr/>
            </p:nvSpPr>
            <p:spPr>
              <a:xfrm rot="10800000">
                <a:off x="1190767" y="2441586"/>
                <a:ext cx="525000" cy="4581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FFFFFF">
                  <a:alpha val="582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2" name="Google Shape;672;p32"/>
              <p:cNvSpPr/>
              <p:nvPr/>
            </p:nvSpPr>
            <p:spPr>
              <a:xfrm rot="10800000">
                <a:off x="781874" y="2670184"/>
                <a:ext cx="525000" cy="4581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FFFFFF">
                  <a:alpha val="2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3" name="Google Shape;673;p32"/>
            <p:cNvGrpSpPr/>
            <p:nvPr/>
          </p:nvGrpSpPr>
          <p:grpSpPr>
            <a:xfrm>
              <a:off x="1580814" y="251905"/>
              <a:ext cx="936510" cy="688006"/>
              <a:chOff x="3235964" y="2587955"/>
              <a:chExt cx="936510" cy="688006"/>
            </a:xfrm>
          </p:grpSpPr>
          <p:sp>
            <p:nvSpPr>
              <p:cNvPr id="674" name="Google Shape;674;p32"/>
              <p:cNvSpPr/>
              <p:nvPr/>
            </p:nvSpPr>
            <p:spPr>
              <a:xfrm rot="10800000">
                <a:off x="3647474" y="2587955"/>
                <a:ext cx="525000" cy="4581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FFFFFF">
                  <a:alpha val="582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5" name="Google Shape;675;p32"/>
              <p:cNvSpPr/>
              <p:nvPr/>
            </p:nvSpPr>
            <p:spPr>
              <a:xfrm rot="10800000">
                <a:off x="3235964" y="2817861"/>
                <a:ext cx="525000" cy="4581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FFFFFF">
                  <a:alpha val="151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6" name="Google Shape;676;p32"/>
            <p:cNvGrpSpPr/>
            <p:nvPr/>
          </p:nvGrpSpPr>
          <p:grpSpPr>
            <a:xfrm>
              <a:off x="307128" y="346247"/>
              <a:ext cx="935946" cy="1829159"/>
              <a:chOff x="4738303" y="2514672"/>
              <a:chExt cx="935946" cy="1829159"/>
            </a:xfrm>
          </p:grpSpPr>
          <p:sp>
            <p:nvSpPr>
              <p:cNvPr id="677" name="Google Shape;677;p32"/>
              <p:cNvSpPr/>
              <p:nvPr/>
            </p:nvSpPr>
            <p:spPr>
              <a:xfrm rot="10800000">
                <a:off x="5149249" y="2740361"/>
                <a:ext cx="525000" cy="4581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FFFFFF">
                  <a:alpha val="151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" name="Google Shape;678;p32"/>
              <p:cNvSpPr/>
              <p:nvPr/>
            </p:nvSpPr>
            <p:spPr>
              <a:xfrm rot="10800000">
                <a:off x="4739611" y="2971327"/>
                <a:ext cx="525000" cy="4581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FFFFFF">
                  <a:alpha val="151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9" name="Google Shape;679;p32"/>
              <p:cNvSpPr/>
              <p:nvPr/>
            </p:nvSpPr>
            <p:spPr>
              <a:xfrm rot="10800000">
                <a:off x="4738303" y="2514672"/>
                <a:ext cx="525000" cy="4581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FFFFFF">
                  <a:alpha val="2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0" name="Google Shape;680;p32"/>
              <p:cNvSpPr/>
              <p:nvPr/>
            </p:nvSpPr>
            <p:spPr>
              <a:xfrm rot="10800000">
                <a:off x="5149225" y="3660116"/>
                <a:ext cx="525000" cy="4581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FFFFFF">
                  <a:alpha val="582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1" name="Google Shape;681;p32"/>
              <p:cNvSpPr/>
              <p:nvPr/>
            </p:nvSpPr>
            <p:spPr>
              <a:xfrm rot="10800000">
                <a:off x="4739588" y="3885731"/>
                <a:ext cx="525000" cy="4581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FFFFFF">
                  <a:alpha val="151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2" name="Google Shape;682;p32"/>
              <p:cNvSpPr/>
              <p:nvPr/>
            </p:nvSpPr>
            <p:spPr>
              <a:xfrm rot="10800000">
                <a:off x="4739588" y="3427767"/>
                <a:ext cx="525000" cy="4581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FFFFFF">
                  <a:alpha val="2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83" name="Google Shape;683;p32"/>
            <p:cNvGrpSpPr/>
            <p:nvPr/>
          </p:nvGrpSpPr>
          <p:grpSpPr>
            <a:xfrm>
              <a:off x="159224" y="2418249"/>
              <a:ext cx="1345775" cy="914755"/>
              <a:chOff x="2264799" y="3654374"/>
              <a:chExt cx="1345775" cy="914755"/>
            </a:xfrm>
          </p:grpSpPr>
          <p:sp>
            <p:nvSpPr>
              <p:cNvPr id="684" name="Google Shape;684;p32"/>
              <p:cNvSpPr/>
              <p:nvPr/>
            </p:nvSpPr>
            <p:spPr>
              <a:xfrm rot="10800000">
                <a:off x="3085574" y="3880062"/>
                <a:ext cx="525000" cy="4581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FFFFFF">
                  <a:alpha val="151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" name="Google Shape;685;p32"/>
              <p:cNvSpPr/>
              <p:nvPr/>
            </p:nvSpPr>
            <p:spPr>
              <a:xfrm rot="10800000">
                <a:off x="2675936" y="4111029"/>
                <a:ext cx="525000" cy="4581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FFFFFF">
                  <a:alpha val="151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6" name="Google Shape;686;p32"/>
              <p:cNvSpPr/>
              <p:nvPr/>
            </p:nvSpPr>
            <p:spPr>
              <a:xfrm rot="10800000">
                <a:off x="2674628" y="3654374"/>
                <a:ext cx="525000" cy="4581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FFFFFF">
                  <a:alpha val="2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" name="Google Shape;687;p32"/>
              <p:cNvSpPr/>
              <p:nvPr/>
            </p:nvSpPr>
            <p:spPr>
              <a:xfrm rot="10800000">
                <a:off x="2264799" y="3884105"/>
                <a:ext cx="525000" cy="4581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FFFFFF">
                  <a:alpha val="582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5" r:id="rId3"/>
    <p:sldLayoutId id="2147483658" r:id="rId4"/>
    <p:sldLayoutId id="2147483659" r:id="rId5"/>
    <p:sldLayoutId id="2147483660" r:id="rId6"/>
    <p:sldLayoutId id="2147483661" r:id="rId7"/>
    <p:sldLayoutId id="2147483677" r:id="rId8"/>
    <p:sldLayoutId id="2147483678" r:id="rId9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slide" Target="slide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36"/>
          <p:cNvSpPr txBox="1">
            <a:spLocks noGrp="1"/>
          </p:cNvSpPr>
          <p:nvPr>
            <p:ph type="ctrTitle"/>
          </p:nvPr>
        </p:nvSpPr>
        <p:spPr>
          <a:xfrm>
            <a:off x="953922" y="1804087"/>
            <a:ext cx="7584000" cy="224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500" b="0" dirty="0"/>
              <a:t> </a:t>
            </a:r>
            <a:endParaRPr sz="3500" b="0" dirty="0"/>
          </a:p>
        </p:txBody>
      </p:sp>
      <p:sp>
        <p:nvSpPr>
          <p:cNvPr id="699" name="Google Shape;699;p36"/>
          <p:cNvSpPr txBox="1">
            <a:spLocks noGrp="1"/>
          </p:cNvSpPr>
          <p:nvPr>
            <p:ph type="subTitle" idx="1"/>
          </p:nvPr>
        </p:nvSpPr>
        <p:spPr>
          <a:xfrm>
            <a:off x="846900" y="3760885"/>
            <a:ext cx="45288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Team – </a:t>
            </a:r>
            <a:r>
              <a:rPr lang="en-IN" sz="2000" dirty="0" err="1"/>
              <a:t>TechyTrek</a:t>
            </a:r>
            <a:endParaRPr sz="2000" dirty="0"/>
          </a:p>
        </p:txBody>
      </p:sp>
      <p:cxnSp>
        <p:nvCxnSpPr>
          <p:cNvPr id="700" name="Google Shape;700;p36"/>
          <p:cNvCxnSpPr/>
          <p:nvPr/>
        </p:nvCxnSpPr>
        <p:spPr>
          <a:xfrm>
            <a:off x="953922" y="3728412"/>
            <a:ext cx="931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F9C711D-3997-EAC5-6197-C7AFC6FF403D}"/>
              </a:ext>
            </a:extLst>
          </p:cNvPr>
          <p:cNvSpPr txBox="1"/>
          <p:nvPr/>
        </p:nvSpPr>
        <p:spPr>
          <a:xfrm>
            <a:off x="846900" y="1309866"/>
            <a:ext cx="5780047" cy="1261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sz="3200" dirty="0">
              <a:solidFill>
                <a:schemeClr val="accent1"/>
              </a:solidFill>
            </a:endParaRPr>
          </a:p>
          <a:p>
            <a:r>
              <a:rPr lang="en-IN" sz="4400" dirty="0">
                <a:solidFill>
                  <a:schemeClr val="accent1"/>
                </a:solidFill>
              </a:rPr>
              <a:t>Hackathon’ 2023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FC7621E-9BC5-3392-A5C5-E61E1A4744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1925" y="389157"/>
            <a:ext cx="999411" cy="98209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39"/>
          <p:cNvSpPr txBox="1">
            <a:spLocks noGrp="1"/>
          </p:cNvSpPr>
          <p:nvPr>
            <p:ph type="title"/>
          </p:nvPr>
        </p:nvSpPr>
        <p:spPr>
          <a:xfrm>
            <a:off x="2069572" y="-353622"/>
            <a:ext cx="4872900" cy="154424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/>
              <a:t>Problem Statement</a:t>
            </a:r>
            <a:endParaRPr sz="2400" dirty="0"/>
          </a:p>
        </p:txBody>
      </p:sp>
      <p:sp>
        <p:nvSpPr>
          <p:cNvPr id="738" name="Google Shape;738;p39"/>
          <p:cNvSpPr txBox="1">
            <a:spLocks noGrp="1"/>
          </p:cNvSpPr>
          <p:nvPr>
            <p:ph type="subTitle" idx="1"/>
          </p:nvPr>
        </p:nvSpPr>
        <p:spPr>
          <a:xfrm>
            <a:off x="1618317" y="1190625"/>
            <a:ext cx="6574110" cy="1602673"/>
          </a:xfrm>
          <a:prstGeom prst="rect">
            <a:avLst/>
          </a:prstGeom>
        </p:spPr>
        <p:txBody>
          <a:bodyPr spcFirstLastPara="1" wrap="square" lIns="91425" tIns="91425" rIns="91425" bIns="91425" numCol="1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Solution to allow an activity </a:t>
            </a:r>
            <a:r>
              <a:rPr lang="en-US" sz="1400" dirty="0" err="1"/>
              <a:t>incharge</a:t>
            </a:r>
            <a:r>
              <a:rPr lang="en-US" sz="1400" dirty="0"/>
              <a:t> to register, mark attendance, see student involvement level (participant/ organizer/ winner) in an event and generate a non </a:t>
            </a:r>
            <a:r>
              <a:rPr lang="en-US" sz="1400" dirty="0" err="1"/>
              <a:t>temperable</a:t>
            </a:r>
            <a:r>
              <a:rPr lang="en-US" sz="1400" dirty="0"/>
              <a:t> e-certificate.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D7F3EF-DAC4-3ED3-53BB-4A5DFF1242FE}"/>
              </a:ext>
            </a:extLst>
          </p:cNvPr>
          <p:cNvSpPr txBox="1"/>
          <p:nvPr/>
        </p:nvSpPr>
        <p:spPr>
          <a:xfrm>
            <a:off x="1887344" y="2434368"/>
            <a:ext cx="536931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400" b="1" dirty="0">
                <a:solidFill>
                  <a:schemeClr val="accent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Idea / Approach Details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987703-BF23-3D90-B764-5E5B296D0936}"/>
              </a:ext>
            </a:extLst>
          </p:cNvPr>
          <p:cNvSpPr txBox="1"/>
          <p:nvPr/>
        </p:nvSpPr>
        <p:spPr>
          <a:xfrm>
            <a:off x="1464527" y="2998768"/>
            <a:ext cx="608299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dirty="0">
                <a:solidFill>
                  <a:srgbClr val="D1D5DB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This ingenious solution draws its inspiration from our esteemed College Guru portal, serving as a testament to its innovative capabilities. Moreover, it seamlessly extends its utility to empower Event </a:t>
            </a:r>
            <a:r>
              <a:rPr lang="en-US" sz="1400" b="0" i="0" dirty="0" err="1">
                <a:solidFill>
                  <a:srgbClr val="D1D5DB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Incharges</a:t>
            </a:r>
            <a:r>
              <a:rPr lang="en-US" sz="1400" b="0" i="0" dirty="0">
                <a:solidFill>
                  <a:srgbClr val="D1D5DB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, offering them a powerful toolset to effortlessly execute a variety of tasks.</a:t>
            </a:r>
            <a:endParaRPr lang="en-US" sz="14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8" name="Google Shape;1098;p58"/>
          <p:cNvSpPr txBox="1">
            <a:spLocks noGrp="1"/>
          </p:cNvSpPr>
          <p:nvPr>
            <p:ph type="title"/>
          </p:nvPr>
        </p:nvSpPr>
        <p:spPr>
          <a:xfrm>
            <a:off x="786266" y="21767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Technologies Used</a:t>
            </a:r>
          </a:p>
        </p:txBody>
      </p:sp>
      <p:sp>
        <p:nvSpPr>
          <p:cNvPr id="1099" name="Google Shape;1099;p58"/>
          <p:cNvSpPr txBox="1"/>
          <p:nvPr/>
        </p:nvSpPr>
        <p:spPr>
          <a:xfrm flipH="1">
            <a:off x="1355879" y="1808726"/>
            <a:ext cx="2143200" cy="4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Frontend</a:t>
            </a:r>
            <a:endParaRPr sz="2400" b="1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00" name="Google Shape;1100;p58"/>
          <p:cNvSpPr txBox="1"/>
          <p:nvPr/>
        </p:nvSpPr>
        <p:spPr>
          <a:xfrm flipH="1">
            <a:off x="1363313" y="1399444"/>
            <a:ext cx="2143200" cy="5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Moodle is used  for the Interface part           with the help of PHP  </a:t>
            </a:r>
            <a:endParaRPr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04" name="Google Shape;1104;p58"/>
          <p:cNvSpPr txBox="1"/>
          <p:nvPr/>
        </p:nvSpPr>
        <p:spPr>
          <a:xfrm flipH="1">
            <a:off x="5818815" y="1513417"/>
            <a:ext cx="2143200" cy="5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For the Database , MySQL is used. </a:t>
            </a:r>
          </a:p>
        </p:txBody>
      </p:sp>
      <p:sp>
        <p:nvSpPr>
          <p:cNvPr id="1106" name="Google Shape;1106;p58"/>
          <p:cNvSpPr txBox="1"/>
          <p:nvPr/>
        </p:nvSpPr>
        <p:spPr>
          <a:xfrm flipH="1">
            <a:off x="6056300" y="3839474"/>
            <a:ext cx="2143200" cy="5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10" name="Google Shape;1110;p58"/>
          <p:cNvSpPr/>
          <p:nvPr/>
        </p:nvSpPr>
        <p:spPr>
          <a:xfrm>
            <a:off x="6842000" y="2597025"/>
            <a:ext cx="571800" cy="5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F299A82-8D29-050E-11BF-F3459F137257}"/>
              </a:ext>
            </a:extLst>
          </p:cNvPr>
          <p:cNvGrpSpPr/>
          <p:nvPr/>
        </p:nvGrpSpPr>
        <p:grpSpPr>
          <a:xfrm>
            <a:off x="2434914" y="1843124"/>
            <a:ext cx="5494836" cy="2568150"/>
            <a:chOff x="1516681" y="1843124"/>
            <a:chExt cx="5494836" cy="2568150"/>
          </a:xfrm>
        </p:grpSpPr>
        <p:sp>
          <p:nvSpPr>
            <p:cNvPr id="1101" name="Google Shape;1101;p58"/>
            <p:cNvSpPr txBox="1"/>
            <p:nvPr/>
          </p:nvSpPr>
          <p:spPr>
            <a:xfrm flipH="1">
              <a:off x="2648433" y="3451200"/>
              <a:ext cx="2143200" cy="46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2400" b="1" dirty="0" err="1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rPr>
                <a:t>EventGuru</a:t>
              </a:r>
              <a:endParaRPr sz="2400" b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102" name="Google Shape;1102;p58"/>
            <p:cNvSpPr txBox="1"/>
            <p:nvPr/>
          </p:nvSpPr>
          <p:spPr>
            <a:xfrm flipH="1">
              <a:off x="2648433" y="3839474"/>
              <a:ext cx="2143200" cy="57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rPr>
                <a:t>Helps to manage the events.</a:t>
              </a:r>
            </a:p>
          </p:txBody>
        </p:sp>
        <p:sp>
          <p:nvSpPr>
            <p:cNvPr id="1103" name="Google Shape;1103;p58"/>
            <p:cNvSpPr txBox="1"/>
            <p:nvPr/>
          </p:nvSpPr>
          <p:spPr>
            <a:xfrm flipH="1">
              <a:off x="4352367" y="1843124"/>
              <a:ext cx="2143200" cy="46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-IN" sz="2400" b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105" name="Google Shape;1105;p58"/>
            <p:cNvSpPr txBox="1"/>
            <p:nvPr/>
          </p:nvSpPr>
          <p:spPr>
            <a:xfrm flipH="1">
              <a:off x="4868317" y="2039276"/>
              <a:ext cx="2143200" cy="46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2400" b="1" dirty="0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rPr>
                <a:t>Database</a:t>
              </a:r>
            </a:p>
          </p:txBody>
        </p:sp>
        <p:sp>
          <p:nvSpPr>
            <p:cNvPr id="1107" name="Google Shape;1107;p58"/>
            <p:cNvSpPr/>
            <p:nvPr/>
          </p:nvSpPr>
          <p:spPr>
            <a:xfrm>
              <a:off x="1730200" y="2597025"/>
              <a:ext cx="571800" cy="57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58"/>
            <p:cNvSpPr/>
            <p:nvPr/>
          </p:nvSpPr>
          <p:spPr>
            <a:xfrm>
              <a:off x="3434133" y="2597025"/>
              <a:ext cx="571800" cy="57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58"/>
            <p:cNvSpPr/>
            <p:nvPr/>
          </p:nvSpPr>
          <p:spPr>
            <a:xfrm>
              <a:off x="5138067" y="2597025"/>
              <a:ext cx="571800" cy="57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111" name="Google Shape;1111;p58"/>
            <p:cNvCxnSpPr>
              <a:cxnSpLocks/>
            </p:cNvCxnSpPr>
            <p:nvPr/>
          </p:nvCxnSpPr>
          <p:spPr>
            <a:xfrm rot="16200000" flipV="1">
              <a:off x="1628255" y="2145597"/>
              <a:ext cx="292801" cy="515950"/>
            </a:xfrm>
            <a:prstGeom prst="bentConnector3">
              <a:avLst>
                <a:gd name="adj1" fmla="val 50000"/>
              </a:avLst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12" name="Google Shape;1112;p58"/>
            <p:cNvCxnSpPr>
              <a:stCxn id="1107" idx="3"/>
              <a:endCxn id="1108" idx="1"/>
            </p:cNvCxnSpPr>
            <p:nvPr/>
          </p:nvCxnSpPr>
          <p:spPr>
            <a:xfrm>
              <a:off x="2302000" y="2882925"/>
              <a:ext cx="1132200" cy="600"/>
            </a:xfrm>
            <a:prstGeom prst="bentConnector3">
              <a:avLst>
                <a:gd name="adj1" fmla="val 49997"/>
              </a:avLst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13" name="Google Shape;1113;p58"/>
            <p:cNvCxnSpPr>
              <a:stCxn id="1108" idx="2"/>
              <a:endCxn id="1101" idx="0"/>
            </p:cNvCxnSpPr>
            <p:nvPr/>
          </p:nvCxnSpPr>
          <p:spPr>
            <a:xfrm rot="-5400000" flipH="1">
              <a:off x="3579183" y="3309675"/>
              <a:ext cx="282300" cy="600"/>
            </a:xfrm>
            <a:prstGeom prst="bentConnector3">
              <a:avLst>
                <a:gd name="adj1" fmla="val 50013"/>
              </a:avLst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14" name="Google Shape;1114;p58"/>
            <p:cNvCxnSpPr>
              <a:stCxn id="1108" idx="3"/>
              <a:endCxn id="1109" idx="1"/>
            </p:cNvCxnSpPr>
            <p:nvPr/>
          </p:nvCxnSpPr>
          <p:spPr>
            <a:xfrm>
              <a:off x="4005933" y="2882925"/>
              <a:ext cx="1132200" cy="600"/>
            </a:xfrm>
            <a:prstGeom prst="bentConnector3">
              <a:avLst>
                <a:gd name="adj1" fmla="val 49997"/>
              </a:avLst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117" name="Google Shape;1117;p58"/>
            <p:cNvGrpSpPr/>
            <p:nvPr/>
          </p:nvGrpSpPr>
          <p:grpSpPr>
            <a:xfrm>
              <a:off x="1849219" y="2597079"/>
              <a:ext cx="333747" cy="422981"/>
              <a:chOff x="1876151" y="1944570"/>
              <a:chExt cx="333747" cy="422981"/>
            </a:xfrm>
          </p:grpSpPr>
          <p:sp>
            <p:nvSpPr>
              <p:cNvPr id="1118" name="Google Shape;1118;p58"/>
              <p:cNvSpPr/>
              <p:nvPr/>
            </p:nvSpPr>
            <p:spPr>
              <a:xfrm>
                <a:off x="1960397" y="2293172"/>
                <a:ext cx="33078" cy="33078"/>
              </a:xfrm>
              <a:custGeom>
                <a:avLst/>
                <a:gdLst/>
                <a:ahLst/>
                <a:cxnLst/>
                <a:rect l="l" t="t" r="r" b="b"/>
                <a:pathLst>
                  <a:path w="1492" h="1492" extrusionOk="0">
                    <a:moveTo>
                      <a:pt x="746" y="1"/>
                    </a:moveTo>
                    <a:cubicBezTo>
                      <a:pt x="335" y="1"/>
                      <a:pt x="1" y="334"/>
                      <a:pt x="1" y="746"/>
                    </a:cubicBezTo>
                    <a:cubicBezTo>
                      <a:pt x="1" y="1157"/>
                      <a:pt x="335" y="1491"/>
                      <a:pt x="746" y="1491"/>
                    </a:cubicBezTo>
                    <a:cubicBezTo>
                      <a:pt x="1157" y="1491"/>
                      <a:pt x="1491" y="1157"/>
                      <a:pt x="1491" y="746"/>
                    </a:cubicBezTo>
                    <a:cubicBezTo>
                      <a:pt x="1491" y="334"/>
                      <a:pt x="1157" y="1"/>
                      <a:pt x="74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9" name="Google Shape;1119;p58"/>
              <p:cNvSpPr/>
              <p:nvPr/>
            </p:nvSpPr>
            <p:spPr>
              <a:xfrm>
                <a:off x="2026485" y="2293172"/>
                <a:ext cx="33078" cy="33078"/>
              </a:xfrm>
              <a:custGeom>
                <a:avLst/>
                <a:gdLst/>
                <a:ahLst/>
                <a:cxnLst/>
                <a:rect l="l" t="t" r="r" b="b"/>
                <a:pathLst>
                  <a:path w="1492" h="1492" extrusionOk="0">
                    <a:moveTo>
                      <a:pt x="746" y="1"/>
                    </a:moveTo>
                    <a:cubicBezTo>
                      <a:pt x="335" y="1"/>
                      <a:pt x="1" y="334"/>
                      <a:pt x="1" y="746"/>
                    </a:cubicBezTo>
                    <a:cubicBezTo>
                      <a:pt x="1" y="1157"/>
                      <a:pt x="335" y="1491"/>
                      <a:pt x="746" y="1491"/>
                    </a:cubicBezTo>
                    <a:cubicBezTo>
                      <a:pt x="1157" y="1491"/>
                      <a:pt x="1491" y="1157"/>
                      <a:pt x="1491" y="746"/>
                    </a:cubicBezTo>
                    <a:cubicBezTo>
                      <a:pt x="1491" y="334"/>
                      <a:pt x="1157" y="1"/>
                      <a:pt x="74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0" name="Google Shape;1120;p58"/>
              <p:cNvSpPr/>
              <p:nvPr/>
            </p:nvSpPr>
            <p:spPr>
              <a:xfrm>
                <a:off x="2092574" y="2293172"/>
                <a:ext cx="33078" cy="33078"/>
              </a:xfrm>
              <a:custGeom>
                <a:avLst/>
                <a:gdLst/>
                <a:ahLst/>
                <a:cxnLst/>
                <a:rect l="l" t="t" r="r" b="b"/>
                <a:pathLst>
                  <a:path w="1492" h="1492" extrusionOk="0">
                    <a:moveTo>
                      <a:pt x="746" y="1"/>
                    </a:moveTo>
                    <a:cubicBezTo>
                      <a:pt x="334" y="1"/>
                      <a:pt x="1" y="334"/>
                      <a:pt x="1" y="746"/>
                    </a:cubicBezTo>
                    <a:cubicBezTo>
                      <a:pt x="1" y="1157"/>
                      <a:pt x="334" y="1491"/>
                      <a:pt x="746" y="1491"/>
                    </a:cubicBezTo>
                    <a:cubicBezTo>
                      <a:pt x="1157" y="1491"/>
                      <a:pt x="1491" y="1157"/>
                      <a:pt x="1491" y="746"/>
                    </a:cubicBezTo>
                    <a:cubicBezTo>
                      <a:pt x="1491" y="334"/>
                      <a:pt x="1157" y="1"/>
                      <a:pt x="74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1" name="Google Shape;1121;p58"/>
              <p:cNvSpPr/>
              <p:nvPr/>
            </p:nvSpPr>
            <p:spPr>
              <a:xfrm>
                <a:off x="1876151" y="1944570"/>
                <a:ext cx="333747" cy="422981"/>
              </a:xfrm>
              <a:custGeom>
                <a:avLst/>
                <a:gdLst/>
                <a:ahLst/>
                <a:cxnLst/>
                <a:rect l="l" t="t" r="r" b="b"/>
                <a:pathLst>
                  <a:path w="15054" h="19079" extrusionOk="0">
                    <a:moveTo>
                      <a:pt x="7527" y="3539"/>
                    </a:moveTo>
                    <a:cubicBezTo>
                      <a:pt x="8207" y="4072"/>
                      <a:pt x="8600" y="4859"/>
                      <a:pt x="8600" y="5691"/>
                    </a:cubicBezTo>
                    <a:cubicBezTo>
                      <a:pt x="8600" y="6520"/>
                      <a:pt x="8207" y="7304"/>
                      <a:pt x="7527" y="7840"/>
                    </a:cubicBezTo>
                    <a:cubicBezTo>
                      <a:pt x="6850" y="7307"/>
                      <a:pt x="6454" y="6520"/>
                      <a:pt x="6454" y="5691"/>
                    </a:cubicBezTo>
                    <a:cubicBezTo>
                      <a:pt x="6454" y="4859"/>
                      <a:pt x="6853" y="4075"/>
                      <a:pt x="7527" y="3539"/>
                    </a:cubicBezTo>
                    <a:close/>
                    <a:moveTo>
                      <a:pt x="10796" y="6880"/>
                    </a:moveTo>
                    <a:cubicBezTo>
                      <a:pt x="10900" y="6880"/>
                      <a:pt x="11003" y="6885"/>
                      <a:pt x="11107" y="6895"/>
                    </a:cubicBezTo>
                    <a:cubicBezTo>
                      <a:pt x="11193" y="7733"/>
                      <a:pt x="10895" y="8553"/>
                      <a:pt x="10287" y="9137"/>
                    </a:cubicBezTo>
                    <a:cubicBezTo>
                      <a:pt x="9744" y="9661"/>
                      <a:pt x="9001" y="9941"/>
                      <a:pt x="8222" y="9941"/>
                    </a:cubicBezTo>
                    <a:cubicBezTo>
                      <a:pt x="8120" y="9941"/>
                      <a:pt x="8017" y="9936"/>
                      <a:pt x="7914" y="9927"/>
                    </a:cubicBezTo>
                    <a:cubicBezTo>
                      <a:pt x="7828" y="9092"/>
                      <a:pt x="8126" y="8269"/>
                      <a:pt x="8734" y="7685"/>
                    </a:cubicBezTo>
                    <a:cubicBezTo>
                      <a:pt x="9276" y="7164"/>
                      <a:pt x="10020" y="6880"/>
                      <a:pt x="10796" y="6880"/>
                    </a:cubicBezTo>
                    <a:close/>
                    <a:moveTo>
                      <a:pt x="3901" y="7410"/>
                    </a:moveTo>
                    <a:cubicBezTo>
                      <a:pt x="4762" y="7410"/>
                      <a:pt x="5595" y="7732"/>
                      <a:pt x="6209" y="8320"/>
                    </a:cubicBezTo>
                    <a:cubicBezTo>
                      <a:pt x="6889" y="8973"/>
                      <a:pt x="7226" y="9888"/>
                      <a:pt x="7136" y="10809"/>
                    </a:cubicBezTo>
                    <a:cubicBezTo>
                      <a:pt x="7026" y="10819"/>
                      <a:pt x="6916" y="10825"/>
                      <a:pt x="6807" y="10825"/>
                    </a:cubicBezTo>
                    <a:cubicBezTo>
                      <a:pt x="5944" y="10825"/>
                      <a:pt x="5112" y="10505"/>
                      <a:pt x="4501" y="9915"/>
                    </a:cubicBezTo>
                    <a:cubicBezTo>
                      <a:pt x="3819" y="9262"/>
                      <a:pt x="3485" y="8347"/>
                      <a:pt x="3574" y="7426"/>
                    </a:cubicBezTo>
                    <a:cubicBezTo>
                      <a:pt x="3683" y="7415"/>
                      <a:pt x="3792" y="7410"/>
                      <a:pt x="3901" y="7410"/>
                    </a:cubicBezTo>
                    <a:close/>
                    <a:moveTo>
                      <a:pt x="7527" y="749"/>
                    </a:moveTo>
                    <a:cubicBezTo>
                      <a:pt x="10785" y="749"/>
                      <a:pt x="13432" y="3399"/>
                      <a:pt x="13432" y="6654"/>
                    </a:cubicBezTo>
                    <a:lnTo>
                      <a:pt x="13432" y="13864"/>
                    </a:lnTo>
                    <a:lnTo>
                      <a:pt x="7900" y="13864"/>
                    </a:lnTo>
                    <a:lnTo>
                      <a:pt x="7900" y="10672"/>
                    </a:lnTo>
                    <a:cubicBezTo>
                      <a:pt x="8007" y="10678"/>
                      <a:pt x="8117" y="10687"/>
                      <a:pt x="8224" y="10687"/>
                    </a:cubicBezTo>
                    <a:cubicBezTo>
                      <a:pt x="9190" y="10687"/>
                      <a:pt x="10117" y="10329"/>
                      <a:pt x="10803" y="9673"/>
                    </a:cubicBezTo>
                    <a:cubicBezTo>
                      <a:pt x="11655" y="8854"/>
                      <a:pt x="12028" y="7664"/>
                      <a:pt x="11799" y="6496"/>
                    </a:cubicBezTo>
                    <a:cubicBezTo>
                      <a:pt x="11769" y="6347"/>
                      <a:pt x="11650" y="6227"/>
                      <a:pt x="11500" y="6201"/>
                    </a:cubicBezTo>
                    <a:cubicBezTo>
                      <a:pt x="11265" y="6157"/>
                      <a:pt x="11029" y="6136"/>
                      <a:pt x="10795" y="6136"/>
                    </a:cubicBezTo>
                    <a:cubicBezTo>
                      <a:pt x="10258" y="6136"/>
                      <a:pt x="9733" y="6247"/>
                      <a:pt x="9256" y="6457"/>
                    </a:cubicBezTo>
                    <a:cubicBezTo>
                      <a:pt x="9315" y="6207"/>
                      <a:pt x="9345" y="5950"/>
                      <a:pt x="9345" y="5691"/>
                    </a:cubicBezTo>
                    <a:cubicBezTo>
                      <a:pt x="9345" y="4531"/>
                      <a:pt x="8743" y="3440"/>
                      <a:pt x="7733" y="2773"/>
                    </a:cubicBezTo>
                    <a:cubicBezTo>
                      <a:pt x="7671" y="2731"/>
                      <a:pt x="7600" y="2710"/>
                      <a:pt x="7528" y="2710"/>
                    </a:cubicBezTo>
                    <a:cubicBezTo>
                      <a:pt x="7456" y="2710"/>
                      <a:pt x="7384" y="2731"/>
                      <a:pt x="7321" y="2773"/>
                    </a:cubicBezTo>
                    <a:cubicBezTo>
                      <a:pt x="6314" y="3440"/>
                      <a:pt x="5709" y="4531"/>
                      <a:pt x="5709" y="5691"/>
                    </a:cubicBezTo>
                    <a:cubicBezTo>
                      <a:pt x="5709" y="6260"/>
                      <a:pt x="5855" y="6815"/>
                      <a:pt x="6126" y="7315"/>
                    </a:cubicBezTo>
                    <a:cubicBezTo>
                      <a:pt x="5468" y="6895"/>
                      <a:pt x="4692" y="6667"/>
                      <a:pt x="3895" y="6667"/>
                    </a:cubicBezTo>
                    <a:cubicBezTo>
                      <a:pt x="3659" y="6667"/>
                      <a:pt x="3421" y="6687"/>
                      <a:pt x="3184" y="6728"/>
                    </a:cubicBezTo>
                    <a:cubicBezTo>
                      <a:pt x="3029" y="6755"/>
                      <a:pt x="2906" y="6874"/>
                      <a:pt x="2880" y="7026"/>
                    </a:cubicBezTo>
                    <a:cubicBezTo>
                      <a:pt x="2647" y="8284"/>
                      <a:pt x="3059" y="9566"/>
                      <a:pt x="3989" y="10454"/>
                    </a:cubicBezTo>
                    <a:cubicBezTo>
                      <a:pt x="4740" y="11176"/>
                      <a:pt x="5756" y="11569"/>
                      <a:pt x="6811" y="11569"/>
                    </a:cubicBezTo>
                    <a:cubicBezTo>
                      <a:pt x="6928" y="11569"/>
                      <a:pt x="7044" y="11566"/>
                      <a:pt x="7157" y="11554"/>
                    </a:cubicBezTo>
                    <a:lnTo>
                      <a:pt x="7157" y="13861"/>
                    </a:lnTo>
                    <a:lnTo>
                      <a:pt x="1622" y="13861"/>
                    </a:lnTo>
                    <a:lnTo>
                      <a:pt x="1622" y="6654"/>
                    </a:lnTo>
                    <a:cubicBezTo>
                      <a:pt x="1622" y="3399"/>
                      <a:pt x="4272" y="749"/>
                      <a:pt x="7527" y="749"/>
                    </a:cubicBezTo>
                    <a:close/>
                    <a:moveTo>
                      <a:pt x="14308" y="14607"/>
                    </a:moveTo>
                    <a:lnTo>
                      <a:pt x="14308" y="18333"/>
                    </a:lnTo>
                    <a:lnTo>
                      <a:pt x="745" y="18333"/>
                    </a:lnTo>
                    <a:lnTo>
                      <a:pt x="745" y="14607"/>
                    </a:lnTo>
                    <a:close/>
                    <a:moveTo>
                      <a:pt x="7527" y="0"/>
                    </a:moveTo>
                    <a:cubicBezTo>
                      <a:pt x="3860" y="0"/>
                      <a:pt x="876" y="2984"/>
                      <a:pt x="876" y="6651"/>
                    </a:cubicBezTo>
                    <a:lnTo>
                      <a:pt x="876" y="13861"/>
                    </a:lnTo>
                    <a:lnTo>
                      <a:pt x="373" y="13861"/>
                    </a:lnTo>
                    <a:cubicBezTo>
                      <a:pt x="167" y="13861"/>
                      <a:pt x="0" y="14028"/>
                      <a:pt x="0" y="14234"/>
                    </a:cubicBezTo>
                    <a:lnTo>
                      <a:pt x="0" y="18705"/>
                    </a:lnTo>
                    <a:cubicBezTo>
                      <a:pt x="0" y="18911"/>
                      <a:pt x="167" y="19078"/>
                      <a:pt x="373" y="19078"/>
                    </a:cubicBezTo>
                    <a:lnTo>
                      <a:pt x="14681" y="19078"/>
                    </a:lnTo>
                    <a:cubicBezTo>
                      <a:pt x="14887" y="19078"/>
                      <a:pt x="15054" y="18911"/>
                      <a:pt x="15054" y="18705"/>
                    </a:cubicBezTo>
                    <a:lnTo>
                      <a:pt x="15054" y="14234"/>
                    </a:lnTo>
                    <a:cubicBezTo>
                      <a:pt x="15054" y="14028"/>
                      <a:pt x="14887" y="13861"/>
                      <a:pt x="14681" y="13861"/>
                    </a:cubicBezTo>
                    <a:lnTo>
                      <a:pt x="14177" y="13861"/>
                    </a:lnTo>
                    <a:lnTo>
                      <a:pt x="14177" y="6651"/>
                    </a:lnTo>
                    <a:cubicBezTo>
                      <a:pt x="14177" y="2984"/>
                      <a:pt x="11193" y="0"/>
                      <a:pt x="752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22" name="Google Shape;1122;p58"/>
            <p:cNvGrpSpPr/>
            <p:nvPr/>
          </p:nvGrpSpPr>
          <p:grpSpPr>
            <a:xfrm>
              <a:off x="3508573" y="2671619"/>
              <a:ext cx="422982" cy="422627"/>
              <a:chOff x="2324738" y="1952574"/>
              <a:chExt cx="422982" cy="422627"/>
            </a:xfrm>
          </p:grpSpPr>
          <p:sp>
            <p:nvSpPr>
              <p:cNvPr id="1123" name="Google Shape;1123;p58"/>
              <p:cNvSpPr/>
              <p:nvPr/>
            </p:nvSpPr>
            <p:spPr>
              <a:xfrm>
                <a:off x="2391559" y="1952574"/>
                <a:ext cx="289540" cy="422627"/>
              </a:xfrm>
              <a:custGeom>
                <a:avLst/>
                <a:gdLst/>
                <a:ahLst/>
                <a:cxnLst/>
                <a:rect l="l" t="t" r="r" b="b"/>
                <a:pathLst>
                  <a:path w="13060" h="19063" extrusionOk="0">
                    <a:moveTo>
                      <a:pt x="3658" y="745"/>
                    </a:moveTo>
                    <a:cubicBezTo>
                      <a:pt x="3744" y="1425"/>
                      <a:pt x="4045" y="2051"/>
                      <a:pt x="4534" y="2537"/>
                    </a:cubicBezTo>
                    <a:lnTo>
                      <a:pt x="5995" y="3997"/>
                    </a:lnTo>
                    <a:lnTo>
                      <a:pt x="5470" y="4528"/>
                    </a:lnTo>
                    <a:lnTo>
                      <a:pt x="4010" y="3067"/>
                    </a:lnTo>
                    <a:cubicBezTo>
                      <a:pt x="3381" y="2432"/>
                      <a:pt x="2996" y="1622"/>
                      <a:pt x="2907" y="745"/>
                    </a:cubicBezTo>
                    <a:close/>
                    <a:moveTo>
                      <a:pt x="6525" y="6635"/>
                    </a:moveTo>
                    <a:lnTo>
                      <a:pt x="8138" y="8251"/>
                    </a:lnTo>
                    <a:cubicBezTo>
                      <a:pt x="8481" y="8594"/>
                      <a:pt x="8666" y="9044"/>
                      <a:pt x="8666" y="9527"/>
                    </a:cubicBezTo>
                    <a:cubicBezTo>
                      <a:pt x="8666" y="10013"/>
                      <a:pt x="8481" y="10463"/>
                      <a:pt x="8138" y="10806"/>
                    </a:cubicBezTo>
                    <a:lnTo>
                      <a:pt x="6525" y="12418"/>
                    </a:lnTo>
                    <a:lnTo>
                      <a:pt x="5715" y="11611"/>
                    </a:lnTo>
                    <a:lnTo>
                      <a:pt x="6525" y="11611"/>
                    </a:lnTo>
                    <a:cubicBezTo>
                      <a:pt x="6728" y="11611"/>
                      <a:pt x="6898" y="11444"/>
                      <a:pt x="6898" y="11238"/>
                    </a:cubicBezTo>
                    <a:cubicBezTo>
                      <a:pt x="6898" y="11032"/>
                      <a:pt x="6728" y="10865"/>
                      <a:pt x="6525" y="10865"/>
                    </a:cubicBezTo>
                    <a:lnTo>
                      <a:pt x="4969" y="10865"/>
                    </a:lnTo>
                    <a:lnTo>
                      <a:pt x="4910" y="10806"/>
                    </a:lnTo>
                    <a:cubicBezTo>
                      <a:pt x="4656" y="10552"/>
                      <a:pt x="4489" y="10239"/>
                      <a:pt x="4418" y="9900"/>
                    </a:cubicBezTo>
                    <a:lnTo>
                      <a:pt x="6525" y="9900"/>
                    </a:lnTo>
                    <a:cubicBezTo>
                      <a:pt x="6728" y="9900"/>
                      <a:pt x="6898" y="9733"/>
                      <a:pt x="6898" y="9527"/>
                    </a:cubicBezTo>
                    <a:cubicBezTo>
                      <a:pt x="6898" y="9324"/>
                      <a:pt x="6728" y="9154"/>
                      <a:pt x="6525" y="9154"/>
                    </a:cubicBezTo>
                    <a:lnTo>
                      <a:pt x="4418" y="9154"/>
                    </a:lnTo>
                    <a:cubicBezTo>
                      <a:pt x="4489" y="8818"/>
                      <a:pt x="4656" y="8505"/>
                      <a:pt x="4910" y="8251"/>
                    </a:cubicBezTo>
                    <a:lnTo>
                      <a:pt x="4969" y="8192"/>
                    </a:lnTo>
                    <a:lnTo>
                      <a:pt x="6525" y="8192"/>
                    </a:lnTo>
                    <a:cubicBezTo>
                      <a:pt x="6728" y="8192"/>
                      <a:pt x="6898" y="8022"/>
                      <a:pt x="6898" y="7819"/>
                    </a:cubicBezTo>
                    <a:cubicBezTo>
                      <a:pt x="6898" y="7613"/>
                      <a:pt x="6728" y="7446"/>
                      <a:pt x="6525" y="7446"/>
                    </a:cubicBezTo>
                    <a:lnTo>
                      <a:pt x="5715" y="7446"/>
                    </a:lnTo>
                    <a:lnTo>
                      <a:pt x="6525" y="6635"/>
                    </a:lnTo>
                    <a:close/>
                    <a:moveTo>
                      <a:pt x="10141" y="739"/>
                    </a:moveTo>
                    <a:cubicBezTo>
                      <a:pt x="10052" y="1613"/>
                      <a:pt x="9673" y="2426"/>
                      <a:pt x="9038" y="3055"/>
                    </a:cubicBezTo>
                    <a:lnTo>
                      <a:pt x="4382" y="7721"/>
                    </a:lnTo>
                    <a:cubicBezTo>
                      <a:pt x="3902" y="8200"/>
                      <a:pt x="3634" y="8841"/>
                      <a:pt x="3634" y="9524"/>
                    </a:cubicBezTo>
                    <a:cubicBezTo>
                      <a:pt x="3634" y="10207"/>
                      <a:pt x="3896" y="10847"/>
                      <a:pt x="4382" y="11327"/>
                    </a:cubicBezTo>
                    <a:lnTo>
                      <a:pt x="5995" y="12940"/>
                    </a:lnTo>
                    <a:lnTo>
                      <a:pt x="5470" y="13468"/>
                    </a:lnTo>
                    <a:lnTo>
                      <a:pt x="3858" y="11852"/>
                    </a:lnTo>
                    <a:cubicBezTo>
                      <a:pt x="3235" y="11232"/>
                      <a:pt x="2892" y="10403"/>
                      <a:pt x="2892" y="9521"/>
                    </a:cubicBezTo>
                    <a:cubicBezTo>
                      <a:pt x="2892" y="8642"/>
                      <a:pt x="3235" y="7810"/>
                      <a:pt x="3858" y="7187"/>
                    </a:cubicBezTo>
                    <a:lnTo>
                      <a:pt x="8514" y="2531"/>
                    </a:lnTo>
                    <a:cubicBezTo>
                      <a:pt x="9003" y="2042"/>
                      <a:pt x="9307" y="1416"/>
                      <a:pt x="9390" y="739"/>
                    </a:cubicBezTo>
                    <a:close/>
                    <a:moveTo>
                      <a:pt x="7578" y="5583"/>
                    </a:moveTo>
                    <a:lnTo>
                      <a:pt x="9193" y="7196"/>
                    </a:lnTo>
                    <a:cubicBezTo>
                      <a:pt x="9813" y="7819"/>
                      <a:pt x="10156" y="8645"/>
                      <a:pt x="10156" y="9527"/>
                    </a:cubicBezTo>
                    <a:cubicBezTo>
                      <a:pt x="10156" y="10406"/>
                      <a:pt x="9813" y="11238"/>
                      <a:pt x="9193" y="11861"/>
                    </a:cubicBezTo>
                    <a:lnTo>
                      <a:pt x="4534" y="16517"/>
                    </a:lnTo>
                    <a:cubicBezTo>
                      <a:pt x="4042" y="17009"/>
                      <a:pt x="3735" y="17638"/>
                      <a:pt x="3655" y="18321"/>
                    </a:cubicBezTo>
                    <a:lnTo>
                      <a:pt x="2904" y="18321"/>
                    </a:lnTo>
                    <a:cubicBezTo>
                      <a:pt x="2987" y="17441"/>
                      <a:pt x="3372" y="16624"/>
                      <a:pt x="4004" y="15993"/>
                    </a:cubicBezTo>
                    <a:lnTo>
                      <a:pt x="8663" y="11333"/>
                    </a:lnTo>
                    <a:cubicBezTo>
                      <a:pt x="9143" y="10853"/>
                      <a:pt x="9411" y="10213"/>
                      <a:pt x="9411" y="9530"/>
                    </a:cubicBezTo>
                    <a:cubicBezTo>
                      <a:pt x="9411" y="8850"/>
                      <a:pt x="9149" y="8209"/>
                      <a:pt x="8663" y="7726"/>
                    </a:cubicBezTo>
                    <a:lnTo>
                      <a:pt x="7050" y="6114"/>
                    </a:lnTo>
                    <a:lnTo>
                      <a:pt x="7578" y="5583"/>
                    </a:lnTo>
                    <a:close/>
                    <a:moveTo>
                      <a:pt x="7575" y="14529"/>
                    </a:moveTo>
                    <a:lnTo>
                      <a:pt x="9044" y="15993"/>
                    </a:lnTo>
                    <a:cubicBezTo>
                      <a:pt x="9676" y="16627"/>
                      <a:pt x="10061" y="17441"/>
                      <a:pt x="10147" y="18321"/>
                    </a:cubicBezTo>
                    <a:lnTo>
                      <a:pt x="9393" y="18321"/>
                    </a:lnTo>
                    <a:cubicBezTo>
                      <a:pt x="9310" y="17641"/>
                      <a:pt x="9006" y="17009"/>
                      <a:pt x="8514" y="16517"/>
                    </a:cubicBezTo>
                    <a:lnTo>
                      <a:pt x="7050" y="15054"/>
                    </a:lnTo>
                    <a:lnTo>
                      <a:pt x="7575" y="14529"/>
                    </a:lnTo>
                    <a:close/>
                    <a:moveTo>
                      <a:pt x="2519" y="0"/>
                    </a:moveTo>
                    <a:cubicBezTo>
                      <a:pt x="2418" y="0"/>
                      <a:pt x="2325" y="42"/>
                      <a:pt x="2254" y="107"/>
                    </a:cubicBezTo>
                    <a:cubicBezTo>
                      <a:pt x="2182" y="179"/>
                      <a:pt x="2146" y="271"/>
                      <a:pt x="2146" y="373"/>
                    </a:cubicBezTo>
                    <a:cubicBezTo>
                      <a:pt x="2149" y="1589"/>
                      <a:pt x="2626" y="2731"/>
                      <a:pt x="3485" y="3589"/>
                    </a:cubicBezTo>
                    <a:lnTo>
                      <a:pt x="4949" y="5053"/>
                    </a:lnTo>
                    <a:lnTo>
                      <a:pt x="3336" y="6665"/>
                    </a:lnTo>
                    <a:cubicBezTo>
                      <a:pt x="2659" y="7342"/>
                      <a:pt x="2254" y="8212"/>
                      <a:pt x="2167" y="9151"/>
                    </a:cubicBezTo>
                    <a:lnTo>
                      <a:pt x="373" y="9151"/>
                    </a:lnTo>
                    <a:cubicBezTo>
                      <a:pt x="167" y="9151"/>
                      <a:pt x="0" y="9318"/>
                      <a:pt x="0" y="9524"/>
                    </a:cubicBezTo>
                    <a:cubicBezTo>
                      <a:pt x="0" y="9730"/>
                      <a:pt x="167" y="9897"/>
                      <a:pt x="373" y="9897"/>
                    </a:cubicBezTo>
                    <a:lnTo>
                      <a:pt x="2167" y="9897"/>
                    </a:lnTo>
                    <a:cubicBezTo>
                      <a:pt x="2254" y="10836"/>
                      <a:pt x="2659" y="11709"/>
                      <a:pt x="3336" y="12383"/>
                    </a:cubicBezTo>
                    <a:lnTo>
                      <a:pt x="4949" y="13995"/>
                    </a:lnTo>
                    <a:lnTo>
                      <a:pt x="3485" y="15459"/>
                    </a:lnTo>
                    <a:cubicBezTo>
                      <a:pt x="2623" y="16320"/>
                      <a:pt x="2146" y="17468"/>
                      <a:pt x="2146" y="18690"/>
                    </a:cubicBezTo>
                    <a:cubicBezTo>
                      <a:pt x="2146" y="18792"/>
                      <a:pt x="2188" y="18884"/>
                      <a:pt x="2254" y="18956"/>
                    </a:cubicBezTo>
                    <a:cubicBezTo>
                      <a:pt x="2325" y="19027"/>
                      <a:pt x="2418" y="19063"/>
                      <a:pt x="2519" y="19063"/>
                    </a:cubicBezTo>
                    <a:lnTo>
                      <a:pt x="4010" y="19063"/>
                    </a:lnTo>
                    <a:cubicBezTo>
                      <a:pt x="4215" y="19063"/>
                      <a:pt x="4382" y="18896"/>
                      <a:pt x="4382" y="18690"/>
                    </a:cubicBezTo>
                    <a:cubicBezTo>
                      <a:pt x="4382" y="18067"/>
                      <a:pt x="4624" y="17480"/>
                      <a:pt x="5065" y="17039"/>
                    </a:cubicBezTo>
                    <a:lnTo>
                      <a:pt x="6528" y="15575"/>
                    </a:lnTo>
                    <a:lnTo>
                      <a:pt x="7336" y="16383"/>
                    </a:lnTo>
                    <a:lnTo>
                      <a:pt x="6528" y="16383"/>
                    </a:lnTo>
                    <a:cubicBezTo>
                      <a:pt x="6323" y="16383"/>
                      <a:pt x="6156" y="16553"/>
                      <a:pt x="6156" y="16756"/>
                    </a:cubicBezTo>
                    <a:cubicBezTo>
                      <a:pt x="6156" y="16961"/>
                      <a:pt x="6323" y="17128"/>
                      <a:pt x="6528" y="17128"/>
                    </a:cubicBezTo>
                    <a:lnTo>
                      <a:pt x="8078" y="17128"/>
                    </a:lnTo>
                    <a:cubicBezTo>
                      <a:pt x="8329" y="17408"/>
                      <a:pt x="8502" y="17736"/>
                      <a:pt x="8597" y="18094"/>
                    </a:cubicBezTo>
                    <a:lnTo>
                      <a:pt x="6528" y="18094"/>
                    </a:lnTo>
                    <a:cubicBezTo>
                      <a:pt x="6323" y="18094"/>
                      <a:pt x="6156" y="18261"/>
                      <a:pt x="6156" y="18467"/>
                    </a:cubicBezTo>
                    <a:cubicBezTo>
                      <a:pt x="6156" y="18672"/>
                      <a:pt x="6323" y="18839"/>
                      <a:pt x="6528" y="18839"/>
                    </a:cubicBezTo>
                    <a:lnTo>
                      <a:pt x="8707" y="18839"/>
                    </a:lnTo>
                    <a:cubicBezTo>
                      <a:pt x="8767" y="18970"/>
                      <a:pt x="8898" y="19060"/>
                      <a:pt x="9047" y="19060"/>
                    </a:cubicBezTo>
                    <a:lnTo>
                      <a:pt x="10538" y="19060"/>
                    </a:lnTo>
                    <a:cubicBezTo>
                      <a:pt x="10639" y="19060"/>
                      <a:pt x="10731" y="19018"/>
                      <a:pt x="10800" y="18953"/>
                    </a:cubicBezTo>
                    <a:cubicBezTo>
                      <a:pt x="10872" y="18881"/>
                      <a:pt x="10910" y="18789"/>
                      <a:pt x="10910" y="18687"/>
                    </a:cubicBezTo>
                    <a:cubicBezTo>
                      <a:pt x="10910" y="18124"/>
                      <a:pt x="10809" y="17575"/>
                      <a:pt x="10615" y="17066"/>
                    </a:cubicBezTo>
                    <a:lnTo>
                      <a:pt x="12687" y="17066"/>
                    </a:lnTo>
                    <a:cubicBezTo>
                      <a:pt x="12893" y="17066"/>
                      <a:pt x="13060" y="16899"/>
                      <a:pt x="13060" y="16693"/>
                    </a:cubicBezTo>
                    <a:cubicBezTo>
                      <a:pt x="13060" y="16487"/>
                      <a:pt x="12893" y="16320"/>
                      <a:pt x="12687" y="16320"/>
                    </a:cubicBezTo>
                    <a:lnTo>
                      <a:pt x="10249" y="16320"/>
                    </a:lnTo>
                    <a:cubicBezTo>
                      <a:pt x="10061" y="16010"/>
                      <a:pt x="9831" y="15721"/>
                      <a:pt x="9572" y="15456"/>
                    </a:cubicBezTo>
                    <a:lnTo>
                      <a:pt x="8108" y="13992"/>
                    </a:lnTo>
                    <a:lnTo>
                      <a:pt x="9721" y="12380"/>
                    </a:lnTo>
                    <a:cubicBezTo>
                      <a:pt x="10484" y="11614"/>
                      <a:pt x="10904" y="10600"/>
                      <a:pt x="10904" y="9521"/>
                    </a:cubicBezTo>
                    <a:cubicBezTo>
                      <a:pt x="10904" y="8439"/>
                      <a:pt x="10484" y="7425"/>
                      <a:pt x="9721" y="6662"/>
                    </a:cubicBezTo>
                    <a:lnTo>
                      <a:pt x="8108" y="5050"/>
                    </a:lnTo>
                    <a:lnTo>
                      <a:pt x="9572" y="3586"/>
                    </a:lnTo>
                    <a:cubicBezTo>
                      <a:pt x="9825" y="3333"/>
                      <a:pt x="10049" y="3049"/>
                      <a:pt x="10237" y="2745"/>
                    </a:cubicBezTo>
                    <a:lnTo>
                      <a:pt x="12684" y="2745"/>
                    </a:lnTo>
                    <a:cubicBezTo>
                      <a:pt x="12890" y="2745"/>
                      <a:pt x="13057" y="2578"/>
                      <a:pt x="13057" y="2373"/>
                    </a:cubicBezTo>
                    <a:cubicBezTo>
                      <a:pt x="13057" y="2170"/>
                      <a:pt x="12890" y="2000"/>
                      <a:pt x="12684" y="2000"/>
                    </a:cubicBezTo>
                    <a:lnTo>
                      <a:pt x="10603" y="2000"/>
                    </a:lnTo>
                    <a:cubicBezTo>
                      <a:pt x="10803" y="1490"/>
                      <a:pt x="10907" y="939"/>
                      <a:pt x="10907" y="376"/>
                    </a:cubicBezTo>
                    <a:cubicBezTo>
                      <a:pt x="10907" y="277"/>
                      <a:pt x="10869" y="182"/>
                      <a:pt x="10797" y="113"/>
                    </a:cubicBezTo>
                    <a:cubicBezTo>
                      <a:pt x="10726" y="42"/>
                      <a:pt x="10633" y="3"/>
                      <a:pt x="10535" y="3"/>
                    </a:cubicBezTo>
                    <a:lnTo>
                      <a:pt x="9044" y="3"/>
                    </a:lnTo>
                    <a:cubicBezTo>
                      <a:pt x="8898" y="3"/>
                      <a:pt x="8770" y="89"/>
                      <a:pt x="8710" y="209"/>
                    </a:cubicBezTo>
                    <a:lnTo>
                      <a:pt x="6528" y="209"/>
                    </a:lnTo>
                    <a:cubicBezTo>
                      <a:pt x="6323" y="209"/>
                      <a:pt x="6156" y="376"/>
                      <a:pt x="6156" y="581"/>
                    </a:cubicBezTo>
                    <a:cubicBezTo>
                      <a:pt x="6156" y="787"/>
                      <a:pt x="6323" y="954"/>
                      <a:pt x="6528" y="954"/>
                    </a:cubicBezTo>
                    <a:lnTo>
                      <a:pt x="8597" y="954"/>
                    </a:lnTo>
                    <a:cubicBezTo>
                      <a:pt x="8502" y="1312"/>
                      <a:pt x="8329" y="1640"/>
                      <a:pt x="8078" y="1920"/>
                    </a:cubicBezTo>
                    <a:lnTo>
                      <a:pt x="6528" y="1920"/>
                    </a:lnTo>
                    <a:cubicBezTo>
                      <a:pt x="6323" y="1920"/>
                      <a:pt x="6156" y="2087"/>
                      <a:pt x="6156" y="2292"/>
                    </a:cubicBezTo>
                    <a:cubicBezTo>
                      <a:pt x="6156" y="2498"/>
                      <a:pt x="6323" y="2665"/>
                      <a:pt x="6528" y="2665"/>
                    </a:cubicBezTo>
                    <a:lnTo>
                      <a:pt x="7336" y="2665"/>
                    </a:lnTo>
                    <a:lnTo>
                      <a:pt x="6528" y="3473"/>
                    </a:lnTo>
                    <a:lnTo>
                      <a:pt x="5065" y="2009"/>
                    </a:lnTo>
                    <a:cubicBezTo>
                      <a:pt x="4627" y="1574"/>
                      <a:pt x="4385" y="993"/>
                      <a:pt x="4382" y="370"/>
                    </a:cubicBezTo>
                    <a:cubicBezTo>
                      <a:pt x="4382" y="164"/>
                      <a:pt x="4215" y="0"/>
                      <a:pt x="40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4" name="Google Shape;1124;p58"/>
              <p:cNvSpPr/>
              <p:nvPr/>
            </p:nvSpPr>
            <p:spPr>
              <a:xfrm>
                <a:off x="2698126" y="2298071"/>
                <a:ext cx="49594" cy="49572"/>
              </a:xfrm>
              <a:custGeom>
                <a:avLst/>
                <a:gdLst/>
                <a:ahLst/>
                <a:cxnLst/>
                <a:rect l="l" t="t" r="r" b="b"/>
                <a:pathLst>
                  <a:path w="2237" h="2236" extrusionOk="0">
                    <a:moveTo>
                      <a:pt x="1119" y="745"/>
                    </a:moveTo>
                    <a:cubicBezTo>
                      <a:pt x="1321" y="745"/>
                      <a:pt x="1491" y="912"/>
                      <a:pt x="1491" y="1118"/>
                    </a:cubicBezTo>
                    <a:cubicBezTo>
                      <a:pt x="1491" y="1321"/>
                      <a:pt x="1321" y="1491"/>
                      <a:pt x="1119" y="1491"/>
                    </a:cubicBezTo>
                    <a:cubicBezTo>
                      <a:pt x="913" y="1491"/>
                      <a:pt x="746" y="1321"/>
                      <a:pt x="746" y="1118"/>
                    </a:cubicBezTo>
                    <a:cubicBezTo>
                      <a:pt x="746" y="912"/>
                      <a:pt x="913" y="745"/>
                      <a:pt x="1119" y="745"/>
                    </a:cubicBezTo>
                    <a:close/>
                    <a:moveTo>
                      <a:pt x="1119" y="0"/>
                    </a:moveTo>
                    <a:cubicBezTo>
                      <a:pt x="501" y="0"/>
                      <a:pt x="1" y="501"/>
                      <a:pt x="1" y="1118"/>
                    </a:cubicBezTo>
                    <a:cubicBezTo>
                      <a:pt x="1" y="1732"/>
                      <a:pt x="501" y="2236"/>
                      <a:pt x="1119" y="2236"/>
                    </a:cubicBezTo>
                    <a:cubicBezTo>
                      <a:pt x="1733" y="2236"/>
                      <a:pt x="2236" y="1732"/>
                      <a:pt x="2236" y="1118"/>
                    </a:cubicBezTo>
                    <a:cubicBezTo>
                      <a:pt x="2236" y="501"/>
                      <a:pt x="1736" y="0"/>
                      <a:pt x="111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5" name="Google Shape;1125;p58"/>
              <p:cNvSpPr/>
              <p:nvPr/>
            </p:nvSpPr>
            <p:spPr>
              <a:xfrm>
                <a:off x="2698126" y="1980375"/>
                <a:ext cx="49594" cy="49594"/>
              </a:xfrm>
              <a:custGeom>
                <a:avLst/>
                <a:gdLst/>
                <a:ahLst/>
                <a:cxnLst/>
                <a:rect l="l" t="t" r="r" b="b"/>
                <a:pathLst>
                  <a:path w="2237" h="2237" extrusionOk="0">
                    <a:moveTo>
                      <a:pt x="1119" y="746"/>
                    </a:moveTo>
                    <a:cubicBezTo>
                      <a:pt x="1321" y="746"/>
                      <a:pt x="1491" y="916"/>
                      <a:pt x="1491" y="1119"/>
                    </a:cubicBezTo>
                    <a:cubicBezTo>
                      <a:pt x="1491" y="1324"/>
                      <a:pt x="1321" y="1491"/>
                      <a:pt x="1119" y="1491"/>
                    </a:cubicBezTo>
                    <a:cubicBezTo>
                      <a:pt x="913" y="1491"/>
                      <a:pt x="746" y="1324"/>
                      <a:pt x="746" y="1119"/>
                    </a:cubicBezTo>
                    <a:cubicBezTo>
                      <a:pt x="746" y="916"/>
                      <a:pt x="913" y="746"/>
                      <a:pt x="1119" y="746"/>
                    </a:cubicBezTo>
                    <a:close/>
                    <a:moveTo>
                      <a:pt x="1119" y="1"/>
                    </a:moveTo>
                    <a:cubicBezTo>
                      <a:pt x="501" y="1"/>
                      <a:pt x="1" y="505"/>
                      <a:pt x="1" y="1119"/>
                    </a:cubicBezTo>
                    <a:cubicBezTo>
                      <a:pt x="1" y="1736"/>
                      <a:pt x="501" y="2237"/>
                      <a:pt x="1119" y="2237"/>
                    </a:cubicBezTo>
                    <a:cubicBezTo>
                      <a:pt x="1733" y="2237"/>
                      <a:pt x="2236" y="1736"/>
                      <a:pt x="2236" y="1119"/>
                    </a:cubicBezTo>
                    <a:cubicBezTo>
                      <a:pt x="2236" y="505"/>
                      <a:pt x="1733" y="1"/>
                      <a:pt x="111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6" name="Google Shape;1126;p58"/>
              <p:cNvSpPr/>
              <p:nvPr/>
            </p:nvSpPr>
            <p:spPr>
              <a:xfrm>
                <a:off x="2324738" y="2139001"/>
                <a:ext cx="49594" cy="49572"/>
              </a:xfrm>
              <a:custGeom>
                <a:avLst/>
                <a:gdLst/>
                <a:ahLst/>
                <a:cxnLst/>
                <a:rect l="l" t="t" r="r" b="b"/>
                <a:pathLst>
                  <a:path w="2237" h="2236" extrusionOk="0">
                    <a:moveTo>
                      <a:pt x="1118" y="745"/>
                    </a:moveTo>
                    <a:cubicBezTo>
                      <a:pt x="1321" y="745"/>
                      <a:pt x="1491" y="915"/>
                      <a:pt x="1491" y="1118"/>
                    </a:cubicBezTo>
                    <a:cubicBezTo>
                      <a:pt x="1491" y="1324"/>
                      <a:pt x="1321" y="1491"/>
                      <a:pt x="1118" y="1491"/>
                    </a:cubicBezTo>
                    <a:cubicBezTo>
                      <a:pt x="913" y="1491"/>
                      <a:pt x="746" y="1324"/>
                      <a:pt x="746" y="1118"/>
                    </a:cubicBezTo>
                    <a:cubicBezTo>
                      <a:pt x="746" y="915"/>
                      <a:pt x="913" y="745"/>
                      <a:pt x="1118" y="745"/>
                    </a:cubicBezTo>
                    <a:close/>
                    <a:moveTo>
                      <a:pt x="1118" y="0"/>
                    </a:moveTo>
                    <a:cubicBezTo>
                      <a:pt x="501" y="0"/>
                      <a:pt x="1" y="504"/>
                      <a:pt x="1" y="1118"/>
                    </a:cubicBezTo>
                    <a:cubicBezTo>
                      <a:pt x="1" y="1735"/>
                      <a:pt x="501" y="2236"/>
                      <a:pt x="1118" y="2236"/>
                    </a:cubicBezTo>
                    <a:cubicBezTo>
                      <a:pt x="1732" y="2236"/>
                      <a:pt x="2236" y="1735"/>
                      <a:pt x="2236" y="1118"/>
                    </a:cubicBezTo>
                    <a:cubicBezTo>
                      <a:pt x="2236" y="504"/>
                      <a:pt x="1735" y="0"/>
                      <a:pt x="111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35" name="Google Shape;1135;p58"/>
            <p:cNvSpPr/>
            <p:nvPr/>
          </p:nvSpPr>
          <p:spPr>
            <a:xfrm>
              <a:off x="5212509" y="2671297"/>
              <a:ext cx="422981" cy="423070"/>
            </a:xfrm>
            <a:custGeom>
              <a:avLst/>
              <a:gdLst/>
              <a:ahLst/>
              <a:cxnLst/>
              <a:rect l="l" t="t" r="r" b="b"/>
              <a:pathLst>
                <a:path w="19079" h="19083" extrusionOk="0">
                  <a:moveTo>
                    <a:pt x="11420" y="743"/>
                  </a:moveTo>
                  <a:cubicBezTo>
                    <a:pt x="11491" y="743"/>
                    <a:pt x="11563" y="747"/>
                    <a:pt x="11635" y="756"/>
                  </a:cubicBezTo>
                  <a:cubicBezTo>
                    <a:pt x="11695" y="1254"/>
                    <a:pt x="11549" y="1722"/>
                    <a:pt x="11230" y="2044"/>
                  </a:cubicBezTo>
                  <a:cubicBezTo>
                    <a:pt x="10955" y="2316"/>
                    <a:pt x="10574" y="2462"/>
                    <a:pt x="10159" y="2462"/>
                  </a:cubicBezTo>
                  <a:cubicBezTo>
                    <a:pt x="10087" y="2462"/>
                    <a:pt x="10015" y="2458"/>
                    <a:pt x="9942" y="2449"/>
                  </a:cubicBezTo>
                  <a:cubicBezTo>
                    <a:pt x="9882" y="1951"/>
                    <a:pt x="10028" y="1483"/>
                    <a:pt x="10350" y="1164"/>
                  </a:cubicBezTo>
                  <a:cubicBezTo>
                    <a:pt x="10623" y="890"/>
                    <a:pt x="11006" y="743"/>
                    <a:pt x="11420" y="743"/>
                  </a:cubicBezTo>
                  <a:close/>
                  <a:moveTo>
                    <a:pt x="7501" y="1111"/>
                  </a:moveTo>
                  <a:cubicBezTo>
                    <a:pt x="7967" y="1111"/>
                    <a:pt x="8396" y="1276"/>
                    <a:pt x="8702" y="1585"/>
                  </a:cubicBezTo>
                  <a:cubicBezTo>
                    <a:pt x="9068" y="1948"/>
                    <a:pt x="9232" y="2485"/>
                    <a:pt x="9158" y="3051"/>
                  </a:cubicBezTo>
                  <a:cubicBezTo>
                    <a:pt x="9068" y="3063"/>
                    <a:pt x="8979" y="3069"/>
                    <a:pt x="8892" y="3069"/>
                  </a:cubicBezTo>
                  <a:cubicBezTo>
                    <a:pt x="8426" y="3069"/>
                    <a:pt x="7997" y="2904"/>
                    <a:pt x="7688" y="2598"/>
                  </a:cubicBezTo>
                  <a:cubicBezTo>
                    <a:pt x="7322" y="2232"/>
                    <a:pt x="7161" y="1695"/>
                    <a:pt x="7235" y="1129"/>
                  </a:cubicBezTo>
                  <a:cubicBezTo>
                    <a:pt x="7325" y="1117"/>
                    <a:pt x="7414" y="1111"/>
                    <a:pt x="7501" y="1111"/>
                  </a:cubicBezTo>
                  <a:close/>
                  <a:moveTo>
                    <a:pt x="10639" y="5165"/>
                  </a:moveTo>
                  <a:lnTo>
                    <a:pt x="10639" y="6748"/>
                  </a:lnTo>
                  <a:cubicBezTo>
                    <a:pt x="10639" y="6816"/>
                    <a:pt x="10657" y="6879"/>
                    <a:pt x="10687" y="6936"/>
                  </a:cubicBezTo>
                  <a:lnTo>
                    <a:pt x="11826" y="8906"/>
                  </a:lnTo>
                  <a:cubicBezTo>
                    <a:pt x="11158" y="8864"/>
                    <a:pt x="10520" y="8655"/>
                    <a:pt x="9948" y="8292"/>
                  </a:cubicBezTo>
                  <a:cubicBezTo>
                    <a:pt x="9358" y="7910"/>
                    <a:pt x="8696" y="7672"/>
                    <a:pt x="8010" y="7588"/>
                  </a:cubicBezTo>
                  <a:lnTo>
                    <a:pt x="8389" y="6936"/>
                  </a:lnTo>
                  <a:cubicBezTo>
                    <a:pt x="8422" y="6879"/>
                    <a:pt x="8437" y="6816"/>
                    <a:pt x="8437" y="6748"/>
                  </a:cubicBezTo>
                  <a:lnTo>
                    <a:pt x="8437" y="5165"/>
                  </a:lnTo>
                  <a:close/>
                  <a:moveTo>
                    <a:pt x="7602" y="8298"/>
                  </a:moveTo>
                  <a:cubicBezTo>
                    <a:pt x="8293" y="8328"/>
                    <a:pt x="8964" y="8539"/>
                    <a:pt x="9548" y="8918"/>
                  </a:cubicBezTo>
                  <a:cubicBezTo>
                    <a:pt x="10309" y="9404"/>
                    <a:pt x="11173" y="9657"/>
                    <a:pt x="12070" y="9657"/>
                  </a:cubicBezTo>
                  <a:cubicBezTo>
                    <a:pt x="12133" y="9657"/>
                    <a:pt x="12198" y="9657"/>
                    <a:pt x="12261" y="9654"/>
                  </a:cubicBezTo>
                  <a:lnTo>
                    <a:pt x="12669" y="10364"/>
                  </a:lnTo>
                  <a:cubicBezTo>
                    <a:pt x="12842" y="10659"/>
                    <a:pt x="12842" y="11007"/>
                    <a:pt x="12669" y="11303"/>
                  </a:cubicBezTo>
                  <a:cubicBezTo>
                    <a:pt x="12500" y="11598"/>
                    <a:pt x="12198" y="11771"/>
                    <a:pt x="11859" y="11771"/>
                  </a:cubicBezTo>
                  <a:lnTo>
                    <a:pt x="7226" y="11771"/>
                  </a:lnTo>
                  <a:cubicBezTo>
                    <a:pt x="6886" y="11771"/>
                    <a:pt x="6582" y="11598"/>
                    <a:pt x="6412" y="11303"/>
                  </a:cubicBezTo>
                  <a:cubicBezTo>
                    <a:pt x="6240" y="11007"/>
                    <a:pt x="6240" y="10659"/>
                    <a:pt x="6410" y="10364"/>
                  </a:cubicBezTo>
                  <a:lnTo>
                    <a:pt x="7602" y="8298"/>
                  </a:lnTo>
                  <a:close/>
                  <a:moveTo>
                    <a:pt x="17272" y="14006"/>
                  </a:moveTo>
                  <a:cubicBezTo>
                    <a:pt x="17147" y="14465"/>
                    <a:pt x="17081" y="14942"/>
                    <a:pt x="17081" y="15422"/>
                  </a:cubicBezTo>
                  <a:cubicBezTo>
                    <a:pt x="17078" y="15905"/>
                    <a:pt x="17141" y="16382"/>
                    <a:pt x="17269" y="16838"/>
                  </a:cubicBezTo>
                  <a:lnTo>
                    <a:pt x="3682" y="16838"/>
                  </a:lnTo>
                  <a:cubicBezTo>
                    <a:pt x="2901" y="16838"/>
                    <a:pt x="2251" y="16218"/>
                    <a:pt x="2236" y="15449"/>
                  </a:cubicBezTo>
                  <a:cubicBezTo>
                    <a:pt x="2230" y="15064"/>
                    <a:pt x="2376" y="14704"/>
                    <a:pt x="2645" y="14432"/>
                  </a:cubicBezTo>
                  <a:cubicBezTo>
                    <a:pt x="2913" y="14155"/>
                    <a:pt x="3271" y="14006"/>
                    <a:pt x="3652" y="14006"/>
                  </a:cubicBezTo>
                  <a:lnTo>
                    <a:pt x="7161" y="14006"/>
                  </a:lnTo>
                  <a:lnTo>
                    <a:pt x="7161" y="15637"/>
                  </a:lnTo>
                  <a:cubicBezTo>
                    <a:pt x="7161" y="15810"/>
                    <a:pt x="7301" y="15923"/>
                    <a:pt x="7449" y="15923"/>
                  </a:cubicBezTo>
                  <a:cubicBezTo>
                    <a:pt x="7520" y="15923"/>
                    <a:pt x="7593" y="15897"/>
                    <a:pt x="7653" y="15839"/>
                  </a:cubicBezTo>
                  <a:lnTo>
                    <a:pt x="8150" y="15348"/>
                  </a:lnTo>
                  <a:cubicBezTo>
                    <a:pt x="8207" y="15292"/>
                    <a:pt x="8281" y="15265"/>
                    <a:pt x="8354" y="15265"/>
                  </a:cubicBezTo>
                  <a:cubicBezTo>
                    <a:pt x="8428" y="15265"/>
                    <a:pt x="8501" y="15292"/>
                    <a:pt x="8556" y="15348"/>
                  </a:cubicBezTo>
                  <a:lnTo>
                    <a:pt x="9057" y="15839"/>
                  </a:lnTo>
                  <a:cubicBezTo>
                    <a:pt x="9115" y="15897"/>
                    <a:pt x="9188" y="15923"/>
                    <a:pt x="9259" y="15923"/>
                  </a:cubicBezTo>
                  <a:cubicBezTo>
                    <a:pt x="9407" y="15923"/>
                    <a:pt x="9548" y="15810"/>
                    <a:pt x="9548" y="15637"/>
                  </a:cubicBezTo>
                  <a:lnTo>
                    <a:pt x="9548" y="14006"/>
                  </a:lnTo>
                  <a:close/>
                  <a:moveTo>
                    <a:pt x="17958" y="12516"/>
                  </a:moveTo>
                  <a:cubicBezTo>
                    <a:pt x="18163" y="12516"/>
                    <a:pt x="18330" y="12686"/>
                    <a:pt x="18330" y="12888"/>
                  </a:cubicBezTo>
                  <a:cubicBezTo>
                    <a:pt x="18330" y="13094"/>
                    <a:pt x="18163" y="13261"/>
                    <a:pt x="17958" y="13261"/>
                  </a:cubicBezTo>
                  <a:lnTo>
                    <a:pt x="3649" y="13261"/>
                  </a:lnTo>
                  <a:cubicBezTo>
                    <a:pt x="3065" y="13261"/>
                    <a:pt x="2516" y="13493"/>
                    <a:pt x="2108" y="13911"/>
                  </a:cubicBezTo>
                  <a:cubicBezTo>
                    <a:pt x="1697" y="14328"/>
                    <a:pt x="1476" y="14880"/>
                    <a:pt x="1488" y="15464"/>
                  </a:cubicBezTo>
                  <a:cubicBezTo>
                    <a:pt x="1512" y="16635"/>
                    <a:pt x="2496" y="17583"/>
                    <a:pt x="3679" y="17583"/>
                  </a:cubicBezTo>
                  <a:lnTo>
                    <a:pt x="17967" y="17583"/>
                  </a:lnTo>
                  <a:cubicBezTo>
                    <a:pt x="18169" y="17583"/>
                    <a:pt x="18339" y="17753"/>
                    <a:pt x="18339" y="17956"/>
                  </a:cubicBezTo>
                  <a:cubicBezTo>
                    <a:pt x="18330" y="18162"/>
                    <a:pt x="18166" y="18329"/>
                    <a:pt x="17958" y="18329"/>
                  </a:cubicBezTo>
                  <a:lnTo>
                    <a:pt x="3649" y="18329"/>
                  </a:lnTo>
                  <a:cubicBezTo>
                    <a:pt x="2048" y="18329"/>
                    <a:pt x="743" y="17026"/>
                    <a:pt x="743" y="15422"/>
                  </a:cubicBezTo>
                  <a:cubicBezTo>
                    <a:pt x="743" y="13821"/>
                    <a:pt x="2048" y="12516"/>
                    <a:pt x="3649" y="12516"/>
                  </a:cubicBezTo>
                  <a:close/>
                  <a:moveTo>
                    <a:pt x="11419" y="1"/>
                  </a:moveTo>
                  <a:cubicBezTo>
                    <a:pt x="10808" y="1"/>
                    <a:pt x="10238" y="222"/>
                    <a:pt x="9823" y="637"/>
                  </a:cubicBezTo>
                  <a:cubicBezTo>
                    <a:pt x="9644" y="816"/>
                    <a:pt x="9504" y="1021"/>
                    <a:pt x="9399" y="1248"/>
                  </a:cubicBezTo>
                  <a:cubicBezTo>
                    <a:pt x="9346" y="1182"/>
                    <a:pt x="9289" y="1123"/>
                    <a:pt x="9229" y="1063"/>
                  </a:cubicBezTo>
                  <a:cubicBezTo>
                    <a:pt x="8780" y="614"/>
                    <a:pt x="8164" y="373"/>
                    <a:pt x="7502" y="373"/>
                  </a:cubicBezTo>
                  <a:cubicBezTo>
                    <a:pt x="7281" y="373"/>
                    <a:pt x="7054" y="400"/>
                    <a:pt x="6827" y="455"/>
                  </a:cubicBezTo>
                  <a:cubicBezTo>
                    <a:pt x="6693" y="488"/>
                    <a:pt x="6585" y="592"/>
                    <a:pt x="6553" y="732"/>
                  </a:cubicBezTo>
                  <a:cubicBezTo>
                    <a:pt x="6332" y="1635"/>
                    <a:pt x="6559" y="2536"/>
                    <a:pt x="7158" y="3135"/>
                  </a:cubicBezTo>
                  <a:cubicBezTo>
                    <a:pt x="7611" y="3585"/>
                    <a:pt x="8225" y="3823"/>
                    <a:pt x="8887" y="3823"/>
                  </a:cubicBezTo>
                  <a:cubicBezTo>
                    <a:pt x="8982" y="3823"/>
                    <a:pt x="9077" y="3820"/>
                    <a:pt x="9176" y="3809"/>
                  </a:cubicBezTo>
                  <a:lnTo>
                    <a:pt x="9176" y="4429"/>
                  </a:lnTo>
                  <a:lnTo>
                    <a:pt x="8067" y="4429"/>
                  </a:lnTo>
                  <a:cubicBezTo>
                    <a:pt x="7864" y="4429"/>
                    <a:pt x="7694" y="4595"/>
                    <a:pt x="7694" y="4801"/>
                  </a:cubicBezTo>
                  <a:lnTo>
                    <a:pt x="7694" y="6655"/>
                  </a:lnTo>
                  <a:lnTo>
                    <a:pt x="5766" y="9997"/>
                  </a:lnTo>
                  <a:cubicBezTo>
                    <a:pt x="5459" y="10527"/>
                    <a:pt x="5459" y="11153"/>
                    <a:pt x="5766" y="11681"/>
                  </a:cubicBezTo>
                  <a:cubicBezTo>
                    <a:pt x="5784" y="11717"/>
                    <a:pt x="5807" y="11750"/>
                    <a:pt x="5825" y="11779"/>
                  </a:cubicBezTo>
                  <a:lnTo>
                    <a:pt x="3652" y="11779"/>
                  </a:lnTo>
                  <a:cubicBezTo>
                    <a:pt x="1640" y="11779"/>
                    <a:pt x="1" y="13419"/>
                    <a:pt x="1" y="15431"/>
                  </a:cubicBezTo>
                  <a:cubicBezTo>
                    <a:pt x="1" y="17443"/>
                    <a:pt x="1640" y="19083"/>
                    <a:pt x="3652" y="19083"/>
                  </a:cubicBezTo>
                  <a:lnTo>
                    <a:pt x="17961" y="19083"/>
                  </a:lnTo>
                  <a:cubicBezTo>
                    <a:pt x="18575" y="19083"/>
                    <a:pt x="19078" y="18579"/>
                    <a:pt x="19078" y="17965"/>
                  </a:cubicBezTo>
                  <a:cubicBezTo>
                    <a:pt x="19075" y="17369"/>
                    <a:pt x="18622" y="16889"/>
                    <a:pt x="18047" y="16844"/>
                  </a:cubicBezTo>
                  <a:cubicBezTo>
                    <a:pt x="17901" y="16385"/>
                    <a:pt x="17826" y="15908"/>
                    <a:pt x="17826" y="15422"/>
                  </a:cubicBezTo>
                  <a:cubicBezTo>
                    <a:pt x="17826" y="14939"/>
                    <a:pt x="17901" y="14462"/>
                    <a:pt x="18047" y="14003"/>
                  </a:cubicBezTo>
                  <a:cubicBezTo>
                    <a:pt x="18625" y="13959"/>
                    <a:pt x="19078" y="13479"/>
                    <a:pt x="19078" y="12888"/>
                  </a:cubicBezTo>
                  <a:cubicBezTo>
                    <a:pt x="19078" y="12274"/>
                    <a:pt x="18575" y="11771"/>
                    <a:pt x="17961" y="11771"/>
                  </a:cubicBezTo>
                  <a:lnTo>
                    <a:pt x="13254" y="11771"/>
                  </a:lnTo>
                  <a:cubicBezTo>
                    <a:pt x="13278" y="11741"/>
                    <a:pt x="13295" y="11708"/>
                    <a:pt x="13313" y="11675"/>
                  </a:cubicBezTo>
                  <a:cubicBezTo>
                    <a:pt x="13620" y="11145"/>
                    <a:pt x="13620" y="10519"/>
                    <a:pt x="13313" y="9991"/>
                  </a:cubicBezTo>
                  <a:lnTo>
                    <a:pt x="11385" y="6649"/>
                  </a:lnTo>
                  <a:lnTo>
                    <a:pt x="11385" y="4792"/>
                  </a:lnTo>
                  <a:cubicBezTo>
                    <a:pt x="11385" y="4587"/>
                    <a:pt x="11218" y="4420"/>
                    <a:pt x="11012" y="4420"/>
                  </a:cubicBezTo>
                  <a:lnTo>
                    <a:pt x="9921" y="4420"/>
                  </a:lnTo>
                  <a:lnTo>
                    <a:pt x="9921" y="3197"/>
                  </a:lnTo>
                  <a:cubicBezTo>
                    <a:pt x="9999" y="3206"/>
                    <a:pt x="10076" y="3209"/>
                    <a:pt x="10160" y="3209"/>
                  </a:cubicBezTo>
                  <a:cubicBezTo>
                    <a:pt x="10771" y="3209"/>
                    <a:pt x="11340" y="2986"/>
                    <a:pt x="11757" y="2571"/>
                  </a:cubicBezTo>
                  <a:cubicBezTo>
                    <a:pt x="12312" y="2017"/>
                    <a:pt x="12523" y="1185"/>
                    <a:pt x="12321" y="351"/>
                  </a:cubicBezTo>
                  <a:cubicBezTo>
                    <a:pt x="12285" y="217"/>
                    <a:pt x="12181" y="109"/>
                    <a:pt x="12043" y="76"/>
                  </a:cubicBezTo>
                  <a:cubicBezTo>
                    <a:pt x="11834" y="25"/>
                    <a:pt x="11624" y="1"/>
                    <a:pt x="114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3" name="Google Shape;1111;p58">
            <a:extLst>
              <a:ext uri="{FF2B5EF4-FFF2-40B4-BE49-F238E27FC236}">
                <a16:creationId xmlns:a16="http://schemas.microsoft.com/office/drawing/2014/main" id="{2D360563-9AB9-511C-BE48-3B5577825C70}"/>
              </a:ext>
            </a:extLst>
          </p:cNvPr>
          <p:cNvCxnSpPr>
            <a:cxnSpLocks/>
          </p:cNvCxnSpPr>
          <p:nvPr/>
        </p:nvCxnSpPr>
        <p:spPr>
          <a:xfrm rot="5400000">
            <a:off x="6453774" y="2229786"/>
            <a:ext cx="292801" cy="515950"/>
          </a:xfrm>
          <a:prstGeom prst="bentConnector3">
            <a:avLst>
              <a:gd name="adj1" fmla="val 49999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" name="Google Shape;1300;p6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Steps Followed:</a:t>
            </a:r>
            <a:endParaRPr dirty="0"/>
          </a:p>
        </p:txBody>
      </p:sp>
      <p:grpSp>
        <p:nvGrpSpPr>
          <p:cNvPr id="1301" name="Google Shape;1301;p66"/>
          <p:cNvGrpSpPr/>
          <p:nvPr/>
        </p:nvGrpSpPr>
        <p:grpSpPr>
          <a:xfrm>
            <a:off x="720015" y="1256233"/>
            <a:ext cx="3512128" cy="3347739"/>
            <a:chOff x="7189833" y="2022667"/>
            <a:chExt cx="1251159" cy="1192597"/>
          </a:xfrm>
        </p:grpSpPr>
        <p:sp>
          <p:nvSpPr>
            <p:cNvPr id="1302" name="Google Shape;1302;p66"/>
            <p:cNvSpPr/>
            <p:nvPr/>
          </p:nvSpPr>
          <p:spPr>
            <a:xfrm>
              <a:off x="7474366" y="2461318"/>
              <a:ext cx="682343" cy="220186"/>
            </a:xfrm>
            <a:custGeom>
              <a:avLst/>
              <a:gdLst/>
              <a:ahLst/>
              <a:cxnLst/>
              <a:rect l="l" t="t" r="r" b="b"/>
              <a:pathLst>
                <a:path w="125546" h="40494" extrusionOk="0">
                  <a:moveTo>
                    <a:pt x="22196" y="1"/>
                  </a:moveTo>
                  <a:lnTo>
                    <a:pt x="8133" y="25661"/>
                  </a:lnTo>
                  <a:lnTo>
                    <a:pt x="1" y="40494"/>
                  </a:lnTo>
                  <a:lnTo>
                    <a:pt x="125545" y="40494"/>
                  </a:lnTo>
                  <a:lnTo>
                    <a:pt x="117413" y="25661"/>
                  </a:lnTo>
                  <a:lnTo>
                    <a:pt x="103351" y="1"/>
                  </a:lnTo>
                  <a:close/>
                </a:path>
              </a:pathLst>
            </a:cu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66"/>
            <p:cNvSpPr/>
            <p:nvPr/>
          </p:nvSpPr>
          <p:spPr>
            <a:xfrm>
              <a:off x="7602697" y="2022667"/>
              <a:ext cx="426517" cy="402424"/>
            </a:xfrm>
            <a:custGeom>
              <a:avLst/>
              <a:gdLst/>
              <a:ahLst/>
              <a:cxnLst/>
              <a:rect l="l" t="t" r="r" b="b"/>
              <a:pathLst>
                <a:path w="78476" h="74009" extrusionOk="0">
                  <a:moveTo>
                    <a:pt x="39246" y="0"/>
                  </a:moveTo>
                  <a:lnTo>
                    <a:pt x="1" y="74009"/>
                  </a:lnTo>
                  <a:lnTo>
                    <a:pt x="78476" y="74009"/>
                  </a:lnTo>
                  <a:lnTo>
                    <a:pt x="39246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66"/>
            <p:cNvSpPr/>
            <p:nvPr/>
          </p:nvSpPr>
          <p:spPr>
            <a:xfrm>
              <a:off x="7189833" y="2972969"/>
              <a:ext cx="1251159" cy="242295"/>
            </a:xfrm>
            <a:custGeom>
              <a:avLst/>
              <a:gdLst/>
              <a:ahLst/>
              <a:cxnLst/>
              <a:rect l="l" t="t" r="r" b="b"/>
              <a:pathLst>
                <a:path w="230204" h="44560" extrusionOk="0">
                  <a:moveTo>
                    <a:pt x="25737" y="1"/>
                  </a:moveTo>
                  <a:lnTo>
                    <a:pt x="0" y="44560"/>
                  </a:lnTo>
                  <a:lnTo>
                    <a:pt x="230204" y="44560"/>
                  </a:lnTo>
                  <a:lnTo>
                    <a:pt x="204467" y="1"/>
                  </a:lnTo>
                  <a:close/>
                </a:path>
              </a:pathLst>
            </a:cu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66"/>
            <p:cNvSpPr/>
            <p:nvPr/>
          </p:nvSpPr>
          <p:spPr>
            <a:xfrm>
              <a:off x="7340931" y="2717730"/>
              <a:ext cx="950049" cy="219012"/>
            </a:xfrm>
            <a:custGeom>
              <a:avLst/>
              <a:gdLst/>
              <a:ahLst/>
              <a:cxnLst/>
              <a:rect l="l" t="t" r="r" b="b"/>
              <a:pathLst>
                <a:path w="174802" h="40278" extrusionOk="0">
                  <a:moveTo>
                    <a:pt x="22750" y="1"/>
                  </a:moveTo>
                  <a:lnTo>
                    <a:pt x="0" y="40278"/>
                  </a:lnTo>
                  <a:lnTo>
                    <a:pt x="174802" y="40278"/>
                  </a:lnTo>
                  <a:lnTo>
                    <a:pt x="152053" y="1"/>
                  </a:lnTo>
                  <a:close/>
                </a:path>
              </a:pathLst>
            </a:cu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06" name="Google Shape;1306;p66"/>
          <p:cNvSpPr txBox="1"/>
          <p:nvPr/>
        </p:nvSpPr>
        <p:spPr>
          <a:xfrm flipH="1">
            <a:off x="5451068" y="1256224"/>
            <a:ext cx="2667020" cy="513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Working</a:t>
            </a:r>
            <a:endParaRPr sz="2400" b="1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307" name="Google Shape;1307;p66"/>
          <p:cNvSpPr txBox="1"/>
          <p:nvPr/>
        </p:nvSpPr>
        <p:spPr>
          <a:xfrm flipH="1">
            <a:off x="5384585" y="3200641"/>
            <a:ext cx="2691300" cy="4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Moodle</a:t>
            </a:r>
            <a:endParaRPr sz="2400" b="1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308" name="Google Shape;1308;p66"/>
          <p:cNvSpPr txBox="1"/>
          <p:nvPr/>
        </p:nvSpPr>
        <p:spPr>
          <a:xfrm flipH="1">
            <a:off x="5438928" y="2234018"/>
            <a:ext cx="2691300" cy="4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Interface</a:t>
            </a:r>
            <a:endParaRPr sz="2400" b="1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309" name="Google Shape;1309;p66"/>
          <p:cNvSpPr txBox="1"/>
          <p:nvPr/>
        </p:nvSpPr>
        <p:spPr>
          <a:xfrm flipH="1">
            <a:off x="5451075" y="1554896"/>
            <a:ext cx="2691300" cy="35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The Web App provides the solution to the Problem</a:t>
            </a:r>
            <a:endParaRPr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310" name="Google Shape;1310;p66"/>
          <p:cNvSpPr txBox="1"/>
          <p:nvPr/>
        </p:nvSpPr>
        <p:spPr>
          <a:xfrm flipH="1">
            <a:off x="5384585" y="3473879"/>
            <a:ext cx="2691300" cy="35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Set Up the Moodle</a:t>
            </a:r>
            <a:endParaRPr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311" name="Google Shape;1311;p66"/>
          <p:cNvSpPr txBox="1"/>
          <p:nvPr/>
        </p:nvSpPr>
        <p:spPr>
          <a:xfrm flipH="1">
            <a:off x="5384585" y="2532038"/>
            <a:ext cx="2691300" cy="35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Add the Features in the Moodle.</a:t>
            </a:r>
            <a:endParaRPr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312" name="Google Shape;1312;p66"/>
          <p:cNvSpPr/>
          <p:nvPr/>
        </p:nvSpPr>
        <p:spPr>
          <a:xfrm>
            <a:off x="2367185" y="1882375"/>
            <a:ext cx="217800" cy="1902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313" name="Google Shape;1313;p66"/>
          <p:cNvCxnSpPr>
            <a:cxnSpLocks/>
            <a:stCxn id="1312" idx="0"/>
            <a:endCxn id="1306" idx="3"/>
          </p:cNvCxnSpPr>
          <p:nvPr/>
        </p:nvCxnSpPr>
        <p:spPr>
          <a:xfrm flipV="1">
            <a:off x="2584985" y="1512776"/>
            <a:ext cx="2866083" cy="464699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14" name="Google Shape;1314;p66"/>
          <p:cNvSpPr/>
          <p:nvPr/>
        </p:nvSpPr>
        <p:spPr>
          <a:xfrm>
            <a:off x="2367185" y="2701900"/>
            <a:ext cx="217800" cy="1902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315" name="Google Shape;1315;p66"/>
          <p:cNvCxnSpPr>
            <a:cxnSpLocks/>
            <a:stCxn id="1314" idx="0"/>
            <a:endCxn id="1308" idx="3"/>
          </p:cNvCxnSpPr>
          <p:nvPr/>
        </p:nvCxnSpPr>
        <p:spPr>
          <a:xfrm flipV="1">
            <a:off x="2584985" y="2459018"/>
            <a:ext cx="2853943" cy="337982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16" name="Google Shape;1316;p66"/>
          <p:cNvSpPr/>
          <p:nvPr/>
        </p:nvSpPr>
        <p:spPr>
          <a:xfrm>
            <a:off x="2367185" y="3439716"/>
            <a:ext cx="217800" cy="1902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317" name="Google Shape;1317;p66"/>
          <p:cNvCxnSpPr>
            <a:stCxn id="1316" idx="0"/>
            <a:endCxn id="1307" idx="3"/>
          </p:cNvCxnSpPr>
          <p:nvPr/>
        </p:nvCxnSpPr>
        <p:spPr>
          <a:xfrm flipV="1">
            <a:off x="2584985" y="3425641"/>
            <a:ext cx="2799600" cy="109175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18" name="Google Shape;1318;p66"/>
          <p:cNvSpPr txBox="1"/>
          <p:nvPr/>
        </p:nvSpPr>
        <p:spPr>
          <a:xfrm flipH="1">
            <a:off x="5451043" y="4038899"/>
            <a:ext cx="2691300" cy="4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Pre-Requisite</a:t>
            </a:r>
            <a:endParaRPr sz="2400" b="1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319" name="Google Shape;1319;p66"/>
          <p:cNvSpPr txBox="1"/>
          <p:nvPr/>
        </p:nvSpPr>
        <p:spPr>
          <a:xfrm flipH="1">
            <a:off x="5451075" y="4234800"/>
            <a:ext cx="2691300" cy="35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Download XAMPP,PHP,MOODLE</a:t>
            </a:r>
            <a:endParaRPr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320" name="Google Shape;1320;p66"/>
          <p:cNvSpPr/>
          <p:nvPr/>
        </p:nvSpPr>
        <p:spPr>
          <a:xfrm>
            <a:off x="2367185" y="4155976"/>
            <a:ext cx="217800" cy="1902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321" name="Google Shape;1321;p66"/>
          <p:cNvCxnSpPr>
            <a:cxnSpLocks/>
          </p:cNvCxnSpPr>
          <p:nvPr/>
        </p:nvCxnSpPr>
        <p:spPr>
          <a:xfrm flipV="1">
            <a:off x="2584985" y="4054283"/>
            <a:ext cx="2708127" cy="2063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" name="Arrow: Down 21">
            <a:extLst>
              <a:ext uri="{FF2B5EF4-FFF2-40B4-BE49-F238E27FC236}">
                <a16:creationId xmlns:a16="http://schemas.microsoft.com/office/drawing/2014/main" id="{97F9A68F-E6DB-FB93-55C2-4CBCE3DD5111}"/>
              </a:ext>
            </a:extLst>
          </p:cNvPr>
          <p:cNvSpPr/>
          <p:nvPr/>
        </p:nvSpPr>
        <p:spPr>
          <a:xfrm rot="12536420">
            <a:off x="1056447" y="1625910"/>
            <a:ext cx="166221" cy="2483428"/>
          </a:xfrm>
          <a:prstGeom prst="downArrow">
            <a:avLst>
              <a:gd name="adj1" fmla="val 17577"/>
              <a:gd name="adj2" fmla="val 61498"/>
            </a:avLst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38"/>
          <p:cNvSpPr txBox="1">
            <a:spLocks noGrp="1"/>
          </p:cNvSpPr>
          <p:nvPr>
            <p:ph type="subTitle" idx="3"/>
          </p:nvPr>
        </p:nvSpPr>
        <p:spPr>
          <a:xfrm>
            <a:off x="-3270975" y="5333025"/>
            <a:ext cx="245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666666"/>
              </a:solidFill>
            </a:endParaRPr>
          </a:p>
        </p:txBody>
      </p:sp>
      <p:sp>
        <p:nvSpPr>
          <p:cNvPr id="716" name="Google Shape;716;p38"/>
          <p:cNvSpPr txBox="1">
            <a:spLocks noGrp="1"/>
          </p:cNvSpPr>
          <p:nvPr>
            <p:ph type="subTitle" idx="1"/>
          </p:nvPr>
        </p:nvSpPr>
        <p:spPr>
          <a:xfrm>
            <a:off x="-3307809" y="3765064"/>
            <a:ext cx="245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17" name="Google Shape;717;p38"/>
          <p:cNvSpPr txBox="1">
            <a:spLocks noGrp="1"/>
          </p:cNvSpPr>
          <p:nvPr>
            <p:ph type="subTitle" idx="2"/>
          </p:nvPr>
        </p:nvSpPr>
        <p:spPr>
          <a:xfrm>
            <a:off x="-3307809" y="1942196"/>
            <a:ext cx="245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18" name="Google Shape;718;p38"/>
          <p:cNvSpPr txBox="1">
            <a:spLocks noGrp="1"/>
          </p:cNvSpPr>
          <p:nvPr>
            <p:ph type="subTitle" idx="4"/>
          </p:nvPr>
        </p:nvSpPr>
        <p:spPr>
          <a:xfrm>
            <a:off x="-3559053" y="2985026"/>
            <a:ext cx="245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19" name="Google Shape;719;p38"/>
          <p:cNvSpPr txBox="1">
            <a:spLocks noGrp="1"/>
          </p:cNvSpPr>
          <p:nvPr>
            <p:ph type="subTitle" idx="5"/>
          </p:nvPr>
        </p:nvSpPr>
        <p:spPr>
          <a:xfrm>
            <a:off x="5973152" y="2285397"/>
            <a:ext cx="245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20" name="Google Shape;720;p38"/>
          <p:cNvSpPr txBox="1">
            <a:spLocks noGrp="1"/>
          </p:cNvSpPr>
          <p:nvPr>
            <p:ph type="subTitle" idx="6"/>
          </p:nvPr>
        </p:nvSpPr>
        <p:spPr>
          <a:xfrm>
            <a:off x="5973152" y="4018575"/>
            <a:ext cx="245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21" name="Google Shape;721;p38"/>
          <p:cNvSpPr txBox="1">
            <a:spLocks noGrp="1"/>
          </p:cNvSpPr>
          <p:nvPr>
            <p:ph type="title"/>
          </p:nvPr>
        </p:nvSpPr>
        <p:spPr>
          <a:xfrm>
            <a:off x="720000" y="1332025"/>
            <a:ext cx="28233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Team leader</a:t>
            </a:r>
            <a:endParaRPr sz="2400" dirty="0"/>
          </a:p>
        </p:txBody>
      </p:sp>
      <p:sp>
        <p:nvSpPr>
          <p:cNvPr id="722" name="Google Shape;722;p38"/>
          <p:cNvSpPr txBox="1">
            <a:spLocks noGrp="1"/>
          </p:cNvSpPr>
          <p:nvPr>
            <p:ph type="title" idx="7"/>
          </p:nvPr>
        </p:nvSpPr>
        <p:spPr>
          <a:xfrm>
            <a:off x="719993" y="2285397"/>
            <a:ext cx="2747107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Team members</a:t>
            </a:r>
            <a:endParaRPr sz="2400" dirty="0"/>
          </a:p>
        </p:txBody>
      </p:sp>
      <p:sp>
        <p:nvSpPr>
          <p:cNvPr id="723" name="Google Shape;723;p38"/>
          <p:cNvSpPr txBox="1">
            <a:spLocks noGrp="1"/>
          </p:cNvSpPr>
          <p:nvPr>
            <p:ph type="title" idx="8"/>
          </p:nvPr>
        </p:nvSpPr>
        <p:spPr>
          <a:xfrm>
            <a:off x="-1666276" y="911525"/>
            <a:ext cx="7809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24" name="Google Shape;724;p38"/>
          <p:cNvSpPr txBox="1">
            <a:spLocks noGrp="1"/>
          </p:cNvSpPr>
          <p:nvPr>
            <p:ph type="title" idx="9"/>
          </p:nvPr>
        </p:nvSpPr>
        <p:spPr>
          <a:xfrm>
            <a:off x="-2553190" y="1743746"/>
            <a:ext cx="7809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25" name="Google Shape;725;p38"/>
          <p:cNvSpPr txBox="1">
            <a:spLocks noGrp="1"/>
          </p:cNvSpPr>
          <p:nvPr>
            <p:ph type="title" idx="13"/>
          </p:nvPr>
        </p:nvSpPr>
        <p:spPr>
          <a:xfrm>
            <a:off x="5973152" y="1332025"/>
            <a:ext cx="7809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26" name="Google Shape;726;p38"/>
          <p:cNvSpPr txBox="1">
            <a:spLocks noGrp="1"/>
          </p:cNvSpPr>
          <p:nvPr>
            <p:ph type="title" idx="14"/>
          </p:nvPr>
        </p:nvSpPr>
        <p:spPr>
          <a:xfrm>
            <a:off x="5973152" y="3064618"/>
            <a:ext cx="7809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27" name="Google Shape;727;p38"/>
          <p:cNvSpPr txBox="1">
            <a:spLocks noGrp="1"/>
          </p:cNvSpPr>
          <p:nvPr>
            <p:ph type="subTitle" idx="15"/>
          </p:nvPr>
        </p:nvSpPr>
        <p:spPr>
          <a:xfrm>
            <a:off x="720000" y="1743746"/>
            <a:ext cx="24507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0" dirty="0" err="1"/>
              <a:t>Chandanbir</a:t>
            </a:r>
            <a:r>
              <a:rPr lang="en-IN" sz="1800" b="0" dirty="0"/>
              <a:t> Singh</a:t>
            </a:r>
            <a:endParaRPr sz="1800" b="0" dirty="0"/>
          </a:p>
        </p:txBody>
      </p:sp>
      <p:sp>
        <p:nvSpPr>
          <p:cNvPr id="728" name="Google Shape;728;p38"/>
          <p:cNvSpPr txBox="1">
            <a:spLocks noGrp="1"/>
          </p:cNvSpPr>
          <p:nvPr>
            <p:ph type="subTitle" idx="16"/>
          </p:nvPr>
        </p:nvSpPr>
        <p:spPr>
          <a:xfrm>
            <a:off x="3346572" y="1877316"/>
            <a:ext cx="24507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 </a:t>
            </a:r>
            <a:endParaRPr sz="2000" dirty="0"/>
          </a:p>
        </p:txBody>
      </p:sp>
      <p:sp>
        <p:nvSpPr>
          <p:cNvPr id="729" name="Google Shape;729;p38"/>
          <p:cNvSpPr txBox="1">
            <a:spLocks noGrp="1"/>
          </p:cNvSpPr>
          <p:nvPr>
            <p:ph type="subTitle" idx="17"/>
          </p:nvPr>
        </p:nvSpPr>
        <p:spPr>
          <a:xfrm>
            <a:off x="5973152" y="1877316"/>
            <a:ext cx="24507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30" name="Google Shape;730;p38"/>
          <p:cNvSpPr txBox="1">
            <a:spLocks noGrp="1"/>
          </p:cNvSpPr>
          <p:nvPr>
            <p:ph type="subTitle" idx="18"/>
          </p:nvPr>
        </p:nvSpPr>
        <p:spPr>
          <a:xfrm>
            <a:off x="785550" y="2728337"/>
            <a:ext cx="2450700" cy="160942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sz="1800" b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0" dirty="0" err="1"/>
              <a:t>Dilraj</a:t>
            </a:r>
            <a:r>
              <a:rPr lang="en-IN" sz="1800" b="0" dirty="0"/>
              <a:t> Singh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0" dirty="0"/>
              <a:t>Aashish </a:t>
            </a:r>
            <a:r>
              <a:rPr lang="en-IN" sz="1800" b="0" dirty="0" err="1"/>
              <a:t>Bindha</a:t>
            </a:r>
            <a:endParaRPr lang="en-IN" sz="1800" b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0" dirty="0"/>
              <a:t>Rupalli Devi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0" dirty="0" err="1"/>
              <a:t>Agampreet</a:t>
            </a:r>
            <a:r>
              <a:rPr lang="en-IN" sz="1800" b="0" dirty="0"/>
              <a:t> Singh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0" dirty="0" err="1"/>
              <a:t>Arshjeet</a:t>
            </a:r>
            <a:r>
              <a:rPr lang="en-IN" sz="1800" b="0" dirty="0"/>
              <a:t> Singh</a:t>
            </a:r>
            <a:endParaRPr sz="1800" b="0" dirty="0"/>
          </a:p>
        </p:txBody>
      </p:sp>
      <p:sp>
        <p:nvSpPr>
          <p:cNvPr id="731" name="Google Shape;731;p38"/>
          <p:cNvSpPr txBox="1">
            <a:spLocks noGrp="1"/>
          </p:cNvSpPr>
          <p:nvPr>
            <p:ph type="subTitle" idx="19"/>
          </p:nvPr>
        </p:nvSpPr>
        <p:spPr>
          <a:xfrm>
            <a:off x="-3092410" y="2678368"/>
            <a:ext cx="24507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32" name="Google Shape;732;p38"/>
          <p:cNvSpPr txBox="1">
            <a:spLocks noGrp="1"/>
          </p:cNvSpPr>
          <p:nvPr>
            <p:ph type="subTitle" idx="20"/>
          </p:nvPr>
        </p:nvSpPr>
        <p:spPr>
          <a:xfrm>
            <a:off x="5973152" y="3609976"/>
            <a:ext cx="24507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43745A1-9C65-2082-5EE4-7F7685701DFD}"/>
              </a:ext>
            </a:extLst>
          </p:cNvPr>
          <p:cNvSpPr>
            <a:spLocks noGrp="1"/>
          </p:cNvSpPr>
          <p:nvPr>
            <p:ph type="title" idx="21"/>
          </p:nvPr>
        </p:nvSpPr>
        <p:spPr/>
        <p:txBody>
          <a:bodyPr/>
          <a:lstStyle/>
          <a:p>
            <a:r>
              <a:rPr lang="en-IN" sz="3600" dirty="0"/>
              <a:t>Team Details</a:t>
            </a:r>
          </a:p>
        </p:txBody>
      </p:sp>
      <p:grpSp>
        <p:nvGrpSpPr>
          <p:cNvPr id="8" name="Google Shape;996;p54">
            <a:extLst>
              <a:ext uri="{FF2B5EF4-FFF2-40B4-BE49-F238E27FC236}">
                <a16:creationId xmlns:a16="http://schemas.microsoft.com/office/drawing/2014/main" id="{CF17BDBF-05D4-C898-0690-D354198BD6CF}"/>
              </a:ext>
            </a:extLst>
          </p:cNvPr>
          <p:cNvGrpSpPr/>
          <p:nvPr/>
        </p:nvGrpSpPr>
        <p:grpSpPr>
          <a:xfrm>
            <a:off x="5037560" y="511451"/>
            <a:ext cx="3432984" cy="2496295"/>
            <a:chOff x="331763" y="414153"/>
            <a:chExt cx="6903246" cy="5019697"/>
          </a:xfrm>
        </p:grpSpPr>
        <p:sp>
          <p:nvSpPr>
            <p:cNvPr id="9" name="Google Shape;997;p54">
              <a:extLst>
                <a:ext uri="{FF2B5EF4-FFF2-40B4-BE49-F238E27FC236}">
                  <a16:creationId xmlns:a16="http://schemas.microsoft.com/office/drawing/2014/main" id="{90D3526F-997C-35D7-15DC-FA5F84D94E7E}"/>
                </a:ext>
              </a:extLst>
            </p:cNvPr>
            <p:cNvSpPr/>
            <p:nvPr/>
          </p:nvSpPr>
          <p:spPr>
            <a:xfrm>
              <a:off x="2953125" y="4725150"/>
              <a:ext cx="1660725" cy="708700"/>
            </a:xfrm>
            <a:custGeom>
              <a:avLst/>
              <a:gdLst/>
              <a:ahLst/>
              <a:cxnLst/>
              <a:rect l="l" t="t" r="r" b="b"/>
              <a:pathLst>
                <a:path w="66429" h="28348" extrusionOk="0">
                  <a:moveTo>
                    <a:pt x="6889" y="1"/>
                  </a:moveTo>
                  <a:lnTo>
                    <a:pt x="1" y="28347"/>
                  </a:lnTo>
                  <a:lnTo>
                    <a:pt x="66429" y="28347"/>
                  </a:lnTo>
                  <a:lnTo>
                    <a:pt x="59475" y="1"/>
                  </a:lnTo>
                  <a:lnTo>
                    <a:pt x="33182" y="464"/>
                  </a:lnTo>
                  <a:lnTo>
                    <a:pt x="688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998;p54">
              <a:extLst>
                <a:ext uri="{FF2B5EF4-FFF2-40B4-BE49-F238E27FC236}">
                  <a16:creationId xmlns:a16="http://schemas.microsoft.com/office/drawing/2014/main" id="{FEF0BCC1-0E25-B68B-E2D6-87EA19AE9568}"/>
                </a:ext>
              </a:extLst>
            </p:cNvPr>
            <p:cNvSpPr/>
            <p:nvPr/>
          </p:nvSpPr>
          <p:spPr>
            <a:xfrm>
              <a:off x="331763" y="414153"/>
              <a:ext cx="6903246" cy="4353879"/>
            </a:xfrm>
            <a:custGeom>
              <a:avLst/>
              <a:gdLst/>
              <a:ahLst/>
              <a:cxnLst/>
              <a:rect l="l" t="t" r="r" b="b"/>
              <a:pathLst>
                <a:path w="248162" h="181204" extrusionOk="0">
                  <a:moveTo>
                    <a:pt x="4636" y="0"/>
                  </a:moveTo>
                  <a:cubicBezTo>
                    <a:pt x="2053" y="0"/>
                    <a:pt x="0" y="2053"/>
                    <a:pt x="0" y="4636"/>
                  </a:cubicBezTo>
                  <a:lnTo>
                    <a:pt x="0" y="176634"/>
                  </a:lnTo>
                  <a:cubicBezTo>
                    <a:pt x="0" y="179151"/>
                    <a:pt x="2053" y="181204"/>
                    <a:pt x="4636" y="181204"/>
                  </a:cubicBezTo>
                  <a:lnTo>
                    <a:pt x="243526" y="181204"/>
                  </a:lnTo>
                  <a:cubicBezTo>
                    <a:pt x="246109" y="181204"/>
                    <a:pt x="248162" y="179151"/>
                    <a:pt x="248162" y="176634"/>
                  </a:cubicBezTo>
                  <a:lnTo>
                    <a:pt x="248162" y="4636"/>
                  </a:lnTo>
                  <a:cubicBezTo>
                    <a:pt x="248162" y="2053"/>
                    <a:pt x="246109" y="0"/>
                    <a:pt x="2435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999;p54">
              <a:extLst>
                <a:ext uri="{FF2B5EF4-FFF2-40B4-BE49-F238E27FC236}">
                  <a16:creationId xmlns:a16="http://schemas.microsoft.com/office/drawing/2014/main" id="{35CB3378-6183-FF30-958B-DFD20171F86E}"/>
                </a:ext>
              </a:extLst>
            </p:cNvPr>
            <p:cNvSpPr/>
            <p:nvPr/>
          </p:nvSpPr>
          <p:spPr>
            <a:xfrm>
              <a:off x="547300" y="600323"/>
              <a:ext cx="6472159" cy="3981525"/>
            </a:xfrm>
            <a:custGeom>
              <a:avLst/>
              <a:gdLst/>
              <a:ahLst/>
              <a:cxnLst/>
              <a:rect l="l" t="t" r="r" b="b"/>
              <a:pathLst>
                <a:path w="232665" h="165707" extrusionOk="0">
                  <a:moveTo>
                    <a:pt x="1" y="1"/>
                  </a:moveTo>
                  <a:lnTo>
                    <a:pt x="1" y="24307"/>
                  </a:lnTo>
                  <a:lnTo>
                    <a:pt x="1" y="165707"/>
                  </a:lnTo>
                  <a:lnTo>
                    <a:pt x="232665" y="165707"/>
                  </a:lnTo>
                  <a:lnTo>
                    <a:pt x="232665" y="121532"/>
                  </a:lnTo>
                  <a:lnTo>
                    <a:pt x="23266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000;p54">
              <a:extLst>
                <a:ext uri="{FF2B5EF4-FFF2-40B4-BE49-F238E27FC236}">
                  <a16:creationId xmlns:a16="http://schemas.microsoft.com/office/drawing/2014/main" id="{7DCBEA20-42BE-68A5-9076-F0E38BE280E3}"/>
                </a:ext>
              </a:extLst>
            </p:cNvPr>
            <p:cNvSpPr/>
            <p:nvPr/>
          </p:nvSpPr>
          <p:spPr>
            <a:xfrm>
              <a:off x="2772650" y="5206975"/>
              <a:ext cx="2020025" cy="226875"/>
            </a:xfrm>
            <a:custGeom>
              <a:avLst/>
              <a:gdLst/>
              <a:ahLst/>
              <a:cxnLst/>
              <a:rect l="l" t="t" r="r" b="b"/>
              <a:pathLst>
                <a:path w="80801" h="9075" extrusionOk="0">
                  <a:moveTo>
                    <a:pt x="4571" y="1"/>
                  </a:moveTo>
                  <a:cubicBezTo>
                    <a:pt x="2054" y="1"/>
                    <a:pt x="1" y="2054"/>
                    <a:pt x="1" y="4570"/>
                  </a:cubicBezTo>
                  <a:cubicBezTo>
                    <a:pt x="1" y="7021"/>
                    <a:pt x="2054" y="9074"/>
                    <a:pt x="4571" y="9074"/>
                  </a:cubicBezTo>
                  <a:lnTo>
                    <a:pt x="76297" y="9074"/>
                  </a:lnTo>
                  <a:cubicBezTo>
                    <a:pt x="78814" y="9074"/>
                    <a:pt x="80801" y="7021"/>
                    <a:pt x="80801" y="4570"/>
                  </a:cubicBezTo>
                  <a:cubicBezTo>
                    <a:pt x="80801" y="2054"/>
                    <a:pt x="78814" y="1"/>
                    <a:pt x="762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4" name="Google Shape;8155;p80">
            <a:extLst>
              <a:ext uri="{FF2B5EF4-FFF2-40B4-BE49-F238E27FC236}">
                <a16:creationId xmlns:a16="http://schemas.microsoft.com/office/drawing/2014/main" id="{3EFCC490-BF92-413F-B8AD-8AD5352792FB}"/>
              </a:ext>
            </a:extLst>
          </p:cNvPr>
          <p:cNvGrpSpPr/>
          <p:nvPr/>
        </p:nvGrpSpPr>
        <p:grpSpPr>
          <a:xfrm>
            <a:off x="3344972" y="4558022"/>
            <a:ext cx="1616964" cy="346256"/>
            <a:chOff x="1808063" y="4294338"/>
            <a:chExt cx="3370782" cy="721817"/>
          </a:xfrm>
        </p:grpSpPr>
        <p:sp>
          <p:nvSpPr>
            <p:cNvPr id="15" name="Google Shape;8156;p80">
              <a:extLst>
                <a:ext uri="{FF2B5EF4-FFF2-40B4-BE49-F238E27FC236}">
                  <a16:creationId xmlns:a16="http://schemas.microsoft.com/office/drawing/2014/main" id="{B97705A2-5898-6ED6-7C49-93F680C252CD}"/>
                </a:ext>
              </a:extLst>
            </p:cNvPr>
            <p:cNvSpPr/>
            <p:nvPr/>
          </p:nvSpPr>
          <p:spPr>
            <a:xfrm>
              <a:off x="1906300" y="4423127"/>
              <a:ext cx="526025" cy="525979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D7DF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8157;p80">
              <a:extLst>
                <a:ext uri="{FF2B5EF4-FFF2-40B4-BE49-F238E27FC236}">
                  <a16:creationId xmlns:a16="http://schemas.microsoft.com/office/drawing/2014/main" id="{EFA77AE0-081A-958F-E22C-502850962050}"/>
                </a:ext>
              </a:extLst>
            </p:cNvPr>
            <p:cNvSpPr/>
            <p:nvPr/>
          </p:nvSpPr>
          <p:spPr>
            <a:xfrm>
              <a:off x="3795035" y="4655290"/>
              <a:ext cx="721912" cy="360865"/>
            </a:xfrm>
            <a:custGeom>
              <a:avLst/>
              <a:gdLst/>
              <a:ahLst/>
              <a:cxnLst/>
              <a:rect l="l" t="t" r="r" b="b"/>
              <a:pathLst>
                <a:path w="7904" h="3951" extrusionOk="0">
                  <a:moveTo>
                    <a:pt x="1" y="0"/>
                  </a:moveTo>
                  <a:cubicBezTo>
                    <a:pt x="1" y="540"/>
                    <a:pt x="113" y="1075"/>
                    <a:pt x="327" y="1571"/>
                  </a:cubicBezTo>
                  <a:cubicBezTo>
                    <a:pt x="938" y="2971"/>
                    <a:pt x="2332" y="3951"/>
                    <a:pt x="3953" y="3951"/>
                  </a:cubicBezTo>
                  <a:cubicBezTo>
                    <a:pt x="6132" y="3951"/>
                    <a:pt x="7903" y="2178"/>
                    <a:pt x="7903" y="0"/>
                  </a:cubicBezTo>
                  <a:lnTo>
                    <a:pt x="7248" y="0"/>
                  </a:lnTo>
                  <a:cubicBezTo>
                    <a:pt x="7248" y="1818"/>
                    <a:pt x="5770" y="3296"/>
                    <a:pt x="3953" y="3296"/>
                  </a:cubicBezTo>
                  <a:cubicBezTo>
                    <a:pt x="2135" y="3296"/>
                    <a:pt x="657" y="1818"/>
                    <a:pt x="657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A5B7C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" name="Google Shape;8158;p80">
              <a:extLst>
                <a:ext uri="{FF2B5EF4-FFF2-40B4-BE49-F238E27FC236}">
                  <a16:creationId xmlns:a16="http://schemas.microsoft.com/office/drawing/2014/main" id="{19C76E09-7CB5-34DA-F95E-7284DCC6D221}"/>
                </a:ext>
              </a:extLst>
            </p:cNvPr>
            <p:cNvSpPr/>
            <p:nvPr/>
          </p:nvSpPr>
          <p:spPr>
            <a:xfrm>
              <a:off x="3133137" y="4294338"/>
              <a:ext cx="721729" cy="360865"/>
            </a:xfrm>
            <a:custGeom>
              <a:avLst/>
              <a:gdLst/>
              <a:ahLst/>
              <a:cxnLst/>
              <a:rect l="l" t="t" r="r" b="b"/>
              <a:pathLst>
                <a:path w="7902" h="3951" extrusionOk="0">
                  <a:moveTo>
                    <a:pt x="3951" y="0"/>
                  </a:moveTo>
                  <a:cubicBezTo>
                    <a:pt x="2330" y="0"/>
                    <a:pt x="935" y="982"/>
                    <a:pt x="327" y="2380"/>
                  </a:cubicBezTo>
                  <a:cubicBezTo>
                    <a:pt x="111" y="2874"/>
                    <a:pt x="0" y="3409"/>
                    <a:pt x="0" y="3951"/>
                  </a:cubicBezTo>
                  <a:lnTo>
                    <a:pt x="653" y="3951"/>
                  </a:lnTo>
                  <a:cubicBezTo>
                    <a:pt x="653" y="2135"/>
                    <a:pt x="2133" y="657"/>
                    <a:pt x="3951" y="657"/>
                  </a:cubicBezTo>
                  <a:cubicBezTo>
                    <a:pt x="5767" y="657"/>
                    <a:pt x="7246" y="2135"/>
                    <a:pt x="7246" y="3951"/>
                  </a:cubicBezTo>
                  <a:lnTo>
                    <a:pt x="7901" y="3951"/>
                  </a:lnTo>
                  <a:cubicBezTo>
                    <a:pt x="7901" y="3411"/>
                    <a:pt x="7791" y="2876"/>
                    <a:pt x="7574" y="2381"/>
                  </a:cubicBezTo>
                  <a:cubicBezTo>
                    <a:pt x="6966" y="982"/>
                    <a:pt x="5571" y="0"/>
                    <a:pt x="395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869FB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8159;p80">
              <a:extLst>
                <a:ext uri="{FF2B5EF4-FFF2-40B4-BE49-F238E27FC236}">
                  <a16:creationId xmlns:a16="http://schemas.microsoft.com/office/drawing/2014/main" id="{1DEE8E15-453D-BFBE-DC25-204B970F12E1}"/>
                </a:ext>
              </a:extLst>
            </p:cNvPr>
            <p:cNvSpPr/>
            <p:nvPr/>
          </p:nvSpPr>
          <p:spPr>
            <a:xfrm>
              <a:off x="1808063" y="4294338"/>
              <a:ext cx="722460" cy="362052"/>
            </a:xfrm>
            <a:custGeom>
              <a:avLst/>
              <a:gdLst/>
              <a:ahLst/>
              <a:cxnLst/>
              <a:rect l="l" t="t" r="r" b="b"/>
              <a:pathLst>
                <a:path w="7910" h="3964" extrusionOk="0">
                  <a:moveTo>
                    <a:pt x="3958" y="0"/>
                  </a:moveTo>
                  <a:cubicBezTo>
                    <a:pt x="3954" y="0"/>
                    <a:pt x="3950" y="0"/>
                    <a:pt x="3946" y="0"/>
                  </a:cubicBezTo>
                  <a:cubicBezTo>
                    <a:pt x="1768" y="6"/>
                    <a:pt x="0" y="1784"/>
                    <a:pt x="6" y="3963"/>
                  </a:cubicBezTo>
                  <a:lnTo>
                    <a:pt x="661" y="3962"/>
                  </a:lnTo>
                  <a:cubicBezTo>
                    <a:pt x="657" y="2144"/>
                    <a:pt x="2131" y="661"/>
                    <a:pt x="3947" y="655"/>
                  </a:cubicBezTo>
                  <a:cubicBezTo>
                    <a:pt x="3951" y="655"/>
                    <a:pt x="3955" y="655"/>
                    <a:pt x="3959" y="655"/>
                  </a:cubicBezTo>
                  <a:cubicBezTo>
                    <a:pt x="5771" y="655"/>
                    <a:pt x="7248" y="2127"/>
                    <a:pt x="7254" y="3939"/>
                  </a:cubicBezTo>
                  <a:lnTo>
                    <a:pt x="7256" y="3939"/>
                  </a:lnTo>
                  <a:lnTo>
                    <a:pt x="7909" y="3938"/>
                  </a:lnTo>
                  <a:cubicBezTo>
                    <a:pt x="7907" y="3398"/>
                    <a:pt x="7795" y="2863"/>
                    <a:pt x="7578" y="2368"/>
                  </a:cubicBezTo>
                  <a:cubicBezTo>
                    <a:pt x="6966" y="976"/>
                    <a:pt x="5573" y="0"/>
                    <a:pt x="3958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8160;p80">
              <a:extLst>
                <a:ext uri="{FF2B5EF4-FFF2-40B4-BE49-F238E27FC236}">
                  <a16:creationId xmlns:a16="http://schemas.microsoft.com/office/drawing/2014/main" id="{26585CDF-0825-8BB8-D5E6-D8C01131A122}"/>
                </a:ext>
              </a:extLst>
            </p:cNvPr>
            <p:cNvSpPr/>
            <p:nvPr/>
          </p:nvSpPr>
          <p:spPr>
            <a:xfrm>
              <a:off x="2470965" y="4655290"/>
              <a:ext cx="721912" cy="360865"/>
            </a:xfrm>
            <a:custGeom>
              <a:avLst/>
              <a:gdLst/>
              <a:ahLst/>
              <a:cxnLst/>
              <a:rect l="l" t="t" r="r" b="b"/>
              <a:pathLst>
                <a:path w="7904" h="3951" extrusionOk="0">
                  <a:moveTo>
                    <a:pt x="1" y="0"/>
                  </a:moveTo>
                  <a:cubicBezTo>
                    <a:pt x="1" y="540"/>
                    <a:pt x="111" y="1075"/>
                    <a:pt x="328" y="1571"/>
                  </a:cubicBezTo>
                  <a:cubicBezTo>
                    <a:pt x="938" y="2971"/>
                    <a:pt x="2332" y="3951"/>
                    <a:pt x="3953" y="3951"/>
                  </a:cubicBezTo>
                  <a:cubicBezTo>
                    <a:pt x="5574" y="3951"/>
                    <a:pt x="6967" y="2971"/>
                    <a:pt x="7575" y="1573"/>
                  </a:cubicBezTo>
                  <a:cubicBezTo>
                    <a:pt x="7791" y="1076"/>
                    <a:pt x="7903" y="541"/>
                    <a:pt x="7903" y="0"/>
                  </a:cubicBezTo>
                  <a:lnTo>
                    <a:pt x="7249" y="0"/>
                  </a:lnTo>
                  <a:cubicBezTo>
                    <a:pt x="7249" y="1818"/>
                    <a:pt x="5770" y="3296"/>
                    <a:pt x="3953" y="3296"/>
                  </a:cubicBezTo>
                  <a:cubicBezTo>
                    <a:pt x="2135" y="3296"/>
                    <a:pt x="657" y="1818"/>
                    <a:pt x="657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8161;p80">
              <a:extLst>
                <a:ext uri="{FF2B5EF4-FFF2-40B4-BE49-F238E27FC236}">
                  <a16:creationId xmlns:a16="http://schemas.microsoft.com/office/drawing/2014/main" id="{165DADBA-9A54-0858-324B-DE758F3371E4}"/>
                </a:ext>
              </a:extLst>
            </p:cNvPr>
            <p:cNvSpPr/>
            <p:nvPr/>
          </p:nvSpPr>
          <p:spPr>
            <a:xfrm>
              <a:off x="4456385" y="4294338"/>
              <a:ext cx="722460" cy="362052"/>
            </a:xfrm>
            <a:custGeom>
              <a:avLst/>
              <a:gdLst/>
              <a:ahLst/>
              <a:cxnLst/>
              <a:rect l="l" t="t" r="r" b="b"/>
              <a:pathLst>
                <a:path w="7910" h="3964" extrusionOk="0">
                  <a:moveTo>
                    <a:pt x="3959" y="0"/>
                  </a:moveTo>
                  <a:cubicBezTo>
                    <a:pt x="3955" y="0"/>
                    <a:pt x="3951" y="0"/>
                    <a:pt x="3947" y="0"/>
                  </a:cubicBezTo>
                  <a:cubicBezTo>
                    <a:pt x="1769" y="8"/>
                    <a:pt x="1" y="1786"/>
                    <a:pt x="7" y="3963"/>
                  </a:cubicBezTo>
                  <a:lnTo>
                    <a:pt x="664" y="3962"/>
                  </a:lnTo>
                  <a:cubicBezTo>
                    <a:pt x="658" y="2144"/>
                    <a:pt x="2132" y="661"/>
                    <a:pt x="3948" y="657"/>
                  </a:cubicBezTo>
                  <a:cubicBezTo>
                    <a:pt x="3952" y="657"/>
                    <a:pt x="3956" y="657"/>
                    <a:pt x="3960" y="657"/>
                  </a:cubicBezTo>
                  <a:cubicBezTo>
                    <a:pt x="5772" y="657"/>
                    <a:pt x="7249" y="2127"/>
                    <a:pt x="7255" y="3941"/>
                  </a:cubicBezTo>
                  <a:lnTo>
                    <a:pt x="7257" y="3941"/>
                  </a:lnTo>
                  <a:lnTo>
                    <a:pt x="7910" y="3939"/>
                  </a:lnTo>
                  <a:cubicBezTo>
                    <a:pt x="7908" y="3398"/>
                    <a:pt x="7796" y="2865"/>
                    <a:pt x="7578" y="2370"/>
                  </a:cubicBezTo>
                  <a:cubicBezTo>
                    <a:pt x="6967" y="976"/>
                    <a:pt x="5574" y="0"/>
                    <a:pt x="3959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667E9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8162;p80">
              <a:extLst>
                <a:ext uri="{FF2B5EF4-FFF2-40B4-BE49-F238E27FC236}">
                  <a16:creationId xmlns:a16="http://schemas.microsoft.com/office/drawing/2014/main" id="{5FA0867F-7BA6-DDC0-316E-95410B06CABC}"/>
                </a:ext>
              </a:extLst>
            </p:cNvPr>
            <p:cNvSpPr/>
            <p:nvPr/>
          </p:nvSpPr>
          <p:spPr>
            <a:xfrm>
              <a:off x="2568813" y="4351427"/>
              <a:ext cx="526025" cy="525979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D7DF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8163;p80">
              <a:extLst>
                <a:ext uri="{FF2B5EF4-FFF2-40B4-BE49-F238E27FC236}">
                  <a16:creationId xmlns:a16="http://schemas.microsoft.com/office/drawing/2014/main" id="{6A844EED-9085-D6DD-0B06-0EDE653B2DFF}"/>
                </a:ext>
              </a:extLst>
            </p:cNvPr>
            <p:cNvSpPr/>
            <p:nvPr/>
          </p:nvSpPr>
          <p:spPr>
            <a:xfrm>
              <a:off x="3231883" y="4423127"/>
              <a:ext cx="526025" cy="525979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D7DF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8164;p80">
              <a:extLst>
                <a:ext uri="{FF2B5EF4-FFF2-40B4-BE49-F238E27FC236}">
                  <a16:creationId xmlns:a16="http://schemas.microsoft.com/office/drawing/2014/main" id="{A22C7816-F2C6-1DE8-3625-238FF53811CA}"/>
                </a:ext>
              </a:extLst>
            </p:cNvPr>
            <p:cNvSpPr/>
            <p:nvPr/>
          </p:nvSpPr>
          <p:spPr>
            <a:xfrm>
              <a:off x="3894395" y="4351427"/>
              <a:ext cx="526025" cy="525979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D7DF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8165;p80">
              <a:extLst>
                <a:ext uri="{FF2B5EF4-FFF2-40B4-BE49-F238E27FC236}">
                  <a16:creationId xmlns:a16="http://schemas.microsoft.com/office/drawing/2014/main" id="{1FC25368-7E8D-37BF-ACEE-32325BC5E819}"/>
                </a:ext>
              </a:extLst>
            </p:cNvPr>
            <p:cNvSpPr/>
            <p:nvPr/>
          </p:nvSpPr>
          <p:spPr>
            <a:xfrm>
              <a:off x="4560958" y="4423127"/>
              <a:ext cx="526025" cy="525979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D7DF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28" name="Slide Zoom 27">
                <a:extLst>
                  <a:ext uri="{FF2B5EF4-FFF2-40B4-BE49-F238E27FC236}">
                    <a16:creationId xmlns:a16="http://schemas.microsoft.com/office/drawing/2014/main" id="{89170AAF-9FA4-F96C-66CC-91A29CD68BD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32308538"/>
                  </p:ext>
                </p:extLst>
              </p:nvPr>
            </p:nvGraphicFramePr>
            <p:xfrm>
              <a:off x="5156636" y="649150"/>
              <a:ext cx="3183855" cy="1905018"/>
            </p:xfrm>
            <a:graphic>
              <a:graphicData uri="http://schemas.microsoft.com/office/powerpoint/2016/slidezoom">
                <pslz:sldZm>
                  <pslz:sldZmObj sldId="260" cId="0">
                    <pslz:zmPr id="{E5BC2499-BC59-4237-A296-795C856337D8}" returnToParent="0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183855" cy="190501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28" name="Slide Zoom 27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89170AAF-9FA4-F96C-66CC-91A29CD68BD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56636" y="649150"/>
                <a:ext cx="3183855" cy="1905018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29" name="Slide Zoom 28">
                <a:extLst>
                  <a:ext uri="{FF2B5EF4-FFF2-40B4-BE49-F238E27FC236}">
                    <a16:creationId xmlns:a16="http://schemas.microsoft.com/office/drawing/2014/main" id="{2B1D6C56-D20B-F4F5-9218-A4053BAB008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230288305"/>
                  </p:ext>
                </p:extLst>
              </p:nvPr>
            </p:nvGraphicFramePr>
            <p:xfrm>
              <a:off x="5165708" y="649590"/>
              <a:ext cx="3183855" cy="1905018"/>
            </p:xfrm>
            <a:graphic>
              <a:graphicData uri="http://schemas.microsoft.com/office/powerpoint/2016/slidezoom">
                <pslz:sldZm>
                  <pslz:sldZmObj sldId="260" cId="0">
                    <pslz:zmPr id="{E5BC2499-BC59-4237-A296-795C856337D8}" returnToParent="0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183855" cy="190501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29" name="Slide Zoom 28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2B1D6C56-D20B-F4F5-9218-A4053BAB008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65708" y="649590"/>
                <a:ext cx="3183855" cy="1905018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p:sp>
        <p:nvSpPr>
          <p:cNvPr id="31" name="TextBox 30">
            <a:extLst>
              <a:ext uri="{FF2B5EF4-FFF2-40B4-BE49-F238E27FC236}">
                <a16:creationId xmlns:a16="http://schemas.microsoft.com/office/drawing/2014/main" id="{1BFAF326-4DA8-5DCA-CC52-8E5A3F7EDEFD}"/>
              </a:ext>
            </a:extLst>
          </p:cNvPr>
          <p:cNvSpPr txBox="1"/>
          <p:nvPr/>
        </p:nvSpPr>
        <p:spPr>
          <a:xfrm>
            <a:off x="6049490" y="1440150"/>
            <a:ext cx="647223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tx1"/>
                </a:solidFill>
              </a:rPr>
              <a:t>THANKYOU!!</a:t>
            </a:r>
            <a:endParaRPr lang="en-IN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tatistical Methods in Public Health - Master of Science in Biostatistics by Slidesgo">
  <a:themeElements>
    <a:clrScheme name="Simple Light">
      <a:dk1>
        <a:srgbClr val="FFFFFF"/>
      </a:dk1>
      <a:lt1>
        <a:srgbClr val="295D82"/>
      </a:lt1>
      <a:dk2>
        <a:srgbClr val="0A244F"/>
      </a:dk2>
      <a:lt2>
        <a:srgbClr val="00DFD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178</Words>
  <Application>Microsoft Office PowerPoint</Application>
  <PresentationFormat>On-screen Show (16:9)</PresentationFormat>
  <Paragraphs>36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Anaheim</vt:lpstr>
      <vt:lpstr>Poppins</vt:lpstr>
      <vt:lpstr>Arial</vt:lpstr>
      <vt:lpstr>Statistical Methods in Public Health - Master of Science in Biostatistics by Slidesgo</vt:lpstr>
      <vt:lpstr> </vt:lpstr>
      <vt:lpstr>Problem Statement</vt:lpstr>
      <vt:lpstr>Technologies Used</vt:lpstr>
      <vt:lpstr>Steps Followed:</vt:lpstr>
      <vt:lpstr>Team leader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cp:lastModifiedBy>Rupalli Devi</cp:lastModifiedBy>
  <cp:revision>2</cp:revision>
  <dcterms:modified xsi:type="dcterms:W3CDTF">2023-09-23T10:47:22Z</dcterms:modified>
</cp:coreProperties>
</file>