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9FAF6AE-9556-46A5-8420-428E7CE84D97}">
  <a:tblStyle styleId="{F9FAF6AE-9556-46A5-8420-428E7CE84D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663ce3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663ce3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663ce3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663ce3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663ce3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663ce3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4737595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4737595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737595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737595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7375959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7375959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737595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737595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737595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737595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7375959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7375959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7375959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737595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663ce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663ce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47375959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47375959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7375959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7375959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663ce3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663ce3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663ce3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663ce3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663ce3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663ce3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663ce3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663ce3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663ce3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663ce3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663ce3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663ce3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663ce3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663ce3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Scoring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Manvinder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 Seghal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" y="0"/>
            <a:ext cx="8955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Feature Elimination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the following features based on correlation, </a:t>
            </a:r>
            <a:r>
              <a:rPr lang="en"/>
              <a:t>business</a:t>
            </a:r>
            <a:r>
              <a:rPr lang="en"/>
              <a:t> importance and VIF: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Occupation_Working Professional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Source_Google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Source_Olark Chat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and their coefficient in the final model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Time Spent on Website			:	 0.8316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Source_Direct Traffic				: 	-0.8834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Source_Organic Search			:	-0.7659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Not Email_Yes					:	-1.3356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Occupation_Unemployed				:	1.0018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Tags_Interested in other courses		:	-3.1007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Tags_Ringing						:	-3.6890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Tags_Will revert after reading the email	:	4.0046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Notable Activity_SMS Sent		:	1.8451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25" y="985850"/>
            <a:ext cx="6382900" cy="36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Cutoff Point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00" y="1336350"/>
            <a:ext cx="6196975" cy="27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Evaluation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Matrix:</a:t>
            </a:r>
            <a:endParaRPr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{F9FAF6AE-9556-46A5-8420-428E7CE84D97}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Converted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Converted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Data Evaluation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Sensitivity				:	84.42%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Specificity				:	86.72%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Positive Rate		:	13.28%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Positive Predictive Value	:	79.85%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Negative Predictive Value	: 	89.92%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Overall Model accuracy is 85.83%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 Tradeoff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the curve above, 0.38 is the optimum point to take it as a cutoff probability.</a:t>
            </a:r>
            <a:r>
              <a:rPr lang="en"/>
              <a:t> 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25" y="1088450"/>
            <a:ext cx="7195725" cy="2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/>
              <a:t>Data Evaluation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Matrix:</a:t>
            </a:r>
            <a:endParaRPr/>
          </a:p>
        </p:txBody>
      </p:sp>
      <p:graphicFrame>
        <p:nvGraphicFramePr>
          <p:cNvPr id="165" name="Google Shape;165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{F9FAF6AE-9556-46A5-8420-428E7CE84D97}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Converted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Converted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</a:t>
            </a:r>
            <a:r>
              <a:rPr lang="en"/>
              <a:t>Data Evaluation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Sensitivity				:	84.42%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Specificity				:	86.72%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Positive Rate		:	13.27%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Positive Predictive Value	:	89.92%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Negative Predictive Value	: 	83.87%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Overall Model accuracy is 86.61%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o build a model which assigns a lead score to each of the leads such that the customers with higher lead score have a higher conversion chance and the customers with lower lead score have a lower conversion chance.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Data Evaluation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 Score</a:t>
            </a:r>
            <a:r>
              <a:rPr lang="en"/>
              <a:t>			:	83.88%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Score</a:t>
            </a:r>
            <a:r>
              <a:rPr lang="en"/>
              <a:t>				:	81.15%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F1 Score				:	82.89%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built a logistic regression model which provides the Lead Score to each lead.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Higher the Lead Score higher the </a:t>
            </a:r>
            <a:r>
              <a:rPr lang="en"/>
              <a:t>probability</a:t>
            </a:r>
            <a:r>
              <a:rPr lang="en"/>
              <a:t> of conversion for the lead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cut off Lead Score is 38.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change the cut off lead based on the business requirement in different time intervals.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Built a logistic regression model to find the </a:t>
            </a:r>
            <a:r>
              <a:rPr lang="en"/>
              <a:t>probability</a:t>
            </a:r>
            <a:r>
              <a:rPr lang="en"/>
              <a:t> of conversion of each lead.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EDA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the columns which had high null percentage (more than 45%)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highly skewed columns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Combined</a:t>
            </a:r>
            <a:r>
              <a:rPr lang="en"/>
              <a:t> the values which had very less </a:t>
            </a:r>
            <a:r>
              <a:rPr lang="en"/>
              <a:t>contribution</a:t>
            </a:r>
            <a:r>
              <a:rPr lang="en"/>
              <a:t> in their field.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Imputed the missing numerical fields with the median value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0" y="1216075"/>
            <a:ext cx="8737749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Dummy variables for the categorical fields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</a:t>
            </a:r>
            <a:r>
              <a:rPr lang="en"/>
              <a:t> the dummy variable with least </a:t>
            </a:r>
            <a:r>
              <a:rPr lang="en"/>
              <a:t>business importance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Dropped the original categorical fields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r>
              <a:rPr lang="en"/>
              <a:t> for Logistic Regression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the data into train and test data with 70-30 split ratio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Scaled the features using the Standard Scaler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Removed the </a:t>
            </a:r>
            <a:r>
              <a:rPr lang="en"/>
              <a:t>correlated</a:t>
            </a:r>
            <a:r>
              <a:rPr lang="en"/>
              <a:t> fields to remove the multi-collinearity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-8670" r="8669" t="0"/>
          <a:stretch/>
        </p:blipFill>
        <p:spPr>
          <a:xfrm>
            <a:off x="-1188625" y="0"/>
            <a:ext cx="100209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Elimination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the RFE approach for feature elimination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Selected columns after RFE are: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Time Spent on Website		- </a:t>
            </a:r>
            <a:r>
              <a:rPr lang="en"/>
              <a:t>Tags_Interested in other courses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 Source_Direct Traffic		- T</a:t>
            </a:r>
            <a:r>
              <a:rPr lang="en"/>
              <a:t>ags_Will revert after reading the email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 Source_Google			- </a:t>
            </a:r>
            <a:r>
              <a:rPr lang="en"/>
              <a:t>Last Notable Activity_SMS Sent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 Source_Olark Chat		- </a:t>
            </a:r>
            <a:r>
              <a:rPr lang="en"/>
              <a:t>Tags_Ringing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Lead Source_Organic Search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Email_Yes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Occupation_Unemployed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Occupation_Working Professional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