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Snowflake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Features, Pros &amp; Cons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Snowflake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Snowflake Software is the platform itself – a cloud-based solution that provides data warehousing, data lakes, and data sharing capabilities.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Software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Warehousing</a:t>
            </a:r>
          </a:p>
          <a:p>
            <a:r>
              <a:t>- Data Analytics</a:t>
            </a:r>
          </a:p>
          <a:p>
            <a:r>
              <a:t>- Data Sharing &amp; Collaboration</a:t>
            </a:r>
          </a:p>
          <a:p>
            <a:r>
              <a:t>- Business Intelligence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Features /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High-Speed Performance</a:t>
            </a:r>
          </a:p>
          <a:p>
            <a:r>
              <a:t>- Strong Data Security</a:t>
            </a:r>
          </a:p>
          <a:p>
            <a:r>
              <a:t>- User-friendly Interface</a:t>
            </a:r>
          </a:p>
          <a:p>
            <a:r>
              <a:t>- Zero Administration &amp; Maintenance</a:t>
            </a:r>
          </a:p>
          <a:p>
            <a:r>
              <a:t>- Supports both structured &amp; semi-structured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Ways to Learn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Official Snowflake Documentation &amp; Tutorials</a:t>
            </a:r>
          </a:p>
          <a:p>
            <a:r>
              <a:t>- Online courses (Coursera, Udemy, LinkedIn Learning)</a:t>
            </a:r>
          </a:p>
          <a:p>
            <a:r>
              <a:t>- Hands-on practice with free Snowflake trial</a:t>
            </a:r>
          </a:p>
          <a:p>
            <a:r>
              <a:t>- Community forums &amp; webinars</a:t>
            </a:r>
          </a:p>
          <a:p>
            <a:r>
              <a:t>- Real-world projects &amp; case studies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&amp; Introduction to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Snowflake is a cloud-based data warehousing platform that provides high performance, scalability, and secure data storage.</a:t>
            </a:r>
          </a:p>
          <a:p>
            <a:r>
              <a:t>It separates compute and storage, making it highly efficient for analytics.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Snowflake is a cloud-native data warehouse solution that allows businesses to store, manage, and analyze data efficiently in a scalable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Snowflake do &amp;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Provides a fully managed cloud-based data warehouse</a:t>
            </a:r>
          </a:p>
          <a:p>
            <a:r>
              <a:t>- Enables advanced analytics &amp; BI integrations</a:t>
            </a:r>
          </a:p>
          <a:p>
            <a:r>
              <a:t>- Used for big data processing, reporting, and data sharing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Snowflake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on cloud infrastructure (AWS, Azure, GCP)</a:t>
            </a:r>
          </a:p>
          <a:p>
            <a:r>
              <a:t>- Separates compute, storage, and services layers</a:t>
            </a:r>
          </a:p>
          <a:p>
            <a:r>
              <a:t>- Uses virtual warehouses for on-demand scaling</a:t>
            </a:r>
          </a:p>
          <a:p>
            <a:r>
              <a:t>- Allows seamless data sharing across organizations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Snowflake?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Elastic scaling of resources</a:t>
            </a:r>
          </a:p>
          <a:p>
            <a:r>
              <a:t>- Pay-as-you-go model</a:t>
            </a:r>
          </a:p>
          <a:p>
            <a:r>
              <a:t>- Handles structured &amp; semi-structured data (JSON, Avro, Parquet)</a:t>
            </a:r>
          </a:p>
          <a:p>
            <a:r>
              <a:t>- High concurrency without performance degradation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</a:t>
            </a:r>
          </a:p>
          <a:p>
            <a:r>
              <a:t>- High performance &amp; scalability</a:t>
            </a:r>
          </a:p>
          <a:p>
            <a:r>
              <a:t>- No infrastructure management</a:t>
            </a:r>
          </a:p>
          <a:p>
            <a:r>
              <a:t>- Multi-cloud support</a:t>
            </a:r>
          </a:p>
          <a:p/>
          <a:p>
            <a:r>
              <a:t>Disadvantages:</a:t>
            </a:r>
          </a:p>
          <a:p>
            <a:r>
              <a:t>- Cost can increase with high usage</a:t>
            </a:r>
          </a:p>
          <a:p>
            <a:r>
              <a:t>- Dependent on internet connectivity</a:t>
            </a:r>
          </a:p>
          <a:p>
            <a:r>
              <a:t>- Learning curve for beginners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Cloud-native &amp; highly scalable</a:t>
            </a:r>
          </a:p>
          <a:p>
            <a:r>
              <a:t>- Easy integration with BI tools</a:t>
            </a:r>
          </a:p>
          <a:p>
            <a:r>
              <a:t>- High performance with query optimization</a:t>
            </a:r>
          </a:p>
          <a:p>
            <a:r>
              <a:t>- Secure &amp; compliant (HIPAA, GDPR, SOC2)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Can become expensive with large workloads</a:t>
            </a:r>
          </a:p>
          <a:p>
            <a:r>
              <a:t>- Internet dependency</a:t>
            </a:r>
          </a:p>
          <a:p>
            <a:r>
              <a:t>- Limited control over underlying infrastructure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