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66" r:id="rId3"/>
    <p:sldId id="267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0F552-ACD6-4449-0050-75DA9B9FB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Foundation &amp; Core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7B7DA-3730-93FC-C3C0-7A040F394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Development environment setup</a:t>
            </a:r>
          </a:p>
          <a:p>
            <a:r>
              <a:rPr lang="en-US" dirty="0"/>
              <a:t> IDE installation and configuration</a:t>
            </a:r>
          </a:p>
          <a:p>
            <a:r>
              <a:rPr lang="en-US" dirty="0"/>
              <a:t>Introduction to programming fundamentals</a:t>
            </a:r>
          </a:p>
          <a:p>
            <a:r>
              <a:rPr lang="en-US" dirty="0"/>
              <a:t>Java Features</a:t>
            </a:r>
          </a:p>
          <a:p>
            <a:r>
              <a:rPr lang="en-US" dirty="0"/>
              <a:t>JVM JDK JRE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9576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Logic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Think step by step (flowcharts, pseudocode)</a:t>
            </a:r>
          </a:p>
          <a:p>
            <a:r>
              <a:t>• Break down the problem</a:t>
            </a:r>
          </a:p>
          <a:p>
            <a:r>
              <a:t>• Practice problem-solving (start small!)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Write clean, readable code</a:t>
            </a:r>
          </a:p>
          <a:p>
            <a:r>
              <a:t>• Use comments</a:t>
            </a:r>
          </a:p>
          <a:p>
            <a:r>
              <a:t>• Indent properly</a:t>
            </a:r>
          </a:p>
          <a:p>
            <a:r>
              <a:t>• Test your code often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to Get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Code Editors: VS Code, PyCharm</a:t>
            </a:r>
          </a:p>
          <a:p>
            <a:r>
              <a:t>• Online Practice: HackerRank, LeetCode</a:t>
            </a:r>
          </a:p>
          <a:p>
            <a:r>
              <a:t>• Version Control: Git &amp; GitHub basics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53EC8-DB7F-9F7A-ECDD-6F483D66D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JVM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5EA1B1-DD38-1948-AA18-F2BC0CAE7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742" y="1600200"/>
            <a:ext cx="8074058" cy="50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079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7F543-532C-4B1D-163A-C2C4C75F5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Difference Between JDK, JRE, And JVM</a:t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B919A2-0670-6559-710A-DB6405831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9712" y="1981994"/>
            <a:ext cx="612457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487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Understand what programming is</a:t>
            </a:r>
          </a:p>
          <a:p>
            <a:r>
              <a:t>• Learn basic programming concepts</a:t>
            </a:r>
          </a:p>
          <a:p>
            <a:r>
              <a:t>• Get familiar with one common language (e.g., Python)</a:t>
            </a:r>
          </a:p>
          <a:p>
            <a:r>
              <a:t>• Explore how to think like a programmer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Writing instructions for computers to perform tasks</a:t>
            </a:r>
          </a:p>
          <a:p>
            <a:r>
              <a:t>• Like writing a recipe or set of rules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Why Programming Matters for Engineers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Automates tasks and simulations</a:t>
            </a:r>
          </a:p>
          <a:p>
            <a:r>
              <a:t>• Helps in problem-solving and logic building</a:t>
            </a:r>
          </a:p>
          <a:p>
            <a:r>
              <a:t>• Essential in modern tools (MATLAB, Python, etc.)</a:t>
            </a:r>
          </a:p>
          <a:p>
            <a:r>
              <a:t>• Required in jobs, internships, and projects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Programming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Python – beginner-friendly</a:t>
            </a:r>
          </a:p>
          <a:p>
            <a:r>
              <a:t>• C/C++ – performance-oriented</a:t>
            </a:r>
          </a:p>
          <a:p>
            <a:r>
              <a:t>• Java – used in enterprise applications</a:t>
            </a:r>
          </a:p>
          <a:p>
            <a:r>
              <a:t>• JavaScript – for web development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Programming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Variables – storing data</a:t>
            </a:r>
          </a:p>
          <a:p>
            <a:r>
              <a:t>• Data Types – numbers, text, boolean</a:t>
            </a:r>
          </a:p>
          <a:p>
            <a:r>
              <a:t>• Operators – arithmetic, comparison</a:t>
            </a:r>
          </a:p>
          <a:p>
            <a:r>
              <a:t>• Control Flow – if/else, loops</a:t>
            </a:r>
          </a:p>
          <a:p>
            <a:r>
              <a:t>• Functions – reusable code blocks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```python</a:t>
            </a:r>
          </a:p>
          <a:p>
            <a:r>
              <a:t># Simple program to check even or odd</a:t>
            </a:r>
          </a:p>
          <a:p>
            <a:r>
              <a:t>num = int(input("Enter a number: "))</a:t>
            </a:r>
          </a:p>
          <a:p>
            <a:r>
              <a:t>if num % 2 == 0:</a:t>
            </a:r>
          </a:p>
          <a:p>
            <a:r>
              <a:t>    print("Even")</a:t>
            </a:r>
          </a:p>
          <a:p>
            <a:r>
              <a:t>else:</a:t>
            </a:r>
          </a:p>
          <a:p>
            <a:r>
              <a:t>    print("Odd")</a:t>
            </a:r>
          </a:p>
          <a:p>
            <a:r>
              <a:t>```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304</Words>
  <Application>Microsoft Office PowerPoint</Application>
  <PresentationFormat>On-screen Show (4:3)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Foundation &amp; Core Programming</vt:lpstr>
      <vt:lpstr>JVM</vt:lpstr>
      <vt:lpstr>Difference Between JDK, JRE, And JVM </vt:lpstr>
      <vt:lpstr>Introduction to Programming</vt:lpstr>
      <vt:lpstr>What is Programming?</vt:lpstr>
      <vt:lpstr>Why Programming Matters for Engineers</vt:lpstr>
      <vt:lpstr>Common Programming Languages</vt:lpstr>
      <vt:lpstr>Key Programming Concepts</vt:lpstr>
      <vt:lpstr>Example in Python</vt:lpstr>
      <vt:lpstr>Logic Building</vt:lpstr>
      <vt:lpstr>Best Practices</vt:lpstr>
      <vt:lpstr>Tools to Get Started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preeti Singh</dc:creator>
  <cp:keywords/>
  <dc:description>generated using python-pptx</dc:description>
  <cp:lastModifiedBy>preeti Singh</cp:lastModifiedBy>
  <cp:revision>2</cp:revision>
  <dcterms:created xsi:type="dcterms:W3CDTF">2013-01-27T09:14:16Z</dcterms:created>
  <dcterms:modified xsi:type="dcterms:W3CDTF">2025-06-09T05:29:14Z</dcterms:modified>
  <cp:category/>
</cp:coreProperties>
</file>