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Warehousing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and Key Topics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DWH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DWH Architecture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 &amp; Snowflake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Star &amp; Snowflake Schema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 &amp; Dimension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Fact &amp; Dimension Tables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 Constellation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Fact Constellation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Refresh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Data Refresh Techniques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Slowly Changing Dimensions (SCD)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Slowly Changing Dimensions (SCD)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Types of Dimensions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Data Modeling Concepts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Data Modeling Techniques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Types of Data Models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Warehouse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Data Warehouse Introduction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ETL Overview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 Transform Load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Extract Transform Load Process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vs. Data Warehouse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Data vs. Data Warehouse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Operational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Operational Systems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OLTP vs. OLAP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OLTP vs. OLAP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Subject-Oriented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Subject-Oriented Data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Data Integration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DWH Implementation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DWH Implementation Approaches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Top-Down vs. Bottom-Up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Explanation of Top-Down vs. Bottom-Up</a:t>
            </a:r>
          </a:p>
          <a:p>
            <a:r>
              <a:t>• Key Points</a:t>
            </a:r>
          </a:p>
          <a:p>
            <a:r>
              <a:t>• Examples / Use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