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0331450" cy="76803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8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4859" y="1256943"/>
            <a:ext cx="8781733" cy="2673891"/>
          </a:xfrm>
        </p:spPr>
        <p:txBody>
          <a:bodyPr anchor="b"/>
          <a:lstStyle>
            <a:lvl1pPr algn="ctr"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1431" y="4033949"/>
            <a:ext cx="7748588" cy="1854300"/>
          </a:xfrm>
        </p:spPr>
        <p:txBody>
          <a:bodyPr/>
          <a:lstStyle>
            <a:lvl1pPr marL="0" indent="0" algn="ctr">
              <a:buNone/>
              <a:defRPr sz="2688"/>
            </a:lvl1pPr>
            <a:lvl2pPr marL="512018" indent="0" algn="ctr">
              <a:buNone/>
              <a:defRPr sz="2240"/>
            </a:lvl2pPr>
            <a:lvl3pPr marL="1024037" indent="0" algn="ctr">
              <a:buNone/>
              <a:defRPr sz="2016"/>
            </a:lvl3pPr>
            <a:lvl4pPr marL="1536055" indent="0" algn="ctr">
              <a:buNone/>
              <a:defRPr sz="1792"/>
            </a:lvl4pPr>
            <a:lvl5pPr marL="2048073" indent="0" algn="ctr">
              <a:buNone/>
              <a:defRPr sz="1792"/>
            </a:lvl5pPr>
            <a:lvl6pPr marL="2560091" indent="0" algn="ctr">
              <a:buNone/>
              <a:defRPr sz="1792"/>
            </a:lvl6pPr>
            <a:lvl7pPr marL="3072110" indent="0" algn="ctr">
              <a:buNone/>
              <a:defRPr sz="1792"/>
            </a:lvl7pPr>
            <a:lvl8pPr marL="3584128" indent="0" algn="ctr">
              <a:buNone/>
              <a:defRPr sz="1792"/>
            </a:lvl8pPr>
            <a:lvl9pPr marL="4096146" indent="0" algn="ctr">
              <a:buNone/>
              <a:defRPr sz="179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83F78-A3F8-4C3E-9513-A3A20AAEEF35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0D18-96D5-45B9-9185-A98F1E037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30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83F78-A3F8-4C3E-9513-A3A20AAEEF35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0D18-96D5-45B9-9185-A98F1E037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32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3444" y="408906"/>
            <a:ext cx="2227719" cy="6508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0288" y="408906"/>
            <a:ext cx="6554014" cy="6508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83F78-A3F8-4C3E-9513-A3A20AAEEF35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0D18-96D5-45B9-9185-A98F1E037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68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83F78-A3F8-4C3E-9513-A3A20AAEEF35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0D18-96D5-45B9-9185-A98F1E037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97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907" y="1914750"/>
            <a:ext cx="8910876" cy="3194801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4907" y="5139775"/>
            <a:ext cx="8910876" cy="1680071"/>
          </a:xfrm>
        </p:spPr>
        <p:txBody>
          <a:bodyPr/>
          <a:lstStyle>
            <a:lvl1pPr marL="0" indent="0">
              <a:buNone/>
              <a:defRPr sz="2688">
                <a:solidFill>
                  <a:schemeClr val="tx1"/>
                </a:solidFill>
              </a:defRPr>
            </a:lvl1pPr>
            <a:lvl2pPr marL="512018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2pPr>
            <a:lvl3pPr marL="1024037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3pPr>
            <a:lvl4pPr marL="1536055" indent="0">
              <a:buNone/>
              <a:defRPr sz="1792">
                <a:solidFill>
                  <a:schemeClr val="tx1">
                    <a:tint val="75000"/>
                  </a:schemeClr>
                </a:solidFill>
              </a:defRPr>
            </a:lvl4pPr>
            <a:lvl5pPr marL="2048073" indent="0">
              <a:buNone/>
              <a:defRPr sz="1792">
                <a:solidFill>
                  <a:schemeClr val="tx1">
                    <a:tint val="75000"/>
                  </a:schemeClr>
                </a:solidFill>
              </a:defRPr>
            </a:lvl5pPr>
            <a:lvl6pPr marL="2560091" indent="0">
              <a:buNone/>
              <a:defRPr sz="1792">
                <a:solidFill>
                  <a:schemeClr val="tx1">
                    <a:tint val="75000"/>
                  </a:schemeClr>
                </a:solidFill>
              </a:defRPr>
            </a:lvl6pPr>
            <a:lvl7pPr marL="3072110" indent="0">
              <a:buNone/>
              <a:defRPr sz="1792">
                <a:solidFill>
                  <a:schemeClr val="tx1">
                    <a:tint val="75000"/>
                  </a:schemeClr>
                </a:solidFill>
              </a:defRPr>
            </a:lvl7pPr>
            <a:lvl8pPr marL="3584128" indent="0">
              <a:buNone/>
              <a:defRPr sz="1792">
                <a:solidFill>
                  <a:schemeClr val="tx1">
                    <a:tint val="75000"/>
                  </a:schemeClr>
                </a:solidFill>
              </a:defRPr>
            </a:lvl8pPr>
            <a:lvl9pPr marL="4096146" indent="0">
              <a:buNone/>
              <a:defRPr sz="17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83F78-A3F8-4C3E-9513-A3A20AAEEF35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0D18-96D5-45B9-9185-A98F1E037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70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0287" y="2044531"/>
            <a:ext cx="4390866" cy="48730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30297" y="2044531"/>
            <a:ext cx="4390866" cy="48730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83F78-A3F8-4C3E-9513-A3A20AAEEF35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0D18-96D5-45B9-9185-A98F1E037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2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633" y="408908"/>
            <a:ext cx="8910876" cy="14845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634" y="1882747"/>
            <a:ext cx="4370687" cy="922705"/>
          </a:xfrm>
        </p:spPr>
        <p:txBody>
          <a:bodyPr anchor="b"/>
          <a:lstStyle>
            <a:lvl1pPr marL="0" indent="0">
              <a:buNone/>
              <a:defRPr sz="2688" b="1"/>
            </a:lvl1pPr>
            <a:lvl2pPr marL="512018" indent="0">
              <a:buNone/>
              <a:defRPr sz="2240" b="1"/>
            </a:lvl2pPr>
            <a:lvl3pPr marL="1024037" indent="0">
              <a:buNone/>
              <a:defRPr sz="2016" b="1"/>
            </a:lvl3pPr>
            <a:lvl4pPr marL="1536055" indent="0">
              <a:buNone/>
              <a:defRPr sz="1792" b="1"/>
            </a:lvl4pPr>
            <a:lvl5pPr marL="2048073" indent="0">
              <a:buNone/>
              <a:defRPr sz="1792" b="1"/>
            </a:lvl5pPr>
            <a:lvl6pPr marL="2560091" indent="0">
              <a:buNone/>
              <a:defRPr sz="1792" b="1"/>
            </a:lvl6pPr>
            <a:lvl7pPr marL="3072110" indent="0">
              <a:buNone/>
              <a:defRPr sz="1792" b="1"/>
            </a:lvl7pPr>
            <a:lvl8pPr marL="3584128" indent="0">
              <a:buNone/>
              <a:defRPr sz="1792" b="1"/>
            </a:lvl8pPr>
            <a:lvl9pPr marL="4096146" indent="0">
              <a:buNone/>
              <a:defRPr sz="17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1634" y="2805452"/>
            <a:ext cx="4370687" cy="41263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30297" y="1882747"/>
            <a:ext cx="4392212" cy="922705"/>
          </a:xfrm>
        </p:spPr>
        <p:txBody>
          <a:bodyPr anchor="b"/>
          <a:lstStyle>
            <a:lvl1pPr marL="0" indent="0">
              <a:buNone/>
              <a:defRPr sz="2688" b="1"/>
            </a:lvl1pPr>
            <a:lvl2pPr marL="512018" indent="0">
              <a:buNone/>
              <a:defRPr sz="2240" b="1"/>
            </a:lvl2pPr>
            <a:lvl3pPr marL="1024037" indent="0">
              <a:buNone/>
              <a:defRPr sz="2016" b="1"/>
            </a:lvl3pPr>
            <a:lvl4pPr marL="1536055" indent="0">
              <a:buNone/>
              <a:defRPr sz="1792" b="1"/>
            </a:lvl4pPr>
            <a:lvl5pPr marL="2048073" indent="0">
              <a:buNone/>
              <a:defRPr sz="1792" b="1"/>
            </a:lvl5pPr>
            <a:lvl6pPr marL="2560091" indent="0">
              <a:buNone/>
              <a:defRPr sz="1792" b="1"/>
            </a:lvl6pPr>
            <a:lvl7pPr marL="3072110" indent="0">
              <a:buNone/>
              <a:defRPr sz="1792" b="1"/>
            </a:lvl7pPr>
            <a:lvl8pPr marL="3584128" indent="0">
              <a:buNone/>
              <a:defRPr sz="1792" b="1"/>
            </a:lvl8pPr>
            <a:lvl9pPr marL="4096146" indent="0">
              <a:buNone/>
              <a:defRPr sz="17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30297" y="2805452"/>
            <a:ext cx="4392212" cy="41263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83F78-A3F8-4C3E-9513-A3A20AAEEF35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0D18-96D5-45B9-9185-A98F1E037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59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83F78-A3F8-4C3E-9513-A3A20AAEEF35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0D18-96D5-45B9-9185-A98F1E037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78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83F78-A3F8-4C3E-9513-A3A20AAEEF35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0D18-96D5-45B9-9185-A98F1E037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26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633" y="512022"/>
            <a:ext cx="3332162" cy="1792076"/>
          </a:xfrm>
        </p:spPr>
        <p:txBody>
          <a:bodyPr anchor="b"/>
          <a:lstStyle>
            <a:lvl1pPr>
              <a:defRPr sz="35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2212" y="1105826"/>
            <a:ext cx="5230297" cy="5458009"/>
          </a:xfrm>
        </p:spPr>
        <p:txBody>
          <a:bodyPr/>
          <a:lstStyle>
            <a:lvl1pPr>
              <a:defRPr sz="3584"/>
            </a:lvl1pPr>
            <a:lvl2pPr>
              <a:defRPr sz="3136"/>
            </a:lvl2pPr>
            <a:lvl3pPr>
              <a:defRPr sz="2688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633" y="2304097"/>
            <a:ext cx="3332162" cy="4268626"/>
          </a:xfrm>
        </p:spPr>
        <p:txBody>
          <a:bodyPr/>
          <a:lstStyle>
            <a:lvl1pPr marL="0" indent="0">
              <a:buNone/>
              <a:defRPr sz="1792"/>
            </a:lvl1pPr>
            <a:lvl2pPr marL="512018" indent="0">
              <a:buNone/>
              <a:defRPr sz="1568"/>
            </a:lvl2pPr>
            <a:lvl3pPr marL="1024037" indent="0">
              <a:buNone/>
              <a:defRPr sz="1344"/>
            </a:lvl3pPr>
            <a:lvl4pPr marL="1536055" indent="0">
              <a:buNone/>
              <a:defRPr sz="1120"/>
            </a:lvl4pPr>
            <a:lvl5pPr marL="2048073" indent="0">
              <a:buNone/>
              <a:defRPr sz="1120"/>
            </a:lvl5pPr>
            <a:lvl6pPr marL="2560091" indent="0">
              <a:buNone/>
              <a:defRPr sz="1120"/>
            </a:lvl6pPr>
            <a:lvl7pPr marL="3072110" indent="0">
              <a:buNone/>
              <a:defRPr sz="1120"/>
            </a:lvl7pPr>
            <a:lvl8pPr marL="3584128" indent="0">
              <a:buNone/>
              <a:defRPr sz="1120"/>
            </a:lvl8pPr>
            <a:lvl9pPr marL="4096146" indent="0">
              <a:buNone/>
              <a:defRPr sz="11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83F78-A3F8-4C3E-9513-A3A20AAEEF35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0D18-96D5-45B9-9185-A98F1E037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832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633" y="512022"/>
            <a:ext cx="3332162" cy="1792076"/>
          </a:xfrm>
        </p:spPr>
        <p:txBody>
          <a:bodyPr anchor="b"/>
          <a:lstStyle>
            <a:lvl1pPr>
              <a:defRPr sz="35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92212" y="1105826"/>
            <a:ext cx="5230297" cy="5458009"/>
          </a:xfrm>
        </p:spPr>
        <p:txBody>
          <a:bodyPr anchor="t"/>
          <a:lstStyle>
            <a:lvl1pPr marL="0" indent="0">
              <a:buNone/>
              <a:defRPr sz="3584"/>
            </a:lvl1pPr>
            <a:lvl2pPr marL="512018" indent="0">
              <a:buNone/>
              <a:defRPr sz="3136"/>
            </a:lvl2pPr>
            <a:lvl3pPr marL="1024037" indent="0">
              <a:buNone/>
              <a:defRPr sz="2688"/>
            </a:lvl3pPr>
            <a:lvl4pPr marL="1536055" indent="0">
              <a:buNone/>
              <a:defRPr sz="2240"/>
            </a:lvl4pPr>
            <a:lvl5pPr marL="2048073" indent="0">
              <a:buNone/>
              <a:defRPr sz="2240"/>
            </a:lvl5pPr>
            <a:lvl6pPr marL="2560091" indent="0">
              <a:buNone/>
              <a:defRPr sz="2240"/>
            </a:lvl6pPr>
            <a:lvl7pPr marL="3072110" indent="0">
              <a:buNone/>
              <a:defRPr sz="2240"/>
            </a:lvl7pPr>
            <a:lvl8pPr marL="3584128" indent="0">
              <a:buNone/>
              <a:defRPr sz="2240"/>
            </a:lvl8pPr>
            <a:lvl9pPr marL="4096146" indent="0">
              <a:buNone/>
              <a:defRPr sz="22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633" y="2304097"/>
            <a:ext cx="3332162" cy="4268626"/>
          </a:xfrm>
        </p:spPr>
        <p:txBody>
          <a:bodyPr/>
          <a:lstStyle>
            <a:lvl1pPr marL="0" indent="0">
              <a:buNone/>
              <a:defRPr sz="1792"/>
            </a:lvl1pPr>
            <a:lvl2pPr marL="512018" indent="0">
              <a:buNone/>
              <a:defRPr sz="1568"/>
            </a:lvl2pPr>
            <a:lvl3pPr marL="1024037" indent="0">
              <a:buNone/>
              <a:defRPr sz="1344"/>
            </a:lvl3pPr>
            <a:lvl4pPr marL="1536055" indent="0">
              <a:buNone/>
              <a:defRPr sz="1120"/>
            </a:lvl4pPr>
            <a:lvl5pPr marL="2048073" indent="0">
              <a:buNone/>
              <a:defRPr sz="1120"/>
            </a:lvl5pPr>
            <a:lvl6pPr marL="2560091" indent="0">
              <a:buNone/>
              <a:defRPr sz="1120"/>
            </a:lvl6pPr>
            <a:lvl7pPr marL="3072110" indent="0">
              <a:buNone/>
              <a:defRPr sz="1120"/>
            </a:lvl7pPr>
            <a:lvl8pPr marL="3584128" indent="0">
              <a:buNone/>
              <a:defRPr sz="1120"/>
            </a:lvl8pPr>
            <a:lvl9pPr marL="4096146" indent="0">
              <a:buNone/>
              <a:defRPr sz="11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83F78-A3F8-4C3E-9513-A3A20AAEEF35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0D18-96D5-45B9-9185-A98F1E037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95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0287" y="408908"/>
            <a:ext cx="8910876" cy="1484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0287" y="2044531"/>
            <a:ext cx="8910876" cy="4873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0287" y="7118525"/>
            <a:ext cx="2324576" cy="4089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83F78-A3F8-4C3E-9513-A3A20AAEEF35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2293" y="7118525"/>
            <a:ext cx="3486864" cy="4089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96587" y="7118525"/>
            <a:ext cx="2324576" cy="4089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30D18-96D5-45B9-9185-A98F1E037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74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24037" rtl="0" eaLnBrk="1" latinLnBrk="0" hangingPunct="1">
        <a:lnSpc>
          <a:spcPct val="90000"/>
        </a:lnSpc>
        <a:spcBef>
          <a:spcPct val="0"/>
        </a:spcBef>
        <a:buNone/>
        <a:defRPr sz="49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6009" indent="-256009" algn="l" defTabSz="1024037" rtl="0" eaLnBrk="1" latinLnBrk="0" hangingPunct="1">
        <a:lnSpc>
          <a:spcPct val="90000"/>
        </a:lnSpc>
        <a:spcBef>
          <a:spcPts val="1120"/>
        </a:spcBef>
        <a:buFont typeface="Arial" panose="020B0604020202020204" pitchFamily="34" charset="0"/>
        <a:buChar char="•"/>
        <a:defRPr sz="3136" kern="1200">
          <a:solidFill>
            <a:schemeClr val="tx1"/>
          </a:solidFill>
          <a:latin typeface="+mn-lt"/>
          <a:ea typeface="+mn-ea"/>
          <a:cs typeface="+mn-cs"/>
        </a:defRPr>
      </a:lvl1pPr>
      <a:lvl2pPr marL="768027" indent="-256009" algn="l" defTabSz="1024037" rtl="0" eaLnBrk="1" latinLnBrk="0" hangingPunct="1">
        <a:lnSpc>
          <a:spcPct val="90000"/>
        </a:lnSpc>
        <a:spcBef>
          <a:spcPts val="560"/>
        </a:spcBef>
        <a:buFont typeface="Arial" panose="020B0604020202020204" pitchFamily="34" charset="0"/>
        <a:buChar char="•"/>
        <a:defRPr sz="2688" kern="1200">
          <a:solidFill>
            <a:schemeClr val="tx1"/>
          </a:solidFill>
          <a:latin typeface="+mn-lt"/>
          <a:ea typeface="+mn-ea"/>
          <a:cs typeface="+mn-cs"/>
        </a:defRPr>
      </a:lvl2pPr>
      <a:lvl3pPr marL="1280046" indent="-256009" algn="l" defTabSz="1024037" rtl="0" eaLnBrk="1" latinLnBrk="0" hangingPunct="1">
        <a:lnSpc>
          <a:spcPct val="90000"/>
        </a:lnSpc>
        <a:spcBef>
          <a:spcPts val="56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3pPr>
      <a:lvl4pPr marL="1792064" indent="-256009" algn="l" defTabSz="1024037" rtl="0" eaLnBrk="1" latinLnBrk="0" hangingPunct="1">
        <a:lnSpc>
          <a:spcPct val="90000"/>
        </a:lnSpc>
        <a:spcBef>
          <a:spcPts val="56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4pPr>
      <a:lvl5pPr marL="2304082" indent="-256009" algn="l" defTabSz="1024037" rtl="0" eaLnBrk="1" latinLnBrk="0" hangingPunct="1">
        <a:lnSpc>
          <a:spcPct val="90000"/>
        </a:lnSpc>
        <a:spcBef>
          <a:spcPts val="56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5pPr>
      <a:lvl6pPr marL="2816101" indent="-256009" algn="l" defTabSz="1024037" rtl="0" eaLnBrk="1" latinLnBrk="0" hangingPunct="1">
        <a:lnSpc>
          <a:spcPct val="90000"/>
        </a:lnSpc>
        <a:spcBef>
          <a:spcPts val="56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6pPr>
      <a:lvl7pPr marL="3328119" indent="-256009" algn="l" defTabSz="1024037" rtl="0" eaLnBrk="1" latinLnBrk="0" hangingPunct="1">
        <a:lnSpc>
          <a:spcPct val="90000"/>
        </a:lnSpc>
        <a:spcBef>
          <a:spcPts val="56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7pPr>
      <a:lvl8pPr marL="3840137" indent="-256009" algn="l" defTabSz="1024037" rtl="0" eaLnBrk="1" latinLnBrk="0" hangingPunct="1">
        <a:lnSpc>
          <a:spcPct val="90000"/>
        </a:lnSpc>
        <a:spcBef>
          <a:spcPts val="56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8pPr>
      <a:lvl9pPr marL="4352155" indent="-256009" algn="l" defTabSz="1024037" rtl="0" eaLnBrk="1" latinLnBrk="0" hangingPunct="1">
        <a:lnSpc>
          <a:spcPct val="90000"/>
        </a:lnSpc>
        <a:spcBef>
          <a:spcPts val="56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4037" rtl="0" eaLnBrk="1" latinLnBrk="0" hangingPunct="1">
        <a:defRPr sz="2016" kern="1200">
          <a:solidFill>
            <a:schemeClr val="tx1"/>
          </a:solidFill>
          <a:latin typeface="+mn-lt"/>
          <a:ea typeface="+mn-ea"/>
          <a:cs typeface="+mn-cs"/>
        </a:defRPr>
      </a:lvl1pPr>
      <a:lvl2pPr marL="512018" algn="l" defTabSz="1024037" rtl="0" eaLnBrk="1" latinLnBrk="0" hangingPunct="1"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1024037" algn="l" defTabSz="1024037" rtl="0" eaLnBrk="1" latinLnBrk="0" hangingPunct="1">
        <a:defRPr sz="2016" kern="1200">
          <a:solidFill>
            <a:schemeClr val="tx1"/>
          </a:solidFill>
          <a:latin typeface="+mn-lt"/>
          <a:ea typeface="+mn-ea"/>
          <a:cs typeface="+mn-cs"/>
        </a:defRPr>
      </a:lvl3pPr>
      <a:lvl4pPr marL="1536055" algn="l" defTabSz="1024037" rtl="0" eaLnBrk="1" latinLnBrk="0" hangingPunct="1">
        <a:defRPr sz="2016" kern="1200">
          <a:solidFill>
            <a:schemeClr val="tx1"/>
          </a:solidFill>
          <a:latin typeface="+mn-lt"/>
          <a:ea typeface="+mn-ea"/>
          <a:cs typeface="+mn-cs"/>
        </a:defRPr>
      </a:lvl4pPr>
      <a:lvl5pPr marL="2048073" algn="l" defTabSz="1024037" rtl="0" eaLnBrk="1" latinLnBrk="0" hangingPunct="1">
        <a:defRPr sz="2016" kern="1200">
          <a:solidFill>
            <a:schemeClr val="tx1"/>
          </a:solidFill>
          <a:latin typeface="+mn-lt"/>
          <a:ea typeface="+mn-ea"/>
          <a:cs typeface="+mn-cs"/>
        </a:defRPr>
      </a:lvl5pPr>
      <a:lvl6pPr marL="2560091" algn="l" defTabSz="1024037" rtl="0" eaLnBrk="1" latinLnBrk="0" hangingPunct="1">
        <a:defRPr sz="2016" kern="1200">
          <a:solidFill>
            <a:schemeClr val="tx1"/>
          </a:solidFill>
          <a:latin typeface="+mn-lt"/>
          <a:ea typeface="+mn-ea"/>
          <a:cs typeface="+mn-cs"/>
        </a:defRPr>
      </a:lvl6pPr>
      <a:lvl7pPr marL="3072110" algn="l" defTabSz="1024037" rtl="0" eaLnBrk="1" latinLnBrk="0" hangingPunct="1">
        <a:defRPr sz="2016" kern="1200">
          <a:solidFill>
            <a:schemeClr val="tx1"/>
          </a:solidFill>
          <a:latin typeface="+mn-lt"/>
          <a:ea typeface="+mn-ea"/>
          <a:cs typeface="+mn-cs"/>
        </a:defRPr>
      </a:lvl7pPr>
      <a:lvl8pPr marL="3584128" algn="l" defTabSz="1024037" rtl="0" eaLnBrk="1" latinLnBrk="0" hangingPunct="1">
        <a:defRPr sz="2016" kern="1200">
          <a:solidFill>
            <a:schemeClr val="tx1"/>
          </a:solidFill>
          <a:latin typeface="+mn-lt"/>
          <a:ea typeface="+mn-ea"/>
          <a:cs typeface="+mn-cs"/>
        </a:defRPr>
      </a:lvl8pPr>
      <a:lvl9pPr marL="4096146" algn="l" defTabSz="1024037" rtl="0" eaLnBrk="1" latinLnBrk="0" hangingPunct="1">
        <a:defRPr sz="20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1D73BEA-82E5-4BC2-B297-C8B25B0A3CD4}"/>
              </a:ext>
            </a:extLst>
          </p:cNvPr>
          <p:cNvGrpSpPr/>
          <p:nvPr/>
        </p:nvGrpSpPr>
        <p:grpSpPr>
          <a:xfrm>
            <a:off x="112861" y="58542"/>
            <a:ext cx="10218590" cy="7621784"/>
            <a:chOff x="377108" y="852392"/>
            <a:chExt cx="5109295" cy="381089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B145072-51DD-4A23-BE12-63C6E954E6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0" r="8750"/>
            <a:stretch/>
          </p:blipFill>
          <p:spPr>
            <a:xfrm>
              <a:off x="377108" y="852395"/>
              <a:ext cx="5109295" cy="381088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4C0CC7B-5A98-4641-9EFE-99AB707EB8D6}"/>
                </a:ext>
              </a:extLst>
            </p:cNvPr>
            <p:cNvSpPr txBox="1"/>
            <p:nvPr/>
          </p:nvSpPr>
          <p:spPr>
            <a:xfrm>
              <a:off x="3602708" y="852392"/>
              <a:ext cx="34971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ECAL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CC03E9-37EC-428C-8611-6EC52670E33D}"/>
                </a:ext>
              </a:extLst>
            </p:cNvPr>
            <p:cNvSpPr txBox="1"/>
            <p:nvPr/>
          </p:nvSpPr>
          <p:spPr>
            <a:xfrm>
              <a:off x="4157892" y="1050957"/>
              <a:ext cx="4664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   HCAL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B2D0910-E71B-4D18-8A22-8B850EF7C905}"/>
                </a:ext>
              </a:extLst>
            </p:cNvPr>
            <p:cNvCxnSpPr>
              <a:stCxn id="6" idx="2"/>
            </p:cNvCxnSpPr>
            <p:nvPr/>
          </p:nvCxnSpPr>
          <p:spPr>
            <a:xfrm flipH="1">
              <a:off x="2995204" y="1052447"/>
              <a:ext cx="782360" cy="156599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BBEC95C-8A7D-4D62-9C7B-983969931EEA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flipH="1">
              <a:off x="3177968" y="1251012"/>
              <a:ext cx="1213139" cy="141012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3291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3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Z1807497@students.niu.edu</dc:creator>
  <cp:lastModifiedBy>Ramanpreet Singh</cp:lastModifiedBy>
  <cp:revision>3</cp:revision>
  <dcterms:created xsi:type="dcterms:W3CDTF">2021-08-24T21:04:50Z</dcterms:created>
  <dcterms:modified xsi:type="dcterms:W3CDTF">2021-10-13T21:47:28Z</dcterms:modified>
</cp:coreProperties>
</file>