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668963" cy="5668963"/>
  <p:notesSz cx="6858000" cy="9144000"/>
  <p:defaultTextStyle>
    <a:defPPr>
      <a:defRPr lang="en-US"/>
    </a:defPPr>
    <a:lvl1pPr marL="0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1pPr>
    <a:lvl2pPr marL="331142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2pPr>
    <a:lvl3pPr marL="662287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3pPr>
    <a:lvl4pPr marL="993428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4pPr>
    <a:lvl5pPr marL="1324570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5pPr>
    <a:lvl6pPr marL="1655714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6pPr>
    <a:lvl7pPr marL="1986858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7pPr>
    <a:lvl8pPr marL="2318000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8pPr>
    <a:lvl9pPr marL="2649144" algn="l" defTabSz="331142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714"/>
  </p:normalViewPr>
  <p:slideViewPr>
    <p:cSldViewPr snapToGrid="0" snapToObjects="1">
      <p:cViewPr varScale="1">
        <p:scale>
          <a:sx n="96" d="100"/>
          <a:sy n="96" d="100"/>
        </p:scale>
        <p:origin x="2122" y="77"/>
      </p:cViewPr>
      <p:guideLst>
        <p:guide orient="horz" pos="1786"/>
        <p:guide pos="1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1761056"/>
            <a:ext cx="4818619" cy="1215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345" y="3212414"/>
            <a:ext cx="3968274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9998" y="227024"/>
            <a:ext cx="1275517" cy="48369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448" y="227024"/>
            <a:ext cx="3732067" cy="48369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09" y="3642834"/>
            <a:ext cx="4818619" cy="1125919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809" y="2402751"/>
            <a:ext cx="4818619" cy="12400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48" y="1322760"/>
            <a:ext cx="2503792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1723" y="1322760"/>
            <a:ext cx="2503792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50" y="1268957"/>
            <a:ext cx="2504778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50" y="1797799"/>
            <a:ext cx="2504778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9756" y="1268957"/>
            <a:ext cx="2505762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9756" y="1797799"/>
            <a:ext cx="250576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1" y="225710"/>
            <a:ext cx="1865050" cy="960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409" y="225710"/>
            <a:ext cx="3169108" cy="48383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51" y="1186289"/>
            <a:ext cx="1865050" cy="3877728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1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1" indent="0">
              <a:buNone/>
              <a:defRPr sz="900"/>
            </a:lvl6pPr>
            <a:lvl7pPr marL="2743142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58" y="3968276"/>
            <a:ext cx="3401378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158" y="506533"/>
            <a:ext cx="3401378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1" indent="0">
              <a:buNone/>
              <a:defRPr sz="2000"/>
            </a:lvl6pPr>
            <a:lvl7pPr marL="2743142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158" y="4436753"/>
            <a:ext cx="3401378" cy="665316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1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1" indent="0">
              <a:buNone/>
              <a:defRPr sz="900"/>
            </a:lvl6pPr>
            <a:lvl7pPr marL="2743142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448" y="227024"/>
            <a:ext cx="5102067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48" y="1322760"/>
            <a:ext cx="5102067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448" y="5254292"/>
            <a:ext cx="1322758" cy="30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88C0-958D-524C-8AAE-5335F00C1E3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896" y="5254292"/>
            <a:ext cx="1795172" cy="30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2757" y="5254292"/>
            <a:ext cx="1322758" cy="30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1292-ADA8-9F4E-B57E-F9A4BFE5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45719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3" algn="l" defTabSz="45719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4571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45719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45719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7" indent="-228595" algn="l" defTabSz="4571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7" indent="-228595" algn="l" defTabSz="4571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7" indent="-228595" algn="l" defTabSz="4571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4571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2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457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BFE2E76-DF90-46E6-80BF-824E2460F34D}"/>
              </a:ext>
            </a:extLst>
          </p:cNvPr>
          <p:cNvGrpSpPr/>
          <p:nvPr/>
        </p:nvGrpSpPr>
        <p:grpSpPr>
          <a:xfrm>
            <a:off x="91281" y="91281"/>
            <a:ext cx="5486398" cy="5486400"/>
            <a:chOff x="1804591" y="419934"/>
            <a:chExt cx="5262843" cy="5590608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>
              <a:off x="7067434" y="419936"/>
              <a:ext cx="0" cy="5337733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1804594" y="5925592"/>
              <a:ext cx="4987681" cy="8495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88771" y="5670019"/>
                  <a:ext cx="507190" cy="29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64" i="1" dirty="0">
                            <a:latin typeface="Cambria Math" panose="02040503050406030204" pitchFamily="18" charset="0"/>
                          </a:rPr>
                          <m:t>~ 2</m:t>
                        </m:r>
                        <m:r>
                          <m:rPr>
                            <m:sty m:val="p"/>
                          </m:rPr>
                          <a:rPr lang="en-US" sz="1264" dirty="0"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264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771" y="5670019"/>
                  <a:ext cx="507190" cy="2923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6598466" y="3085039"/>
                  <a:ext cx="630622" cy="275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64" i="1" dirty="0">
                            <a:latin typeface="Cambria Math" panose="02040503050406030204" pitchFamily="18" charset="0"/>
                          </a:rPr>
                          <m:t>~ 2.3</m:t>
                        </m:r>
                        <m:r>
                          <m:rPr>
                            <m:sty m:val="p"/>
                          </m:rPr>
                          <a:rPr lang="en-US" sz="1264" dirty="0"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264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98466" y="3085039"/>
                  <a:ext cx="630622" cy="275184"/>
                </a:xfrm>
                <a:prstGeom prst="rect">
                  <a:avLst/>
                </a:prstGeom>
                <a:blipFill>
                  <a:blip r:embed="rId3"/>
                  <a:stretch>
                    <a:fillRect t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12BE7E-E959-224E-87D7-E3A69126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4591" y="419934"/>
              <a:ext cx="4987682" cy="528683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770701-B69D-294C-846C-351F1554D758}"/>
                </a:ext>
              </a:extLst>
            </p:cNvPr>
            <p:cNvSpPr txBox="1"/>
            <p:nvPr/>
          </p:nvSpPr>
          <p:spPr>
            <a:xfrm>
              <a:off x="2427414" y="4578193"/>
              <a:ext cx="770884" cy="40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CE-E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8ED1E2-B1DC-B943-894F-F49E4C182882}"/>
                </a:ext>
              </a:extLst>
            </p:cNvPr>
            <p:cNvSpPr txBox="1"/>
            <p:nvPr/>
          </p:nvSpPr>
          <p:spPr>
            <a:xfrm>
              <a:off x="4413702" y="4422862"/>
              <a:ext cx="815768" cy="40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CE-H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C8AC63-0D9B-C94D-BC07-F90A22F1568A}"/>
                </a:ext>
              </a:extLst>
            </p:cNvPr>
            <p:cNvSpPr txBox="1"/>
            <p:nvPr/>
          </p:nvSpPr>
          <p:spPr>
            <a:xfrm rot="1592019">
              <a:off x="4652039" y="2477798"/>
              <a:ext cx="1583211" cy="40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Scintillator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02356A-0DDB-2647-9A51-9F53774F23DF}"/>
                </a:ext>
              </a:extLst>
            </p:cNvPr>
            <p:cNvSpPr txBox="1"/>
            <p:nvPr/>
          </p:nvSpPr>
          <p:spPr>
            <a:xfrm rot="1592019">
              <a:off x="3021758" y="3457267"/>
              <a:ext cx="1042433" cy="40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Silicon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2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27569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Z1807497@students.niu.edu</dc:creator>
  <cp:lastModifiedBy>Ramanpreet Singh</cp:lastModifiedBy>
  <cp:revision>25</cp:revision>
  <dcterms:created xsi:type="dcterms:W3CDTF">2017-01-19T13:05:03Z</dcterms:created>
  <dcterms:modified xsi:type="dcterms:W3CDTF">2021-10-13T21:46:52Z</dcterms:modified>
</cp:coreProperties>
</file>