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B206-23DD-463D-935F-C1BEBAFB77C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3DA7-097A-4C1F-BABF-8EAA623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1F5E6CB-F9F9-8284-16E5-90BED40285A0}"/>
              </a:ext>
            </a:extLst>
          </p:cNvPr>
          <p:cNvGrpSpPr/>
          <p:nvPr/>
        </p:nvGrpSpPr>
        <p:grpSpPr>
          <a:xfrm>
            <a:off x="110676" y="429209"/>
            <a:ext cx="8922648" cy="6182242"/>
            <a:chOff x="110676" y="255880"/>
            <a:chExt cx="8922648" cy="618224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9FD9388-0259-2EA4-6E5F-FD3E4B33F2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676" y="255880"/>
              <a:ext cx="8922648" cy="6182242"/>
              <a:chOff x="1457746" y="619775"/>
              <a:chExt cx="6022084" cy="4172526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22A06D7F-5103-FD14-526A-AD44E69636EE}"/>
                  </a:ext>
                </a:extLst>
              </p:cNvPr>
              <p:cNvSpPr/>
              <p:nvPr/>
            </p:nvSpPr>
            <p:spPr>
              <a:xfrm>
                <a:off x="4114800" y="619775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Root</a:t>
                </a:r>
              </a:p>
              <a:p>
                <a:pPr algn="ctr"/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23BD8E2A-D4A8-CC62-E54F-803FAC2C8CA0}"/>
                  </a:ext>
                </a:extLst>
              </p:cNvPr>
              <p:cNvSpPr/>
              <p:nvPr/>
            </p:nvSpPr>
            <p:spPr>
              <a:xfrm>
                <a:off x="2359860" y="1691063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06E82259-C98B-76D7-C35E-586E573CEC62}"/>
                  </a:ext>
                </a:extLst>
              </p:cNvPr>
              <p:cNvSpPr/>
              <p:nvPr/>
            </p:nvSpPr>
            <p:spPr>
              <a:xfrm>
                <a:off x="5919028" y="1656188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59CB71F-6370-ED83-2462-9EE8E811D5CC}"/>
                  </a:ext>
                </a:extLst>
              </p:cNvPr>
              <p:cNvCxnSpPr>
                <a:stCxn id="4" idx="3"/>
                <a:endCxn id="15" idx="7"/>
              </p:cNvCxnSpPr>
              <p:nvPr/>
            </p:nvCxnSpPr>
            <p:spPr>
              <a:xfrm flipH="1">
                <a:off x="2906202" y="1166117"/>
                <a:ext cx="1302336" cy="6186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3F38F1B-2604-F71E-F169-468CFC3D66F9}"/>
                  </a:ext>
                </a:extLst>
              </p:cNvPr>
              <p:cNvCxnSpPr>
                <a:cxnSpLocks/>
                <a:stCxn id="4" idx="5"/>
                <a:endCxn id="16" idx="1"/>
              </p:cNvCxnSpPr>
              <p:nvPr/>
            </p:nvCxnSpPr>
            <p:spPr>
              <a:xfrm>
                <a:off x="4661142" y="1166117"/>
                <a:ext cx="1351624" cy="5838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531CA71B-629E-AB1E-5D54-B0E63DC1F484}"/>
                  </a:ext>
                </a:extLst>
              </p:cNvPr>
              <p:cNvSpPr/>
              <p:nvPr/>
            </p:nvSpPr>
            <p:spPr>
              <a:xfrm>
                <a:off x="1457746" y="2928299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A7D10C1-DAC8-2627-B1CD-228719A49D09}"/>
                  </a:ext>
                </a:extLst>
              </p:cNvPr>
              <p:cNvSpPr/>
              <p:nvPr/>
            </p:nvSpPr>
            <p:spPr>
              <a:xfrm>
                <a:off x="3281852" y="2907120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412E760-D746-3ACD-25D9-1AD88643B43F}"/>
                  </a:ext>
                </a:extLst>
              </p:cNvPr>
              <p:cNvCxnSpPr>
                <a:cxnSpLocks/>
                <a:stCxn id="15" idx="3"/>
                <a:endCxn id="31" idx="7"/>
              </p:cNvCxnSpPr>
              <p:nvPr/>
            </p:nvCxnSpPr>
            <p:spPr>
              <a:xfrm flipH="1">
                <a:off x="2004088" y="2237405"/>
                <a:ext cx="449510" cy="784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FEA22AF-7F9D-69F1-E68F-7D2876A2EE55}"/>
                  </a:ext>
                </a:extLst>
              </p:cNvPr>
              <p:cNvCxnSpPr>
                <a:cxnSpLocks/>
                <a:stCxn id="15" idx="5"/>
                <a:endCxn id="32" idx="1"/>
              </p:cNvCxnSpPr>
              <p:nvPr/>
            </p:nvCxnSpPr>
            <p:spPr>
              <a:xfrm>
                <a:off x="2906202" y="2237405"/>
                <a:ext cx="469387" cy="7634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7860F4DB-41EC-4461-DD2A-0312E6E28888}"/>
                  </a:ext>
                </a:extLst>
              </p:cNvPr>
              <p:cNvSpPr/>
              <p:nvPr/>
            </p:nvSpPr>
            <p:spPr>
              <a:xfrm>
                <a:off x="5016914" y="2886492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7FCF813A-0720-1024-6FC2-649FEBF3D307}"/>
                  </a:ext>
                </a:extLst>
              </p:cNvPr>
              <p:cNvSpPr/>
              <p:nvPr/>
            </p:nvSpPr>
            <p:spPr>
              <a:xfrm>
                <a:off x="6839750" y="2921918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3A9B857-DFC4-D008-FD98-53A0D5EFCA9E}"/>
                  </a:ext>
                </a:extLst>
              </p:cNvPr>
              <p:cNvCxnSpPr>
                <a:cxnSpLocks/>
                <a:stCxn id="16" idx="3"/>
                <a:endCxn id="51" idx="7"/>
              </p:cNvCxnSpPr>
              <p:nvPr/>
            </p:nvCxnSpPr>
            <p:spPr>
              <a:xfrm flipH="1">
                <a:off x="5563256" y="2202530"/>
                <a:ext cx="449509" cy="777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5E7B7A2-1D1A-FF25-70FE-4894AB0EDB5E}"/>
                  </a:ext>
                </a:extLst>
              </p:cNvPr>
              <p:cNvCxnSpPr>
                <a:cxnSpLocks/>
                <a:stCxn id="16" idx="5"/>
                <a:endCxn id="52" idx="1"/>
              </p:cNvCxnSpPr>
              <p:nvPr/>
            </p:nvCxnSpPr>
            <p:spPr>
              <a:xfrm>
                <a:off x="6465370" y="2202530"/>
                <a:ext cx="468118" cy="8131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F7416D25-3915-52A4-A9F7-7F88FDD6F1F0}"/>
                  </a:ext>
                </a:extLst>
              </p:cNvPr>
              <p:cNvSpPr/>
              <p:nvPr/>
            </p:nvSpPr>
            <p:spPr>
              <a:xfrm>
                <a:off x="4114800" y="4152220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EF04A5B2-978C-F12C-FCB9-AB480F095CD0}"/>
                  </a:ext>
                </a:extLst>
              </p:cNvPr>
              <p:cNvSpPr/>
              <p:nvPr/>
            </p:nvSpPr>
            <p:spPr>
              <a:xfrm>
                <a:off x="5919028" y="4152221"/>
                <a:ext cx="640080" cy="640080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5064F30-F1B7-30E3-8BFC-7DFBBBAD3E7A}"/>
                  </a:ext>
                </a:extLst>
              </p:cNvPr>
              <p:cNvCxnSpPr>
                <a:cxnSpLocks/>
                <a:stCxn id="51" idx="3"/>
                <a:endCxn id="57" idx="7"/>
              </p:cNvCxnSpPr>
              <p:nvPr/>
            </p:nvCxnSpPr>
            <p:spPr>
              <a:xfrm flipH="1">
                <a:off x="4661142" y="3432834"/>
                <a:ext cx="449510" cy="8131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1AE3888-9F6A-0329-3659-24DBEEBF2C64}"/>
                  </a:ext>
                </a:extLst>
              </p:cNvPr>
              <p:cNvCxnSpPr>
                <a:cxnSpLocks/>
                <a:stCxn id="51" idx="5"/>
                <a:endCxn id="58" idx="1"/>
              </p:cNvCxnSpPr>
              <p:nvPr/>
            </p:nvCxnSpPr>
            <p:spPr>
              <a:xfrm>
                <a:off x="5563257" y="3432834"/>
                <a:ext cx="449509" cy="8131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7E86790-F2F1-01C7-7856-6ABCBC39CD78}"/>
                </a:ext>
              </a:extLst>
            </p:cNvPr>
            <p:cNvSpPr txBox="1"/>
            <p:nvPr/>
          </p:nvSpPr>
          <p:spPr>
            <a:xfrm>
              <a:off x="1375087" y="4894582"/>
              <a:ext cx="1474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Final Nodes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D459E20-CC28-53B6-3363-53989766DDBB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 flipH="1" flipV="1">
              <a:off x="920166" y="4485805"/>
              <a:ext cx="713266" cy="39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24CF15C-24A7-CDA1-68EB-71E2CAFE51A1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2413708" y="4454425"/>
              <a:ext cx="538550" cy="4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FDB18DE-4263-5271-AB56-6C6188544448}"/>
                </a:ext>
              </a:extLst>
            </p:cNvPr>
            <p:cNvSpPr txBox="1"/>
            <p:nvPr/>
          </p:nvSpPr>
          <p:spPr>
            <a:xfrm>
              <a:off x="3585218" y="2028859"/>
              <a:ext cx="1872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Decision Nodes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1F0569A-7FB6-E2B6-1905-742AF954E072}"/>
                </a:ext>
              </a:extLst>
            </p:cNvPr>
            <p:cNvCxnSpPr>
              <a:cxnSpLocks/>
              <a:stCxn id="130" idx="3"/>
              <a:endCxn id="16" idx="2"/>
            </p:cNvCxnSpPr>
            <p:nvPr/>
          </p:nvCxnSpPr>
          <p:spPr>
            <a:xfrm>
              <a:off x="5458184" y="2213525"/>
              <a:ext cx="1262571" cy="5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A89E899-26B2-D81F-BA41-2A72EE957319}"/>
                </a:ext>
              </a:extLst>
            </p:cNvPr>
            <p:cNvCxnSpPr>
              <a:cxnSpLocks/>
              <a:stCxn id="130" idx="2"/>
              <a:endCxn id="51" idx="1"/>
            </p:cNvCxnSpPr>
            <p:nvPr/>
          </p:nvCxnSpPr>
          <p:spPr>
            <a:xfrm>
              <a:off x="4521701" y="2398191"/>
              <a:ext cx="1001319" cy="1355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B021A44-03C1-0703-FE8D-461A0D105523}"/>
                </a:ext>
              </a:extLst>
            </p:cNvPr>
            <p:cNvCxnSpPr>
              <a:cxnSpLocks/>
              <a:stCxn id="130" idx="1"/>
              <a:endCxn id="15" idx="6"/>
            </p:cNvCxnSpPr>
            <p:nvPr/>
          </p:nvCxnSpPr>
          <p:spPr>
            <a:xfrm flipH="1">
              <a:off x="2395674" y="2213525"/>
              <a:ext cx="1189544" cy="103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C4E900E9-CD06-721C-ED2B-FF40D9F30948}"/>
                    </a:ext>
                  </a:extLst>
                </p:cNvPr>
                <p:cNvSpPr/>
                <p:nvPr/>
              </p:nvSpPr>
              <p:spPr>
                <a:xfrm>
                  <a:off x="3163078" y="1167542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C4E900E9-CD06-721C-ED2B-FF40D9F30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078" y="1167542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6397E23A-8CA4-A83F-9AA0-8E5F6FB7A922}"/>
                    </a:ext>
                  </a:extLst>
                </p:cNvPr>
                <p:cNvSpPr/>
                <p:nvPr/>
              </p:nvSpPr>
              <p:spPr>
                <a:xfrm>
                  <a:off x="5124544" y="1173231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6397E23A-8CA4-A83F-9AA0-8E5F6FB7A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544" y="1173231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3ED4378E-5E8E-6622-51DF-A80B1D8EEC51}"/>
                    </a:ext>
                  </a:extLst>
                </p:cNvPr>
                <p:cNvSpPr/>
                <p:nvPr/>
              </p:nvSpPr>
              <p:spPr>
                <a:xfrm>
                  <a:off x="997197" y="2983536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3ED4378E-5E8E-6622-51DF-A80B1D8EEC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97" y="2983536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2FA8AD99-DB6A-A56A-840F-AB9FE61329B9}"/>
                    </a:ext>
                  </a:extLst>
                </p:cNvPr>
                <p:cNvSpPr/>
                <p:nvPr/>
              </p:nvSpPr>
              <p:spPr>
                <a:xfrm>
                  <a:off x="2117244" y="2980153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2FA8AD99-DB6A-A56A-840F-AB9FE6132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244" y="2980153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63EE3FB5-FDC6-870D-AD12-E2AFB72E3D79}"/>
                    </a:ext>
                  </a:extLst>
                </p:cNvPr>
                <p:cNvSpPr/>
                <p:nvPr/>
              </p:nvSpPr>
              <p:spPr>
                <a:xfrm>
                  <a:off x="6280882" y="2980153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63EE3FB5-FDC6-870D-AD12-E2AFB72E3D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882" y="2980153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0206AFAD-0C46-36F6-96CA-AAF312F0FA07}"/>
                    </a:ext>
                  </a:extLst>
                </p:cNvPr>
                <p:cNvSpPr/>
                <p:nvPr/>
              </p:nvSpPr>
              <p:spPr>
                <a:xfrm>
                  <a:off x="7400929" y="2976770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0206AFAD-0C46-36F6-96CA-AAF312F0F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929" y="2976770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3DF0041C-8C74-22EF-9C65-7469AC6FA7D3}"/>
                    </a:ext>
                  </a:extLst>
                </p:cNvPr>
                <p:cNvSpPr/>
                <p:nvPr/>
              </p:nvSpPr>
              <p:spPr>
                <a:xfrm>
                  <a:off x="4928935" y="4798655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3DF0041C-8C74-22EF-9C65-7469AC6FA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35" y="4798655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433FC7D7-6741-0DCC-4A9F-DB6427C7B0CA}"/>
                    </a:ext>
                  </a:extLst>
                </p:cNvPr>
                <p:cNvSpPr/>
                <p:nvPr/>
              </p:nvSpPr>
              <p:spPr>
                <a:xfrm>
                  <a:off x="6048982" y="4795272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433FC7D7-6741-0DCC-4A9F-DB6427C7B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982" y="4795272"/>
                  <a:ext cx="755779" cy="288034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1E417D7F-0C1F-4669-B835-429228AE4190}"/>
              </a:ext>
            </a:extLst>
          </p:cNvPr>
          <p:cNvSpPr/>
          <p:nvPr/>
        </p:nvSpPr>
        <p:spPr>
          <a:xfrm>
            <a:off x="55338" y="205276"/>
            <a:ext cx="9033324" cy="6550088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D1940-1798-125A-989B-767F1AA6418F}"/>
              </a:ext>
            </a:extLst>
          </p:cNvPr>
          <p:cNvSpPr txBox="1"/>
          <p:nvPr/>
        </p:nvSpPr>
        <p:spPr>
          <a:xfrm>
            <a:off x="3777879" y="22519"/>
            <a:ext cx="1528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16416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</dc:title>
  <dc:creator>Ramanpreet Singh</dc:creator>
  <cp:lastModifiedBy>Ramanpreet Singh</cp:lastModifiedBy>
  <cp:revision>5</cp:revision>
  <dcterms:created xsi:type="dcterms:W3CDTF">2022-06-10T17:17:05Z</dcterms:created>
  <dcterms:modified xsi:type="dcterms:W3CDTF">2022-06-10T21:18:27Z</dcterms:modified>
</cp:coreProperties>
</file>