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unknown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5.JPG" ContentType="image/pn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9" r:id="rId3"/>
    <p:sldId id="258" r:id="rId4"/>
    <p:sldId id="260" r:id="rId5"/>
    <p:sldId id="265" r:id="rId6"/>
    <p:sldId id="263" r:id="rId7"/>
    <p:sldId id="264" r:id="rId8"/>
    <p:sldId id="262" r:id="rId9"/>
    <p:sldId id="272" r:id="rId10"/>
    <p:sldId id="274" r:id="rId11"/>
    <p:sldId id="273" r:id="rId12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4"/>
    </p:embeddedFont>
    <p:embeddedFont>
      <p:font typeface="Barlow" panose="00000500000000000000" pitchFamily="2" charset="0"/>
      <p:regular r:id="rId15"/>
      <p:bold r:id="rId16"/>
      <p:italic r:id="rId17"/>
      <p:boldItalic r:id="rId18"/>
    </p:embeddedFont>
    <p:embeddedFont>
      <p:font typeface="Barlow Medium" panose="00000600000000000000" pitchFamily="2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Georgia" panose="02040502050405020303" pitchFamily="18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b87c9a92b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fb87c9a92b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fb87c9a92b_0_1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gfb87c9a92b_0_1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fb87c9a92b_0_1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fb87c9a92b_0_1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b87c9a92b_0_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fb87c9a92b_0_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b87c9a92b_0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fb87c9a92b_0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b87c9a92b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fb87c9a92b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b87c9a92b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fb87c9a92b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b87c9a92b_0_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fb87c9a92b_0_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b87c9a92b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fb87c9a92b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b87c9a92b_0_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fb87c9a92b_0_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fb87c9a92b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gfb87c9a92b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590675" y="-430404"/>
            <a:ext cx="6391200" cy="6391200"/>
          </a:xfrm>
          <a:prstGeom prst="chord">
            <a:avLst>
              <a:gd name="adj1" fmla="val 14385217"/>
              <a:gd name="adj2" fmla="val 72083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49540" y="784173"/>
            <a:ext cx="539646" cy="134911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4350" y="1838325"/>
            <a:ext cx="3497400" cy="18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314625" y="4788300"/>
            <a:ext cx="548700" cy="1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buNone/>
              <a:defRPr/>
            </a:lvl1pPr>
            <a:lvl2pPr lvl="1" algn="l">
              <a:buNone/>
              <a:defRPr/>
            </a:lvl2pPr>
            <a:lvl3pPr lvl="2" algn="l">
              <a:buNone/>
              <a:defRPr/>
            </a:lvl3pPr>
            <a:lvl4pPr lvl="3" algn="l">
              <a:buNone/>
              <a:defRPr/>
            </a:lvl4pPr>
            <a:lvl5pPr lvl="4" algn="l">
              <a:buNone/>
              <a:defRPr/>
            </a:lvl5pPr>
            <a:lvl6pPr lvl="5" algn="l">
              <a:buNone/>
              <a:defRPr/>
            </a:lvl6pPr>
            <a:lvl7pPr lvl="6" algn="l">
              <a:buNone/>
              <a:defRPr/>
            </a:lvl7pPr>
            <a:lvl8pPr lvl="7" algn="l">
              <a:buNone/>
              <a:defRPr/>
            </a:lvl8pPr>
            <a:lvl9pPr lvl="8" algn="l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15525" y="2260775"/>
            <a:ext cx="4784400" cy="23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488950" rtl="0">
              <a:spcBef>
                <a:spcPts val="0"/>
              </a:spcBef>
              <a:spcAft>
                <a:spcPts val="0"/>
              </a:spcAft>
              <a:buSzPts val="4100"/>
              <a:buChar char="•"/>
              <a:defRPr sz="4100" b="1"/>
            </a:lvl1pPr>
            <a:lvl2pPr marL="914400" lvl="1" indent="-488950" rtl="0">
              <a:spcBef>
                <a:spcPts val="800"/>
              </a:spcBef>
              <a:spcAft>
                <a:spcPts val="0"/>
              </a:spcAft>
              <a:buSzPts val="4100"/>
              <a:buChar char="○"/>
              <a:defRPr sz="4100" b="1"/>
            </a:lvl2pPr>
            <a:lvl3pPr marL="1371600" lvl="2" indent="-488950" rtl="0">
              <a:spcBef>
                <a:spcPts val="800"/>
              </a:spcBef>
              <a:spcAft>
                <a:spcPts val="0"/>
              </a:spcAft>
              <a:buSzPts val="4100"/>
              <a:buChar char="■"/>
              <a:defRPr sz="4100" b="1"/>
            </a:lvl3pPr>
            <a:lvl4pPr marL="1828800" lvl="3" indent="-488950" rtl="0">
              <a:spcBef>
                <a:spcPts val="800"/>
              </a:spcBef>
              <a:spcAft>
                <a:spcPts val="0"/>
              </a:spcAft>
              <a:buSzPts val="4100"/>
              <a:buChar char="●"/>
              <a:defRPr sz="4100" b="1"/>
            </a:lvl4pPr>
            <a:lvl5pPr marL="2286000" lvl="4" indent="-488950" rtl="0">
              <a:spcBef>
                <a:spcPts val="800"/>
              </a:spcBef>
              <a:spcAft>
                <a:spcPts val="0"/>
              </a:spcAft>
              <a:buSzPts val="4100"/>
              <a:buChar char="○"/>
              <a:defRPr sz="4100" b="1"/>
            </a:lvl5pPr>
            <a:lvl6pPr marL="2743200" lvl="5" indent="-488950" rtl="0">
              <a:spcBef>
                <a:spcPts val="800"/>
              </a:spcBef>
              <a:spcAft>
                <a:spcPts val="0"/>
              </a:spcAft>
              <a:buSzPts val="4100"/>
              <a:buChar char="■"/>
              <a:defRPr sz="4100" b="1"/>
            </a:lvl6pPr>
            <a:lvl7pPr marL="3200400" lvl="6" indent="-488950" rtl="0">
              <a:spcBef>
                <a:spcPts val="800"/>
              </a:spcBef>
              <a:spcAft>
                <a:spcPts val="0"/>
              </a:spcAft>
              <a:buSzPts val="4100"/>
              <a:buChar char="●"/>
              <a:defRPr sz="4100" b="1"/>
            </a:lvl7pPr>
            <a:lvl8pPr marL="3657600" lvl="7" indent="-488950" rtl="0">
              <a:spcBef>
                <a:spcPts val="800"/>
              </a:spcBef>
              <a:spcAft>
                <a:spcPts val="0"/>
              </a:spcAft>
              <a:buSzPts val="4100"/>
              <a:buChar char="○"/>
              <a:defRPr sz="4100" b="1"/>
            </a:lvl8pPr>
            <a:lvl9pPr marL="4114800" lvl="8" indent="-488950" rtl="0">
              <a:spcBef>
                <a:spcPts val="800"/>
              </a:spcBef>
              <a:spcAft>
                <a:spcPts val="800"/>
              </a:spcAft>
              <a:buSzPts val="4100"/>
              <a:buChar char="■"/>
              <a:defRPr sz="4100" b="1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515532" y="604394"/>
            <a:ext cx="537342" cy="53975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6549307" y="869192"/>
            <a:ext cx="1810639" cy="1810639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5817581" y="2205888"/>
            <a:ext cx="1467171" cy="734205"/>
          </a:xfrm>
          <a:custGeom>
            <a:avLst/>
            <a:gdLst/>
            <a:ahLst/>
            <a:cxnLst/>
            <a:rect l="l" t="t" r="r" b="b"/>
            <a:pathLst>
              <a:path w="2934342" h="1468410" extrusionOk="0">
                <a:moveTo>
                  <a:pt x="2934342" y="0"/>
                </a:moveTo>
                <a:cubicBezTo>
                  <a:pt x="2934342" y="811099"/>
                  <a:pt x="2277030" y="1468411"/>
                  <a:pt x="1465931" y="1468411"/>
                </a:cubicBezTo>
                <a:cubicBezTo>
                  <a:pt x="654832" y="1468411"/>
                  <a:pt x="0" y="811099"/>
                  <a:pt x="0" y="0"/>
                </a:cubicBezTo>
                <a:lnTo>
                  <a:pt x="293434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697262" y="806038"/>
            <a:ext cx="173875" cy="1364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2"/>
                </a:solidFill>
                <a:latin typeface="Georgia"/>
              </a:rPr>
              <a:t>”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3162600" cy="24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122876" y="1967475"/>
            <a:ext cx="3162600" cy="24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2108700" cy="25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2846689" y="1967475"/>
            <a:ext cx="2108700" cy="25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5176777" y="1967475"/>
            <a:ext cx="2108700" cy="25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_ONLY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16600" y="1655400"/>
            <a:ext cx="3679200" cy="141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244527" y="379439"/>
            <a:ext cx="539646" cy="134912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516600" y="3066900"/>
            <a:ext cx="3679200" cy="26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516600" y="4406300"/>
            <a:ext cx="7772100" cy="3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6768900" cy="2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•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302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ctrTitle"/>
          </p:nvPr>
        </p:nvSpPr>
        <p:spPr>
          <a:xfrm>
            <a:off x="514350" y="1838325"/>
            <a:ext cx="3497400" cy="18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FOOD DELIVERY</a:t>
            </a:r>
            <a:endParaRPr dirty="0"/>
          </a:p>
        </p:txBody>
      </p:sp>
      <p:sp>
        <p:nvSpPr>
          <p:cNvPr id="60" name="Google Shape;60;p12"/>
          <p:cNvSpPr txBox="1"/>
          <p:nvPr/>
        </p:nvSpPr>
        <p:spPr>
          <a:xfrm>
            <a:off x="314628" y="4788300"/>
            <a:ext cx="3996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01</a:t>
            </a:r>
            <a:endParaRPr sz="700">
              <a:solidFill>
                <a:schemeClr val="dk1"/>
              </a:solidFill>
            </a:endParaRPr>
          </a:p>
        </p:txBody>
      </p:sp>
      <p:pic>
        <p:nvPicPr>
          <p:cNvPr id="61" name="Google Shape;61;p12"/>
          <p:cNvPicPr preferRelativeResize="0"/>
          <p:nvPr/>
        </p:nvPicPr>
        <p:blipFill rotWithShape="1">
          <a:blip r:embed="rId3">
            <a:alphaModFix/>
          </a:blip>
          <a:srcRect l="29810" r="18507"/>
          <a:stretch/>
        </p:blipFill>
        <p:spPr>
          <a:xfrm>
            <a:off x="5555434" y="796979"/>
            <a:ext cx="2810655" cy="3625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41B5F6-56F9-BBDB-49AD-87B2DAE99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433" y="796979"/>
            <a:ext cx="2810655" cy="3625742"/>
          </a:xfrm>
          <a:prstGeom prst="rect">
            <a:avLst/>
          </a:prstGeom>
        </p:spPr>
      </p:pic>
      <p:sp>
        <p:nvSpPr>
          <p:cNvPr id="4" name="Google Shape;62;p12">
            <a:extLst>
              <a:ext uri="{FF2B5EF4-FFF2-40B4-BE49-F238E27FC236}">
                <a16:creationId xmlns:a16="http://schemas.microsoft.com/office/drawing/2014/main" id="{B000588D-B526-A940-7A82-46EA990ABA2A}"/>
              </a:ext>
            </a:extLst>
          </p:cNvPr>
          <p:cNvSpPr/>
          <p:nvPr/>
        </p:nvSpPr>
        <p:spPr>
          <a:xfrm>
            <a:off x="4647295" y="3653704"/>
            <a:ext cx="1219200" cy="1219196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63;p12">
            <a:extLst>
              <a:ext uri="{FF2B5EF4-FFF2-40B4-BE49-F238E27FC236}">
                <a16:creationId xmlns:a16="http://schemas.microsoft.com/office/drawing/2014/main" id="{32049A66-31AA-A142-F6B8-CDDFB58D429F}"/>
              </a:ext>
            </a:extLst>
          </p:cNvPr>
          <p:cNvSpPr/>
          <p:nvPr/>
        </p:nvSpPr>
        <p:spPr>
          <a:xfrm>
            <a:off x="7615868" y="1137618"/>
            <a:ext cx="1400232" cy="700707"/>
          </a:xfrm>
          <a:custGeom>
            <a:avLst/>
            <a:gdLst/>
            <a:ahLst/>
            <a:cxnLst/>
            <a:rect l="l" t="t" r="r" b="b"/>
            <a:pathLst>
              <a:path w="2800464" h="1401415" extrusionOk="0">
                <a:moveTo>
                  <a:pt x="2800465" y="0"/>
                </a:moveTo>
                <a:cubicBezTo>
                  <a:pt x="2800465" y="774093"/>
                  <a:pt x="2173142" y="1401416"/>
                  <a:pt x="1399049" y="1401416"/>
                </a:cubicBezTo>
                <a:cubicBezTo>
                  <a:pt x="624956" y="1401416"/>
                  <a:pt x="0" y="774093"/>
                  <a:pt x="0" y="0"/>
                </a:cubicBezTo>
                <a:lnTo>
                  <a:pt x="280046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p30"/>
          <p:cNvGrpSpPr/>
          <p:nvPr/>
        </p:nvGrpSpPr>
        <p:grpSpPr>
          <a:xfrm>
            <a:off x="1552863" y="514350"/>
            <a:ext cx="6972300" cy="1074994"/>
            <a:chOff x="0" y="0"/>
            <a:chExt cx="18592800" cy="2866651"/>
          </a:xfrm>
        </p:grpSpPr>
        <p:sp>
          <p:nvSpPr>
            <p:cNvPr id="522" name="Google Shape;522;p30"/>
            <p:cNvSpPr txBox="1"/>
            <p:nvPr/>
          </p:nvSpPr>
          <p:spPr>
            <a:xfrm>
              <a:off x="0" y="0"/>
              <a:ext cx="18592800" cy="20190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100" b="1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PROJECT</a:t>
              </a:r>
              <a:r>
                <a:rPr lang="en" sz="4100" b="1" u="none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 Team Members</a:t>
              </a:r>
              <a:endParaRPr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23" name="Google Shape;523;p30"/>
            <p:cNvSpPr txBox="1"/>
            <p:nvPr/>
          </p:nvSpPr>
          <p:spPr>
            <a:xfrm>
              <a:off x="0" y="1947424"/>
              <a:ext cx="16429800" cy="9192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THE PROJECT IS THE FINAL OUTCOME OF ALL OF OURS EFFORTS. </a:t>
              </a:r>
              <a:endParaRPr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28" name="Google Shape;528;p30"/>
          <p:cNvGrpSpPr/>
          <p:nvPr/>
        </p:nvGrpSpPr>
        <p:grpSpPr>
          <a:xfrm>
            <a:off x="1073623" y="3921947"/>
            <a:ext cx="1231091" cy="490653"/>
            <a:chOff x="0" y="-19050"/>
            <a:chExt cx="3282908" cy="1308410"/>
          </a:xfrm>
        </p:grpSpPr>
        <p:sp>
          <p:nvSpPr>
            <p:cNvPr id="529" name="Google Shape;529;p30"/>
            <p:cNvSpPr txBox="1"/>
            <p:nvPr/>
          </p:nvSpPr>
          <p:spPr>
            <a:xfrm>
              <a:off x="0" y="-19050"/>
              <a:ext cx="3239700" cy="738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u="none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lang="en" sz="1500" b="1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Aditya Sarkar</a:t>
              </a:r>
              <a:endParaRPr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30" name="Google Shape;530;p30"/>
            <p:cNvSpPr txBox="1"/>
            <p:nvPr/>
          </p:nvSpPr>
          <p:spPr>
            <a:xfrm>
              <a:off x="43208" y="542487"/>
              <a:ext cx="3239700" cy="7468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P</a:t>
              </a:r>
              <a:r>
                <a:rPr lang="en" sz="1300" b="1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d15_128</a:t>
              </a:r>
              <a:endParaRPr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31" name="Google Shape;531;p30"/>
          <p:cNvGrpSpPr/>
          <p:nvPr/>
        </p:nvGrpSpPr>
        <p:grpSpPr>
          <a:xfrm>
            <a:off x="2469145" y="3935969"/>
            <a:ext cx="1552199" cy="488394"/>
            <a:chOff x="-3" y="-19050"/>
            <a:chExt cx="4139196" cy="1302386"/>
          </a:xfrm>
        </p:grpSpPr>
        <p:sp>
          <p:nvSpPr>
            <p:cNvPr id="532" name="Google Shape;532;p30"/>
            <p:cNvSpPr txBox="1"/>
            <p:nvPr/>
          </p:nvSpPr>
          <p:spPr>
            <a:xfrm>
              <a:off x="-3" y="-19050"/>
              <a:ext cx="4139196" cy="738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u="none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lang="en" sz="1500" b="1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Shweta Prasad</a:t>
              </a:r>
              <a:endParaRPr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33" name="Google Shape;533;p30"/>
            <p:cNvSpPr txBox="1"/>
            <p:nvPr/>
          </p:nvSpPr>
          <p:spPr>
            <a:xfrm>
              <a:off x="164240" y="536463"/>
              <a:ext cx="3239700" cy="7468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P</a:t>
              </a:r>
              <a:r>
                <a:rPr lang="en" sz="1300" b="1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d15_015</a:t>
              </a:r>
              <a:endParaRPr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34" name="Google Shape;534;p30"/>
          <p:cNvGrpSpPr/>
          <p:nvPr/>
        </p:nvGrpSpPr>
        <p:grpSpPr>
          <a:xfrm>
            <a:off x="4056244" y="3883627"/>
            <a:ext cx="1257938" cy="492834"/>
            <a:chOff x="0" y="-19050"/>
            <a:chExt cx="3354500" cy="1314226"/>
          </a:xfrm>
        </p:grpSpPr>
        <p:sp>
          <p:nvSpPr>
            <p:cNvPr id="535" name="Google Shape;535;p30"/>
            <p:cNvSpPr txBox="1"/>
            <p:nvPr/>
          </p:nvSpPr>
          <p:spPr>
            <a:xfrm>
              <a:off x="0" y="-19050"/>
              <a:ext cx="3239700" cy="738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u="none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lang="en" sz="1500" b="1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Anuarg</a:t>
              </a:r>
              <a:endParaRPr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36" name="Google Shape;536;p30"/>
            <p:cNvSpPr txBox="1"/>
            <p:nvPr/>
          </p:nvSpPr>
          <p:spPr>
            <a:xfrm>
              <a:off x="114800" y="548303"/>
              <a:ext cx="3239700" cy="7468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P</a:t>
              </a:r>
              <a:r>
                <a:rPr lang="en" sz="1300" b="1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d15_307</a:t>
              </a:r>
              <a:endParaRPr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37" name="Google Shape;537;p30"/>
          <p:cNvGrpSpPr/>
          <p:nvPr/>
        </p:nvGrpSpPr>
        <p:grpSpPr>
          <a:xfrm>
            <a:off x="5643342" y="3863897"/>
            <a:ext cx="1552198" cy="521715"/>
            <a:chOff x="0" y="-19050"/>
            <a:chExt cx="4139193" cy="1391242"/>
          </a:xfrm>
        </p:grpSpPr>
        <p:sp>
          <p:nvSpPr>
            <p:cNvPr id="538" name="Google Shape;538;p30"/>
            <p:cNvSpPr txBox="1"/>
            <p:nvPr/>
          </p:nvSpPr>
          <p:spPr>
            <a:xfrm>
              <a:off x="0" y="-19050"/>
              <a:ext cx="4139193" cy="738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u="none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lang="en" sz="1500" b="1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Rishikesh Singh</a:t>
              </a:r>
              <a:endParaRPr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39" name="Google Shape;539;p30"/>
            <p:cNvSpPr txBox="1"/>
            <p:nvPr/>
          </p:nvSpPr>
          <p:spPr>
            <a:xfrm>
              <a:off x="212893" y="625319"/>
              <a:ext cx="3239700" cy="7468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P</a:t>
              </a:r>
              <a:r>
                <a:rPr lang="en" sz="1300" b="1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d15_316</a:t>
              </a:r>
              <a:endParaRPr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540" name="Google Shape;540;p30"/>
          <p:cNvSpPr/>
          <p:nvPr/>
        </p:nvSpPr>
        <p:spPr>
          <a:xfrm>
            <a:off x="0" y="0"/>
            <a:ext cx="951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30"/>
          <p:cNvGrpSpPr/>
          <p:nvPr/>
        </p:nvGrpSpPr>
        <p:grpSpPr>
          <a:xfrm>
            <a:off x="-944609" y="-4"/>
            <a:ext cx="1891805" cy="5180466"/>
            <a:chOff x="1026284" y="-180719"/>
            <a:chExt cx="3816432" cy="10450808"/>
          </a:xfrm>
        </p:grpSpPr>
        <p:sp>
          <p:nvSpPr>
            <p:cNvPr id="542" name="Google Shape;542;p30"/>
            <p:cNvSpPr/>
            <p:nvPr/>
          </p:nvSpPr>
          <p:spPr>
            <a:xfrm>
              <a:off x="1026284" y="-180719"/>
              <a:ext cx="3814476" cy="10450808"/>
            </a:xfrm>
            <a:custGeom>
              <a:avLst/>
              <a:gdLst/>
              <a:ahLst/>
              <a:cxnLst/>
              <a:rect l="l" t="t" r="r" b="b"/>
              <a:pathLst>
                <a:path w="10450619" h="10450808" extrusionOk="0">
                  <a:moveTo>
                    <a:pt x="10450619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619" y="0"/>
                  </a:lnTo>
                  <a:lnTo>
                    <a:pt x="10450619" y="10450808"/>
                  </a:lnTo>
                  <a:close/>
                  <a:moveTo>
                    <a:pt x="14495" y="10436313"/>
                  </a:moveTo>
                  <a:lnTo>
                    <a:pt x="10436125" y="10436313"/>
                  </a:lnTo>
                  <a:lnTo>
                    <a:pt x="10436125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1033531" y="9306856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1033531" y="835811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1033531" y="7409283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1033531" y="6460545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1033531" y="551180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1033531" y="456306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1033531" y="3614330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1033531" y="2665592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1033531" y="171675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1033531" y="768019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482126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3872543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2923726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197500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7" name="Google Shape;557;p30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B0071C-68B7-8708-540C-7459AD82B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190" y="2595791"/>
            <a:ext cx="1173754" cy="11737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BE8A6D-242C-DD18-D21D-060C13903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1126" y="2590229"/>
            <a:ext cx="1111283" cy="11112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698E71-DEF9-4F76-6D17-A9D5A6705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6573" y="2517726"/>
            <a:ext cx="1173754" cy="11737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1C2338-1175-395C-5680-A792F9979D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4491" y="2517726"/>
            <a:ext cx="1138237" cy="11837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99FA05-3381-19FD-25B4-C566CCEC7F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1410" y="2508106"/>
            <a:ext cx="1173753" cy="11737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DC1DA3-7B97-936B-7B63-458A0EFB5BDA}"/>
              </a:ext>
            </a:extLst>
          </p:cNvPr>
          <p:cNvSpPr txBox="1"/>
          <p:nvPr/>
        </p:nvSpPr>
        <p:spPr>
          <a:xfrm>
            <a:off x="7413888" y="3889230"/>
            <a:ext cx="15870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dk1"/>
                </a:solidFill>
                <a:latin typeface="Barlow"/>
              </a:rPr>
              <a:t>Nikhil Sharma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8F4166-FC20-0D71-330F-AB0D3B91F3F0}"/>
              </a:ext>
            </a:extLst>
          </p:cNvPr>
          <p:cNvSpPr txBox="1"/>
          <p:nvPr/>
        </p:nvSpPr>
        <p:spPr>
          <a:xfrm>
            <a:off x="7491838" y="4099462"/>
            <a:ext cx="1033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dk1"/>
                </a:solidFill>
                <a:latin typeface="Barlow"/>
              </a:rPr>
              <a:t>Pd15_162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29"/>
          <p:cNvGrpSpPr/>
          <p:nvPr/>
        </p:nvGrpSpPr>
        <p:grpSpPr>
          <a:xfrm>
            <a:off x="-768525" y="-48199"/>
            <a:ext cx="5225404" cy="5225404"/>
            <a:chOff x="-1537049" y="-96399"/>
            <a:chExt cx="10450808" cy="10450808"/>
          </a:xfrm>
        </p:grpSpPr>
        <p:sp>
          <p:nvSpPr>
            <p:cNvPr id="489" name="Google Shape;489;p29"/>
            <p:cNvSpPr/>
            <p:nvPr/>
          </p:nvSpPr>
          <p:spPr>
            <a:xfrm>
              <a:off x="-1537049" y="-96399"/>
              <a:ext cx="10450808" cy="10450808"/>
            </a:xfrm>
            <a:custGeom>
              <a:avLst/>
              <a:gdLst/>
              <a:ahLst/>
              <a:cxnLst/>
              <a:rect l="l" t="t" r="r" b="b"/>
              <a:pathLst>
                <a:path w="10450808" h="10450808" extrusionOk="0">
                  <a:moveTo>
                    <a:pt x="10450808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808" y="0"/>
                  </a:lnTo>
                  <a:lnTo>
                    <a:pt x="10450808" y="10450808"/>
                  </a:lnTo>
                  <a:close/>
                  <a:moveTo>
                    <a:pt x="14495" y="10436313"/>
                  </a:moveTo>
                  <a:lnTo>
                    <a:pt x="10436313" y="10436313"/>
                  </a:lnTo>
                  <a:lnTo>
                    <a:pt x="10436313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-1529802" y="9391176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-1529802" y="8442438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-1529802" y="7493603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-1529802" y="6544865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-1529802" y="5596127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-1529802" y="4647388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-1529802" y="3698650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-1529802" y="2749912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-1529802" y="1801077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-1529802" y="852339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7950525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7001787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6052952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5104214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4155476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3206737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257999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1309261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360426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-588311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0" name="Google Shape;510;p29"/>
          <p:cNvGrpSpPr/>
          <p:nvPr/>
        </p:nvGrpSpPr>
        <p:grpSpPr>
          <a:xfrm>
            <a:off x="2022225" y="1913392"/>
            <a:ext cx="5099518" cy="1401321"/>
            <a:chOff x="-14" y="285750"/>
            <a:chExt cx="13598714" cy="3736855"/>
          </a:xfrm>
        </p:grpSpPr>
        <p:sp>
          <p:nvSpPr>
            <p:cNvPr id="511" name="Google Shape;511;p29"/>
            <p:cNvSpPr txBox="1"/>
            <p:nvPr/>
          </p:nvSpPr>
          <p:spPr>
            <a:xfrm>
              <a:off x="0" y="285750"/>
              <a:ext cx="13598700" cy="307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0" b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Thank you!</a:t>
              </a:r>
              <a:endParaRPr sz="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12" name="Google Shape;512;p29"/>
            <p:cNvSpPr txBox="1"/>
            <p:nvPr/>
          </p:nvSpPr>
          <p:spPr>
            <a:xfrm>
              <a:off x="-14" y="3365905"/>
              <a:ext cx="135987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Write a closing statement or call-to-action here.</a:t>
              </a:r>
              <a:endParaRPr sz="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513" name="Google Shape;513;p29"/>
          <p:cNvSpPr/>
          <p:nvPr/>
        </p:nvSpPr>
        <p:spPr>
          <a:xfrm>
            <a:off x="244527" y="379439"/>
            <a:ext cx="539646" cy="134912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29"/>
          <p:cNvSpPr/>
          <p:nvPr/>
        </p:nvSpPr>
        <p:spPr>
          <a:xfrm rot="5400000">
            <a:off x="1412630" y="3399051"/>
            <a:ext cx="1219200" cy="1219197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29"/>
          <p:cNvSpPr/>
          <p:nvPr/>
        </p:nvSpPr>
        <p:spPr>
          <a:xfrm>
            <a:off x="7446365" y="514350"/>
            <a:ext cx="1400232" cy="700708"/>
          </a:xfrm>
          <a:custGeom>
            <a:avLst/>
            <a:gdLst/>
            <a:ahLst/>
            <a:cxnLst/>
            <a:rect l="l" t="t" r="r" b="b"/>
            <a:pathLst>
              <a:path w="2800464" h="1401415" extrusionOk="0">
                <a:moveTo>
                  <a:pt x="2800465" y="0"/>
                </a:moveTo>
                <a:cubicBezTo>
                  <a:pt x="2800465" y="774093"/>
                  <a:pt x="2173142" y="1401416"/>
                  <a:pt x="1399049" y="1401416"/>
                </a:cubicBezTo>
                <a:cubicBezTo>
                  <a:pt x="624956" y="1401416"/>
                  <a:pt x="0" y="774093"/>
                  <a:pt x="0" y="0"/>
                </a:cubicBezTo>
                <a:lnTo>
                  <a:pt x="28004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29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5"/>
          <p:cNvGrpSpPr/>
          <p:nvPr/>
        </p:nvGrpSpPr>
        <p:grpSpPr>
          <a:xfrm>
            <a:off x="-945594" y="-6040"/>
            <a:ext cx="5225404" cy="5225404"/>
            <a:chOff x="-1891188" y="-12079"/>
            <a:chExt cx="10450808" cy="10450808"/>
          </a:xfrm>
        </p:grpSpPr>
        <p:sp>
          <p:nvSpPr>
            <p:cNvPr id="87" name="Google Shape;87;p15"/>
            <p:cNvSpPr/>
            <p:nvPr/>
          </p:nvSpPr>
          <p:spPr>
            <a:xfrm>
              <a:off x="-1891188" y="-12079"/>
              <a:ext cx="10450808" cy="10450808"/>
            </a:xfrm>
            <a:custGeom>
              <a:avLst/>
              <a:gdLst/>
              <a:ahLst/>
              <a:cxnLst/>
              <a:rect l="l" t="t" r="r" b="b"/>
              <a:pathLst>
                <a:path w="10450808" h="10450808" extrusionOk="0">
                  <a:moveTo>
                    <a:pt x="10450808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808" y="0"/>
                  </a:lnTo>
                  <a:lnTo>
                    <a:pt x="10450808" y="10450808"/>
                  </a:lnTo>
                  <a:close/>
                  <a:moveTo>
                    <a:pt x="14495" y="10436313"/>
                  </a:moveTo>
                  <a:lnTo>
                    <a:pt x="10436313" y="10436313"/>
                  </a:lnTo>
                  <a:lnTo>
                    <a:pt x="10436313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-1883941" y="9475496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-1883941" y="8526758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-1883941" y="7577923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-1883941" y="6629185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-1883941" y="5680447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-1883941" y="4731708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-1883941" y="3782970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-1883941" y="2834232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-1883941" y="1885397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-1883941" y="936659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596386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6647648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5698813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4750075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801337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852598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903860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955122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6287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-942450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15"/>
          <p:cNvSpPr/>
          <p:nvPr/>
        </p:nvSpPr>
        <p:spPr>
          <a:xfrm>
            <a:off x="8420029" y="245708"/>
            <a:ext cx="1447657" cy="1447657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5178002" y="3052792"/>
            <a:ext cx="2495925" cy="15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chemeClr val="dk1"/>
              </a:solidFill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EBA6FD-8360-7DEA-9F38-869C1DD01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3302" y="739129"/>
            <a:ext cx="5048250" cy="3524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088813-8B2B-4A5D-A23F-DC0999DB8D8B}"/>
              </a:ext>
            </a:extLst>
          </p:cNvPr>
          <p:cNvSpPr txBox="1"/>
          <p:nvPr/>
        </p:nvSpPr>
        <p:spPr>
          <a:xfrm>
            <a:off x="4281584" y="173224"/>
            <a:ext cx="4171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tx1">
                    <a:lumMod val="75000"/>
                  </a:schemeClr>
                </a:solidFill>
                <a:latin typeface="Algerian" panose="04020705040A02060702" pitchFamily="82" charset="0"/>
              </a:rPr>
              <a:t>PHASES OF THIS PROJECT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BE2ABF-CA46-7CBB-CF3F-C1604976FC35}"/>
              </a:ext>
            </a:extLst>
          </p:cNvPr>
          <p:cNvGrpSpPr/>
          <p:nvPr/>
        </p:nvGrpSpPr>
        <p:grpSpPr>
          <a:xfrm>
            <a:off x="7416152" y="468329"/>
            <a:ext cx="1447658" cy="843566"/>
            <a:chOff x="5824156" y="170141"/>
            <a:chExt cx="2696425" cy="148306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21C057-7C18-66D1-099D-54F465FF3220}"/>
                </a:ext>
              </a:extLst>
            </p:cNvPr>
            <p:cNvSpPr/>
            <p:nvPr/>
          </p:nvSpPr>
          <p:spPr>
            <a:xfrm>
              <a:off x="6727757" y="547244"/>
              <a:ext cx="1783078" cy="990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9B98EFFC-501B-BE29-926D-A55ED63B1CA5}"/>
                </a:ext>
              </a:extLst>
            </p:cNvPr>
            <p:cNvSpPr/>
            <p:nvPr/>
          </p:nvSpPr>
          <p:spPr>
            <a:xfrm>
              <a:off x="8266150" y="170141"/>
              <a:ext cx="249558" cy="381000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B174CD3A-1E91-1C89-7573-B1AFBA538443}"/>
                </a:ext>
              </a:extLst>
            </p:cNvPr>
            <p:cNvSpPr/>
            <p:nvPr/>
          </p:nvSpPr>
          <p:spPr>
            <a:xfrm rot="16200000">
              <a:off x="5786055" y="576089"/>
              <a:ext cx="990598" cy="91439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38FB6D0-08D5-DB9B-EF48-78943BE82AD4}"/>
                </a:ext>
              </a:extLst>
            </p:cNvPr>
            <p:cNvCxnSpPr>
              <a:cxnSpLocks/>
            </p:cNvCxnSpPr>
            <p:nvPr/>
          </p:nvCxnSpPr>
          <p:spPr>
            <a:xfrm>
              <a:off x="6738577" y="1455420"/>
              <a:ext cx="1747959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CC8FCBB-E5DA-2178-8AFE-07AE98EEA1A3}"/>
                </a:ext>
              </a:extLst>
            </p:cNvPr>
            <p:cNvCxnSpPr/>
            <p:nvPr/>
          </p:nvCxnSpPr>
          <p:spPr>
            <a:xfrm>
              <a:off x="6781804" y="746760"/>
              <a:ext cx="1738777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AD76670-5713-AA48-29FF-2262F7A77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6216" y="719488"/>
              <a:ext cx="642577" cy="342782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4E679FE-5EEA-3F2A-3AA5-66BAE9209727}"/>
                </a:ext>
              </a:extLst>
            </p:cNvPr>
            <p:cNvCxnSpPr>
              <a:cxnSpLocks/>
            </p:cNvCxnSpPr>
            <p:nvPr/>
          </p:nvCxnSpPr>
          <p:spPr>
            <a:xfrm>
              <a:off x="6112678" y="1082095"/>
              <a:ext cx="609433" cy="348079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59B3BE-76B3-30B0-57C4-E54D94EDF82E}"/>
                </a:ext>
              </a:extLst>
            </p:cNvPr>
            <p:cNvSpPr txBox="1"/>
            <p:nvPr/>
          </p:nvSpPr>
          <p:spPr>
            <a:xfrm>
              <a:off x="7056447" y="845820"/>
              <a:ext cx="959795" cy="807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759E4F-C6DB-26CD-FA03-B59C3C5F291C}"/>
              </a:ext>
            </a:extLst>
          </p:cNvPr>
          <p:cNvGrpSpPr/>
          <p:nvPr/>
        </p:nvGrpSpPr>
        <p:grpSpPr>
          <a:xfrm>
            <a:off x="7483756" y="1323062"/>
            <a:ext cx="1447659" cy="861686"/>
            <a:chOff x="5824156" y="170141"/>
            <a:chExt cx="2696425" cy="148306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4EDC00-786A-E44F-FBD1-8374A83C26B9}"/>
                </a:ext>
              </a:extLst>
            </p:cNvPr>
            <p:cNvSpPr/>
            <p:nvPr/>
          </p:nvSpPr>
          <p:spPr>
            <a:xfrm>
              <a:off x="6727757" y="547244"/>
              <a:ext cx="1783078" cy="990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ight Triangle 15">
              <a:extLst>
                <a:ext uri="{FF2B5EF4-FFF2-40B4-BE49-F238E27FC236}">
                  <a16:creationId xmlns:a16="http://schemas.microsoft.com/office/drawing/2014/main" id="{219FA1D8-5DA9-FCA0-32F1-E8969BA9EA22}"/>
                </a:ext>
              </a:extLst>
            </p:cNvPr>
            <p:cNvSpPr/>
            <p:nvPr/>
          </p:nvSpPr>
          <p:spPr>
            <a:xfrm>
              <a:off x="8266150" y="170141"/>
              <a:ext cx="249558" cy="381000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B66A773D-D7DC-64FE-6AAE-192059121FAF}"/>
                </a:ext>
              </a:extLst>
            </p:cNvPr>
            <p:cNvSpPr/>
            <p:nvPr/>
          </p:nvSpPr>
          <p:spPr>
            <a:xfrm rot="16200000">
              <a:off x="5786055" y="576089"/>
              <a:ext cx="990598" cy="91439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E9332B1-1A97-4636-9123-BD52C3028A74}"/>
                </a:ext>
              </a:extLst>
            </p:cNvPr>
            <p:cNvCxnSpPr>
              <a:cxnSpLocks/>
            </p:cNvCxnSpPr>
            <p:nvPr/>
          </p:nvCxnSpPr>
          <p:spPr>
            <a:xfrm>
              <a:off x="6738577" y="1455420"/>
              <a:ext cx="1747959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21CC8F-2676-AF36-01B9-4FA886B53965}"/>
                </a:ext>
              </a:extLst>
            </p:cNvPr>
            <p:cNvCxnSpPr/>
            <p:nvPr/>
          </p:nvCxnSpPr>
          <p:spPr>
            <a:xfrm>
              <a:off x="6781804" y="746760"/>
              <a:ext cx="1738777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3F98828-B446-8CAF-F331-2FB898A4EE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6216" y="719488"/>
              <a:ext cx="642577" cy="342782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FF51A1-5EB0-0D34-CC85-4C31680F8938}"/>
                </a:ext>
              </a:extLst>
            </p:cNvPr>
            <p:cNvCxnSpPr>
              <a:cxnSpLocks/>
            </p:cNvCxnSpPr>
            <p:nvPr/>
          </p:nvCxnSpPr>
          <p:spPr>
            <a:xfrm>
              <a:off x="6112678" y="1082095"/>
              <a:ext cx="609433" cy="348079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FAC88E-23EC-4314-7660-A5C4BAAEB8A8}"/>
                </a:ext>
              </a:extLst>
            </p:cNvPr>
            <p:cNvSpPr txBox="1"/>
            <p:nvPr/>
          </p:nvSpPr>
          <p:spPr>
            <a:xfrm>
              <a:off x="7056447" y="845820"/>
              <a:ext cx="959795" cy="807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04107AE-3D7F-F7D4-9212-E5EF6C48DEFB}"/>
              </a:ext>
            </a:extLst>
          </p:cNvPr>
          <p:cNvGrpSpPr/>
          <p:nvPr/>
        </p:nvGrpSpPr>
        <p:grpSpPr>
          <a:xfrm>
            <a:off x="7502817" y="2198192"/>
            <a:ext cx="1447658" cy="843566"/>
            <a:chOff x="5824156" y="170141"/>
            <a:chExt cx="2696425" cy="148306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C799C29-3FAA-EE33-2944-1125D6AD0718}"/>
                </a:ext>
              </a:extLst>
            </p:cNvPr>
            <p:cNvSpPr/>
            <p:nvPr/>
          </p:nvSpPr>
          <p:spPr>
            <a:xfrm>
              <a:off x="6727757" y="547244"/>
              <a:ext cx="1783078" cy="990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ight Triangle 24">
              <a:extLst>
                <a:ext uri="{FF2B5EF4-FFF2-40B4-BE49-F238E27FC236}">
                  <a16:creationId xmlns:a16="http://schemas.microsoft.com/office/drawing/2014/main" id="{2D7667BD-3F7B-058A-2862-CDF461A5036A}"/>
                </a:ext>
              </a:extLst>
            </p:cNvPr>
            <p:cNvSpPr/>
            <p:nvPr/>
          </p:nvSpPr>
          <p:spPr>
            <a:xfrm>
              <a:off x="8266150" y="170141"/>
              <a:ext cx="249558" cy="381000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C2BF6EB3-4511-4181-4505-8FE5A3E507D0}"/>
                </a:ext>
              </a:extLst>
            </p:cNvPr>
            <p:cNvSpPr/>
            <p:nvPr/>
          </p:nvSpPr>
          <p:spPr>
            <a:xfrm rot="16200000">
              <a:off x="5786055" y="576089"/>
              <a:ext cx="990598" cy="91439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E72DC2-BD92-7958-333E-06EEE9635548}"/>
                </a:ext>
              </a:extLst>
            </p:cNvPr>
            <p:cNvCxnSpPr>
              <a:cxnSpLocks/>
            </p:cNvCxnSpPr>
            <p:nvPr/>
          </p:nvCxnSpPr>
          <p:spPr>
            <a:xfrm>
              <a:off x="6738577" y="1455420"/>
              <a:ext cx="1747959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A79817C-8E8F-297F-A578-9FC48A42CFBA}"/>
                </a:ext>
              </a:extLst>
            </p:cNvPr>
            <p:cNvCxnSpPr/>
            <p:nvPr/>
          </p:nvCxnSpPr>
          <p:spPr>
            <a:xfrm>
              <a:off x="6781804" y="746760"/>
              <a:ext cx="1738777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626B88-483C-6A2D-29C1-F1BC515BA0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6216" y="719488"/>
              <a:ext cx="642577" cy="342782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38B077B-C81C-D8CB-EB7F-2AC0CD9779BA}"/>
                </a:ext>
              </a:extLst>
            </p:cNvPr>
            <p:cNvCxnSpPr>
              <a:cxnSpLocks/>
            </p:cNvCxnSpPr>
            <p:nvPr/>
          </p:nvCxnSpPr>
          <p:spPr>
            <a:xfrm>
              <a:off x="6112678" y="1082095"/>
              <a:ext cx="609433" cy="348079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AD0DA27-B42C-D905-D8EF-22D6D1057975}"/>
                </a:ext>
              </a:extLst>
            </p:cNvPr>
            <p:cNvSpPr txBox="1"/>
            <p:nvPr/>
          </p:nvSpPr>
          <p:spPr>
            <a:xfrm>
              <a:off x="7056447" y="845820"/>
              <a:ext cx="959795" cy="807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CE1080A-562D-EB9C-FA1F-367FECC5905B}"/>
              </a:ext>
            </a:extLst>
          </p:cNvPr>
          <p:cNvGrpSpPr/>
          <p:nvPr/>
        </p:nvGrpSpPr>
        <p:grpSpPr>
          <a:xfrm>
            <a:off x="7568300" y="3034859"/>
            <a:ext cx="1447658" cy="843566"/>
            <a:chOff x="5824156" y="170141"/>
            <a:chExt cx="2696425" cy="148306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AC0B00F-572C-AF21-EE17-E5A1A242A4BB}"/>
                </a:ext>
              </a:extLst>
            </p:cNvPr>
            <p:cNvSpPr/>
            <p:nvPr/>
          </p:nvSpPr>
          <p:spPr>
            <a:xfrm>
              <a:off x="6727757" y="547244"/>
              <a:ext cx="1783078" cy="990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ight Triangle 33">
              <a:extLst>
                <a:ext uri="{FF2B5EF4-FFF2-40B4-BE49-F238E27FC236}">
                  <a16:creationId xmlns:a16="http://schemas.microsoft.com/office/drawing/2014/main" id="{DD3CD9F1-A029-2286-FF44-E03A2122A3E7}"/>
                </a:ext>
              </a:extLst>
            </p:cNvPr>
            <p:cNvSpPr/>
            <p:nvPr/>
          </p:nvSpPr>
          <p:spPr>
            <a:xfrm>
              <a:off x="8266150" y="170141"/>
              <a:ext cx="249558" cy="381000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DC1CA55B-2AC1-9FF8-D144-A1BFDC0A9687}"/>
                </a:ext>
              </a:extLst>
            </p:cNvPr>
            <p:cNvSpPr/>
            <p:nvPr/>
          </p:nvSpPr>
          <p:spPr>
            <a:xfrm rot="16200000">
              <a:off x="5786055" y="576089"/>
              <a:ext cx="990598" cy="91439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B374134-CBB3-B5B0-6134-D066190001FE}"/>
                </a:ext>
              </a:extLst>
            </p:cNvPr>
            <p:cNvCxnSpPr>
              <a:cxnSpLocks/>
            </p:cNvCxnSpPr>
            <p:nvPr/>
          </p:nvCxnSpPr>
          <p:spPr>
            <a:xfrm>
              <a:off x="6738577" y="1455420"/>
              <a:ext cx="1747959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49705D4-2950-8DBD-6147-853D6BF77604}"/>
                </a:ext>
              </a:extLst>
            </p:cNvPr>
            <p:cNvCxnSpPr/>
            <p:nvPr/>
          </p:nvCxnSpPr>
          <p:spPr>
            <a:xfrm>
              <a:off x="6781804" y="746760"/>
              <a:ext cx="1738777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4E23EEA-DD68-CECC-5003-AF3765C684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6216" y="719488"/>
              <a:ext cx="642577" cy="342782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4FE8C4-3341-833A-464E-7F677CD70E0F}"/>
                </a:ext>
              </a:extLst>
            </p:cNvPr>
            <p:cNvCxnSpPr>
              <a:cxnSpLocks/>
            </p:cNvCxnSpPr>
            <p:nvPr/>
          </p:nvCxnSpPr>
          <p:spPr>
            <a:xfrm>
              <a:off x="6112678" y="1082095"/>
              <a:ext cx="609433" cy="348079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950B3C3-0317-9BA5-733E-4831E90B768E}"/>
                </a:ext>
              </a:extLst>
            </p:cNvPr>
            <p:cNvSpPr txBox="1"/>
            <p:nvPr/>
          </p:nvSpPr>
          <p:spPr>
            <a:xfrm>
              <a:off x="7056447" y="845820"/>
              <a:ext cx="959795" cy="807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B6CF340-3518-25A9-F4E2-5A735E580558}"/>
              </a:ext>
            </a:extLst>
          </p:cNvPr>
          <p:cNvGrpSpPr/>
          <p:nvPr/>
        </p:nvGrpSpPr>
        <p:grpSpPr>
          <a:xfrm>
            <a:off x="7611563" y="3859726"/>
            <a:ext cx="1447658" cy="843566"/>
            <a:chOff x="5824156" y="170141"/>
            <a:chExt cx="2696425" cy="148306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2A540E2-6146-5B37-8CC2-6CD3D2D56B17}"/>
                </a:ext>
              </a:extLst>
            </p:cNvPr>
            <p:cNvSpPr/>
            <p:nvPr/>
          </p:nvSpPr>
          <p:spPr>
            <a:xfrm>
              <a:off x="6727757" y="547244"/>
              <a:ext cx="1783078" cy="990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ight Triangle 42">
              <a:extLst>
                <a:ext uri="{FF2B5EF4-FFF2-40B4-BE49-F238E27FC236}">
                  <a16:creationId xmlns:a16="http://schemas.microsoft.com/office/drawing/2014/main" id="{0AE5435D-29F7-8FAE-D158-04173F07E68D}"/>
                </a:ext>
              </a:extLst>
            </p:cNvPr>
            <p:cNvSpPr/>
            <p:nvPr/>
          </p:nvSpPr>
          <p:spPr>
            <a:xfrm>
              <a:off x="8266150" y="170141"/>
              <a:ext cx="249558" cy="381000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2D68A1C2-CDDE-2C4D-28A5-0C500D8075BF}"/>
                </a:ext>
              </a:extLst>
            </p:cNvPr>
            <p:cNvSpPr/>
            <p:nvPr/>
          </p:nvSpPr>
          <p:spPr>
            <a:xfrm rot="16200000">
              <a:off x="5786055" y="576089"/>
              <a:ext cx="990598" cy="91439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0698358-99B1-6A4E-6168-91838E60E95E}"/>
                </a:ext>
              </a:extLst>
            </p:cNvPr>
            <p:cNvCxnSpPr>
              <a:cxnSpLocks/>
            </p:cNvCxnSpPr>
            <p:nvPr/>
          </p:nvCxnSpPr>
          <p:spPr>
            <a:xfrm>
              <a:off x="6738577" y="1455420"/>
              <a:ext cx="1747959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B9A9955-EA7E-089D-EC40-4B5FA002C9A5}"/>
                </a:ext>
              </a:extLst>
            </p:cNvPr>
            <p:cNvCxnSpPr/>
            <p:nvPr/>
          </p:nvCxnSpPr>
          <p:spPr>
            <a:xfrm>
              <a:off x="6781804" y="746760"/>
              <a:ext cx="1738777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926995F-BD9C-4687-BC8B-ABDF6C61CF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6216" y="719488"/>
              <a:ext cx="642577" cy="342782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D856919-DD74-D7EF-32AD-666826860C6F}"/>
                </a:ext>
              </a:extLst>
            </p:cNvPr>
            <p:cNvCxnSpPr>
              <a:cxnSpLocks/>
            </p:cNvCxnSpPr>
            <p:nvPr/>
          </p:nvCxnSpPr>
          <p:spPr>
            <a:xfrm>
              <a:off x="6112678" y="1082095"/>
              <a:ext cx="609433" cy="348079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3C14A59-154C-056B-8A72-ED3204CA22AF}"/>
                </a:ext>
              </a:extLst>
            </p:cNvPr>
            <p:cNvSpPr txBox="1"/>
            <p:nvPr/>
          </p:nvSpPr>
          <p:spPr>
            <a:xfrm>
              <a:off x="7056447" y="845820"/>
              <a:ext cx="959795" cy="807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2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1C969B4-209E-A4E4-CCB0-2839EDC90612}"/>
              </a:ext>
            </a:extLst>
          </p:cNvPr>
          <p:cNvCxnSpPr>
            <a:cxnSpLocks/>
          </p:cNvCxnSpPr>
          <p:nvPr/>
        </p:nvCxnSpPr>
        <p:spPr>
          <a:xfrm flipV="1">
            <a:off x="4697357" y="1226893"/>
            <a:ext cx="2769908" cy="11167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B9DFFDA-E1AE-83A6-7C8E-247D4F83D6CC}"/>
              </a:ext>
            </a:extLst>
          </p:cNvPr>
          <p:cNvCxnSpPr>
            <a:cxnSpLocks/>
          </p:cNvCxnSpPr>
          <p:nvPr/>
        </p:nvCxnSpPr>
        <p:spPr>
          <a:xfrm>
            <a:off x="4715618" y="2112341"/>
            <a:ext cx="2852681" cy="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4CE87F1-4E6E-DF3F-D781-77DAABE90A05}"/>
              </a:ext>
            </a:extLst>
          </p:cNvPr>
          <p:cNvCxnSpPr>
            <a:cxnSpLocks/>
          </p:cNvCxnSpPr>
          <p:nvPr/>
        </p:nvCxnSpPr>
        <p:spPr>
          <a:xfrm flipV="1">
            <a:off x="4775726" y="3006722"/>
            <a:ext cx="2769908" cy="11167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63792BC-C7D3-D960-7D3C-7FF2AE0B62B2}"/>
              </a:ext>
            </a:extLst>
          </p:cNvPr>
          <p:cNvCxnSpPr>
            <a:cxnSpLocks/>
          </p:cNvCxnSpPr>
          <p:nvPr/>
        </p:nvCxnSpPr>
        <p:spPr>
          <a:xfrm flipV="1">
            <a:off x="4775726" y="3837564"/>
            <a:ext cx="2769908" cy="11167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384FD81-40D9-A16F-9D99-2D86FEC53C99}"/>
              </a:ext>
            </a:extLst>
          </p:cNvPr>
          <p:cNvCxnSpPr>
            <a:cxnSpLocks/>
          </p:cNvCxnSpPr>
          <p:nvPr/>
        </p:nvCxnSpPr>
        <p:spPr>
          <a:xfrm flipV="1">
            <a:off x="4853743" y="4655245"/>
            <a:ext cx="2769908" cy="11167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146EE37-2E08-6D9D-A103-7A96E1009DB9}"/>
              </a:ext>
            </a:extLst>
          </p:cNvPr>
          <p:cNvSpPr txBox="1"/>
          <p:nvPr/>
        </p:nvSpPr>
        <p:spPr>
          <a:xfrm>
            <a:off x="4971288" y="868457"/>
            <a:ext cx="1746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Web Scrapping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FB69CD-D61D-8120-2A3A-FE61DFA3168C}"/>
              </a:ext>
            </a:extLst>
          </p:cNvPr>
          <p:cNvSpPr txBox="1"/>
          <p:nvPr/>
        </p:nvSpPr>
        <p:spPr>
          <a:xfrm>
            <a:off x="4963780" y="1691958"/>
            <a:ext cx="1928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CSV &amp; Data Cleaning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253C090-3135-3039-8B0C-4B433655616B}"/>
              </a:ext>
            </a:extLst>
          </p:cNvPr>
          <p:cNvSpPr txBox="1"/>
          <p:nvPr/>
        </p:nvSpPr>
        <p:spPr>
          <a:xfrm>
            <a:off x="4974947" y="2581923"/>
            <a:ext cx="1892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Tableau Dashboard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54C9527-2262-7762-77A7-E97301E7EBFD}"/>
              </a:ext>
            </a:extLst>
          </p:cNvPr>
          <p:cNvSpPr txBox="1"/>
          <p:nvPr/>
        </p:nvSpPr>
        <p:spPr>
          <a:xfrm>
            <a:off x="5032329" y="3419184"/>
            <a:ext cx="2445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Recommendation Model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66A5B24-4686-860A-3A57-C8AF5C3CA700}"/>
              </a:ext>
            </a:extLst>
          </p:cNvPr>
          <p:cNvSpPr txBox="1"/>
          <p:nvPr/>
        </p:nvSpPr>
        <p:spPr>
          <a:xfrm>
            <a:off x="5083882" y="4252200"/>
            <a:ext cx="1846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Webpage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515525" y="2571750"/>
            <a:ext cx="4784400" cy="20359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i="0" dirty="0">
                <a:solidFill>
                  <a:srgbClr val="292929"/>
                </a:solidFill>
                <a:effectLst/>
                <a:latin typeface="source-serif-pro"/>
              </a:rPr>
              <a:t>Selenium is a Python library and tool used for automating web browsers to do a number of tasks. One of such is web-scraping to extract useful data and information that may be otherwise unavailable.</a:t>
            </a:r>
            <a:endParaRPr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D58047-A062-618C-0630-F10D58824A26}"/>
              </a:ext>
            </a:extLst>
          </p:cNvPr>
          <p:cNvSpPr txBox="1"/>
          <p:nvPr/>
        </p:nvSpPr>
        <p:spPr>
          <a:xfrm>
            <a:off x="5863844" y="1381900"/>
            <a:ext cx="2671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WEB SCRAPPING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524478" y="2812500"/>
            <a:ext cx="735600" cy="654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554928" y="1733775"/>
            <a:ext cx="674700" cy="67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Csv &amp; Data cleaning</a:t>
            </a:r>
            <a:endParaRPr dirty="0"/>
          </a:p>
        </p:txBody>
      </p:sp>
      <p:sp>
        <p:nvSpPr>
          <p:cNvPr id="122" name="Google Shape;122;p16"/>
          <p:cNvSpPr txBox="1"/>
          <p:nvPr/>
        </p:nvSpPr>
        <p:spPr>
          <a:xfrm>
            <a:off x="1436867" y="1677665"/>
            <a:ext cx="3921900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Cleaned the dataset using python that has been accumulated through Web-Scraping.</a:t>
            </a:r>
            <a:endParaRPr sz="700" dirty="0">
              <a:solidFill>
                <a:schemeClr val="dk1"/>
              </a:solidFill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1536880" y="2978697"/>
            <a:ext cx="4306708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Conversion of raw dataset into a </a:t>
            </a:r>
            <a:r>
              <a:rPr lang="en-US" sz="1600" u="sng" dirty="0" err="1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DataFrame</a:t>
            </a:r>
            <a:r>
              <a:rPr lang="en-US" sz="1600" u="sng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.</a:t>
            </a:r>
            <a:endParaRPr lang="en-US" sz="700" dirty="0">
              <a:solidFill>
                <a:schemeClr val="dk1"/>
              </a:solidFill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1536880" y="4083603"/>
            <a:ext cx="3921900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Finally made a csv file for further analysis.</a:t>
            </a:r>
            <a:endParaRPr sz="700" dirty="0">
              <a:solidFill>
                <a:schemeClr val="dk1"/>
              </a:solidFill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514350" y="3859456"/>
            <a:ext cx="755856" cy="755856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/>
          <p:cNvPicPr preferRelativeResize="0"/>
          <p:nvPr/>
        </p:nvPicPr>
        <p:blipFill rotWithShape="1">
          <a:blip r:embed="rId3">
            <a:alphaModFix/>
          </a:blip>
          <a:srcRect t="81482"/>
          <a:stretch/>
        </p:blipFill>
        <p:spPr>
          <a:xfrm rot="-5400000" flipH="1">
            <a:off x="7047697" y="1441265"/>
            <a:ext cx="3537567" cy="655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21"/>
          <p:cNvGrpSpPr/>
          <p:nvPr/>
        </p:nvGrpSpPr>
        <p:grpSpPr>
          <a:xfrm>
            <a:off x="5522923" y="2282193"/>
            <a:ext cx="303698" cy="471466"/>
            <a:chOff x="11045846" y="4564385"/>
            <a:chExt cx="607396" cy="942932"/>
          </a:xfrm>
        </p:grpSpPr>
        <p:sp>
          <p:nvSpPr>
            <p:cNvPr id="186" name="Google Shape;186;p21"/>
            <p:cNvSpPr/>
            <p:nvPr/>
          </p:nvSpPr>
          <p:spPr>
            <a:xfrm>
              <a:off x="11093544" y="5417279"/>
              <a:ext cx="511998" cy="90038"/>
            </a:xfrm>
            <a:custGeom>
              <a:avLst/>
              <a:gdLst/>
              <a:ahLst/>
              <a:cxnLst/>
              <a:rect l="l" t="t" r="r" b="b"/>
              <a:pathLst>
                <a:path w="511998" h="90038" extrusionOk="0">
                  <a:moveTo>
                    <a:pt x="511999" y="45019"/>
                  </a:moveTo>
                  <a:cubicBezTo>
                    <a:pt x="511999" y="69883"/>
                    <a:pt x="397384" y="90039"/>
                    <a:pt x="255999" y="90039"/>
                  </a:cubicBezTo>
                  <a:cubicBezTo>
                    <a:pt x="114615" y="90039"/>
                    <a:pt x="0" y="69883"/>
                    <a:pt x="0" y="45019"/>
                  </a:cubicBezTo>
                  <a:cubicBezTo>
                    <a:pt x="0" y="20156"/>
                    <a:pt x="114615" y="0"/>
                    <a:pt x="255999" y="0"/>
                  </a:cubicBezTo>
                  <a:cubicBezTo>
                    <a:pt x="397384" y="0"/>
                    <a:pt x="511999" y="20156"/>
                    <a:pt x="511999" y="450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11045846" y="4884385"/>
              <a:ext cx="607396" cy="432307"/>
            </a:xfrm>
            <a:custGeom>
              <a:avLst/>
              <a:gdLst/>
              <a:ahLst/>
              <a:cxnLst/>
              <a:rect l="l" t="t" r="r" b="b"/>
              <a:pathLst>
                <a:path w="607396" h="432307" extrusionOk="0">
                  <a:moveTo>
                    <a:pt x="303698" y="432307"/>
                  </a:moveTo>
                  <a:cubicBezTo>
                    <a:pt x="136237" y="432307"/>
                    <a:pt x="0" y="295993"/>
                    <a:pt x="0" y="128437"/>
                  </a:cubicBezTo>
                  <a:lnTo>
                    <a:pt x="0" y="12573"/>
                  </a:lnTo>
                  <a:cubicBezTo>
                    <a:pt x="0" y="5630"/>
                    <a:pt x="5626" y="0"/>
                    <a:pt x="12566" y="0"/>
                  </a:cubicBezTo>
                  <a:cubicBezTo>
                    <a:pt x="19505" y="0"/>
                    <a:pt x="25132" y="5630"/>
                    <a:pt x="25132" y="12573"/>
                  </a:cubicBezTo>
                  <a:lnTo>
                    <a:pt x="25132" y="128437"/>
                  </a:lnTo>
                  <a:cubicBezTo>
                    <a:pt x="25132" y="282125"/>
                    <a:pt x="150097" y="407161"/>
                    <a:pt x="303698" y="407161"/>
                  </a:cubicBezTo>
                  <a:cubicBezTo>
                    <a:pt x="457299" y="407161"/>
                    <a:pt x="582265" y="282125"/>
                    <a:pt x="582265" y="128437"/>
                  </a:cubicBezTo>
                  <a:lnTo>
                    <a:pt x="582265" y="12573"/>
                  </a:lnTo>
                  <a:cubicBezTo>
                    <a:pt x="582265" y="5630"/>
                    <a:pt x="587891" y="0"/>
                    <a:pt x="594831" y="0"/>
                  </a:cubicBezTo>
                  <a:cubicBezTo>
                    <a:pt x="601770" y="0"/>
                    <a:pt x="607397" y="5630"/>
                    <a:pt x="607397" y="12573"/>
                  </a:cubicBezTo>
                  <a:lnTo>
                    <a:pt x="607397" y="128437"/>
                  </a:lnTo>
                  <a:cubicBezTo>
                    <a:pt x="607397" y="295993"/>
                    <a:pt x="471160" y="432307"/>
                    <a:pt x="303698" y="4323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11156780" y="4564385"/>
              <a:ext cx="385528" cy="332575"/>
            </a:xfrm>
            <a:custGeom>
              <a:avLst/>
              <a:gdLst/>
              <a:ahLst/>
              <a:cxnLst/>
              <a:rect l="l" t="t" r="r" b="b"/>
              <a:pathLst>
                <a:path w="385528" h="332575" extrusionOk="0">
                  <a:moveTo>
                    <a:pt x="385528" y="332576"/>
                  </a:moveTo>
                  <a:lnTo>
                    <a:pt x="0" y="332576"/>
                  </a:lnTo>
                  <a:lnTo>
                    <a:pt x="0" y="192873"/>
                  </a:lnTo>
                  <a:cubicBezTo>
                    <a:pt x="0" y="86352"/>
                    <a:pt x="86303" y="0"/>
                    <a:pt x="192764" y="0"/>
                  </a:cubicBezTo>
                  <a:lnTo>
                    <a:pt x="192764" y="0"/>
                  </a:lnTo>
                  <a:cubicBezTo>
                    <a:pt x="299225" y="0"/>
                    <a:pt x="385528" y="86352"/>
                    <a:pt x="385528" y="192873"/>
                  </a:cubicBezTo>
                  <a:lnTo>
                    <a:pt x="385528" y="3325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11336978" y="5291547"/>
              <a:ext cx="25131" cy="183321"/>
            </a:xfrm>
            <a:custGeom>
              <a:avLst/>
              <a:gdLst/>
              <a:ahLst/>
              <a:cxnLst/>
              <a:rect l="l" t="t" r="r" b="b"/>
              <a:pathLst>
                <a:path w="25131" h="183321" extrusionOk="0">
                  <a:moveTo>
                    <a:pt x="12566" y="183321"/>
                  </a:moveTo>
                  <a:cubicBezTo>
                    <a:pt x="5626" y="183321"/>
                    <a:pt x="0" y="177692"/>
                    <a:pt x="0" y="170748"/>
                  </a:cubicBezTo>
                  <a:lnTo>
                    <a:pt x="0" y="12573"/>
                  </a:lnTo>
                  <a:cubicBezTo>
                    <a:pt x="0" y="5630"/>
                    <a:pt x="5626" y="0"/>
                    <a:pt x="12566" y="0"/>
                  </a:cubicBezTo>
                  <a:cubicBezTo>
                    <a:pt x="19505" y="0"/>
                    <a:pt x="25132" y="5630"/>
                    <a:pt x="25132" y="12573"/>
                  </a:cubicBezTo>
                  <a:lnTo>
                    <a:pt x="25132" y="170748"/>
                  </a:lnTo>
                  <a:cubicBezTo>
                    <a:pt x="25132" y="177692"/>
                    <a:pt x="19505" y="183321"/>
                    <a:pt x="12566" y="1833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11144213" y="4564787"/>
              <a:ext cx="410661" cy="664342"/>
            </a:xfrm>
            <a:custGeom>
              <a:avLst/>
              <a:gdLst/>
              <a:ahLst/>
              <a:cxnLst/>
              <a:rect l="l" t="t" r="r" b="b"/>
              <a:pathLst>
                <a:path w="410661" h="664342" extrusionOk="0">
                  <a:moveTo>
                    <a:pt x="205331" y="664343"/>
                  </a:moveTo>
                  <a:cubicBezTo>
                    <a:pt x="92109" y="664343"/>
                    <a:pt x="0" y="572182"/>
                    <a:pt x="0" y="458896"/>
                  </a:cubicBezTo>
                  <a:lnTo>
                    <a:pt x="0" y="205447"/>
                  </a:lnTo>
                  <a:cubicBezTo>
                    <a:pt x="0" y="92161"/>
                    <a:pt x="92109" y="0"/>
                    <a:pt x="205331" y="0"/>
                  </a:cubicBezTo>
                  <a:cubicBezTo>
                    <a:pt x="318553" y="0"/>
                    <a:pt x="410662" y="92161"/>
                    <a:pt x="410662" y="205447"/>
                  </a:cubicBezTo>
                  <a:lnTo>
                    <a:pt x="410662" y="458896"/>
                  </a:lnTo>
                  <a:cubicBezTo>
                    <a:pt x="410662" y="572182"/>
                    <a:pt x="318553" y="664343"/>
                    <a:pt x="205331" y="664343"/>
                  </a:cubicBezTo>
                  <a:close/>
                  <a:moveTo>
                    <a:pt x="205331" y="25146"/>
                  </a:moveTo>
                  <a:cubicBezTo>
                    <a:pt x="105970" y="25146"/>
                    <a:pt x="25132" y="106029"/>
                    <a:pt x="25132" y="205447"/>
                  </a:cubicBezTo>
                  <a:lnTo>
                    <a:pt x="25132" y="458896"/>
                  </a:lnTo>
                  <a:cubicBezTo>
                    <a:pt x="25132" y="558313"/>
                    <a:pt x="105970" y="639197"/>
                    <a:pt x="205331" y="639197"/>
                  </a:cubicBezTo>
                  <a:cubicBezTo>
                    <a:pt x="304692" y="639197"/>
                    <a:pt x="385530" y="558313"/>
                    <a:pt x="385530" y="458896"/>
                  </a:cubicBezTo>
                  <a:lnTo>
                    <a:pt x="385530" y="205447"/>
                  </a:lnTo>
                  <a:cubicBezTo>
                    <a:pt x="385530" y="106029"/>
                    <a:pt x="304692" y="25146"/>
                    <a:pt x="205331" y="25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" name="Google Shape;191;p21"/>
          <p:cNvGrpSpPr/>
          <p:nvPr/>
        </p:nvGrpSpPr>
        <p:grpSpPr>
          <a:xfrm>
            <a:off x="3018637" y="2282193"/>
            <a:ext cx="344194" cy="471466"/>
            <a:chOff x="6037273" y="4564385"/>
            <a:chExt cx="688388" cy="942932"/>
          </a:xfrm>
        </p:grpSpPr>
        <p:sp>
          <p:nvSpPr>
            <p:cNvPr id="192" name="Google Shape;192;p21"/>
            <p:cNvSpPr/>
            <p:nvPr/>
          </p:nvSpPr>
          <p:spPr>
            <a:xfrm>
              <a:off x="6037273" y="4564385"/>
              <a:ext cx="571373" cy="570663"/>
            </a:xfrm>
            <a:custGeom>
              <a:avLst/>
              <a:gdLst/>
              <a:ahLst/>
              <a:cxnLst/>
              <a:rect l="l" t="t" r="r" b="b"/>
              <a:pathLst>
                <a:path w="571373" h="570663" extrusionOk="0">
                  <a:moveTo>
                    <a:pt x="571374" y="285332"/>
                  </a:moveTo>
                  <a:cubicBezTo>
                    <a:pt x="571374" y="442916"/>
                    <a:pt x="443467" y="570663"/>
                    <a:pt x="285687" y="570663"/>
                  </a:cubicBezTo>
                  <a:cubicBezTo>
                    <a:pt x="127906" y="570663"/>
                    <a:pt x="0" y="442916"/>
                    <a:pt x="0" y="285332"/>
                  </a:cubicBezTo>
                  <a:cubicBezTo>
                    <a:pt x="0" y="127747"/>
                    <a:pt x="127906" y="0"/>
                    <a:pt x="285687" y="0"/>
                  </a:cubicBezTo>
                  <a:cubicBezTo>
                    <a:pt x="443467" y="0"/>
                    <a:pt x="571374" y="127747"/>
                    <a:pt x="571374" y="2853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6047811" y="4572337"/>
              <a:ext cx="677850" cy="878298"/>
            </a:xfrm>
            <a:custGeom>
              <a:avLst/>
              <a:gdLst/>
              <a:ahLst/>
              <a:cxnLst/>
              <a:rect l="l" t="t" r="r" b="b"/>
              <a:pathLst>
                <a:path w="677850" h="878298" extrusionOk="0">
                  <a:moveTo>
                    <a:pt x="499615" y="878298"/>
                  </a:moveTo>
                  <a:lnTo>
                    <a:pt x="178217" y="878298"/>
                  </a:lnTo>
                  <a:cubicBezTo>
                    <a:pt x="172759" y="878298"/>
                    <a:pt x="168333" y="873878"/>
                    <a:pt x="168333" y="868426"/>
                  </a:cubicBezTo>
                  <a:lnTo>
                    <a:pt x="168333" y="685149"/>
                  </a:lnTo>
                  <a:cubicBezTo>
                    <a:pt x="168333" y="653557"/>
                    <a:pt x="153710" y="623830"/>
                    <a:pt x="128212" y="603594"/>
                  </a:cubicBezTo>
                  <a:cubicBezTo>
                    <a:pt x="36744" y="531001"/>
                    <a:pt x="-10457" y="418061"/>
                    <a:pt x="1956" y="301477"/>
                  </a:cubicBezTo>
                  <a:cubicBezTo>
                    <a:pt x="19022" y="141231"/>
                    <a:pt x="153526" y="11990"/>
                    <a:pt x="314831" y="845"/>
                  </a:cubicBezTo>
                  <a:cubicBezTo>
                    <a:pt x="409957" y="-5735"/>
                    <a:pt x="500687" y="26277"/>
                    <a:pt x="570108" y="90985"/>
                  </a:cubicBezTo>
                  <a:cubicBezTo>
                    <a:pt x="638579" y="154801"/>
                    <a:pt x="677850" y="245027"/>
                    <a:pt x="677850" y="338521"/>
                  </a:cubicBezTo>
                  <a:cubicBezTo>
                    <a:pt x="677850" y="442476"/>
                    <a:pt x="630987" y="539190"/>
                    <a:pt x="549283" y="603864"/>
                  </a:cubicBezTo>
                  <a:cubicBezTo>
                    <a:pt x="523998" y="623878"/>
                    <a:pt x="509499" y="653499"/>
                    <a:pt x="509499" y="685130"/>
                  </a:cubicBezTo>
                  <a:lnTo>
                    <a:pt x="509499" y="868426"/>
                  </a:lnTo>
                  <a:cubicBezTo>
                    <a:pt x="509499" y="873878"/>
                    <a:pt x="505074" y="878298"/>
                    <a:pt x="499615" y="878298"/>
                  </a:cubicBezTo>
                  <a:close/>
                  <a:moveTo>
                    <a:pt x="188102" y="858554"/>
                  </a:moveTo>
                  <a:lnTo>
                    <a:pt x="489731" y="858554"/>
                  </a:lnTo>
                  <a:lnTo>
                    <a:pt x="489731" y="685130"/>
                  </a:lnTo>
                  <a:cubicBezTo>
                    <a:pt x="489731" y="647435"/>
                    <a:pt x="506961" y="612174"/>
                    <a:pt x="537004" y="588391"/>
                  </a:cubicBezTo>
                  <a:cubicBezTo>
                    <a:pt x="613950" y="527482"/>
                    <a:pt x="658082" y="436407"/>
                    <a:pt x="658082" y="338521"/>
                  </a:cubicBezTo>
                  <a:cubicBezTo>
                    <a:pt x="658082" y="250479"/>
                    <a:pt x="621103" y="165516"/>
                    <a:pt x="556619" y="105417"/>
                  </a:cubicBezTo>
                  <a:cubicBezTo>
                    <a:pt x="491256" y="44498"/>
                    <a:pt x="405946" y="14390"/>
                    <a:pt x="316192" y="20541"/>
                  </a:cubicBezTo>
                  <a:cubicBezTo>
                    <a:pt x="164318" y="31035"/>
                    <a:pt x="37681" y="152709"/>
                    <a:pt x="21619" y="303569"/>
                  </a:cubicBezTo>
                  <a:cubicBezTo>
                    <a:pt x="9924" y="413390"/>
                    <a:pt x="54370" y="519769"/>
                    <a:pt x="140510" y="588140"/>
                  </a:cubicBezTo>
                  <a:cubicBezTo>
                    <a:pt x="170756" y="612141"/>
                    <a:pt x="188102" y="647498"/>
                    <a:pt x="188102" y="685149"/>
                  </a:cubicBezTo>
                  <a:lnTo>
                    <a:pt x="188102" y="85855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6259161" y="5430892"/>
              <a:ext cx="250325" cy="76425"/>
            </a:xfrm>
            <a:custGeom>
              <a:avLst/>
              <a:gdLst/>
              <a:ahLst/>
              <a:cxnLst/>
              <a:rect l="l" t="t" r="r" b="b"/>
              <a:pathLst>
                <a:path w="250325" h="76425" extrusionOk="0">
                  <a:moveTo>
                    <a:pt x="125160" y="76426"/>
                  </a:moveTo>
                  <a:cubicBezTo>
                    <a:pt x="54976" y="76426"/>
                    <a:pt x="0" y="47191"/>
                    <a:pt x="0" y="9872"/>
                  </a:cubicBezTo>
                  <a:cubicBezTo>
                    <a:pt x="0" y="4420"/>
                    <a:pt x="4426" y="0"/>
                    <a:pt x="9884" y="0"/>
                  </a:cubicBezTo>
                  <a:cubicBezTo>
                    <a:pt x="15343" y="0"/>
                    <a:pt x="19769" y="4420"/>
                    <a:pt x="19769" y="9872"/>
                  </a:cubicBezTo>
                  <a:cubicBezTo>
                    <a:pt x="19769" y="32012"/>
                    <a:pt x="63051" y="56682"/>
                    <a:pt x="125160" y="56682"/>
                  </a:cubicBezTo>
                  <a:cubicBezTo>
                    <a:pt x="187270" y="56682"/>
                    <a:pt x="230557" y="32012"/>
                    <a:pt x="230557" y="9872"/>
                  </a:cubicBezTo>
                  <a:cubicBezTo>
                    <a:pt x="230557" y="4420"/>
                    <a:pt x="234983" y="0"/>
                    <a:pt x="240441" y="0"/>
                  </a:cubicBezTo>
                  <a:cubicBezTo>
                    <a:pt x="245900" y="0"/>
                    <a:pt x="250326" y="4420"/>
                    <a:pt x="250326" y="9872"/>
                  </a:cubicBezTo>
                  <a:cubicBezTo>
                    <a:pt x="250326" y="47191"/>
                    <a:pt x="195344" y="76426"/>
                    <a:pt x="125160" y="764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6177886" y="5220082"/>
              <a:ext cx="417686" cy="47276"/>
            </a:xfrm>
            <a:custGeom>
              <a:avLst/>
              <a:gdLst/>
              <a:ahLst/>
              <a:cxnLst/>
              <a:rect l="l" t="t" r="r" b="b"/>
              <a:pathLst>
                <a:path w="417686" h="47276" extrusionOk="0">
                  <a:moveTo>
                    <a:pt x="9874" y="47276"/>
                  </a:moveTo>
                  <a:cubicBezTo>
                    <a:pt x="4725" y="47276"/>
                    <a:pt x="386" y="43295"/>
                    <a:pt x="24" y="38089"/>
                  </a:cubicBezTo>
                  <a:cubicBezTo>
                    <a:pt x="-352" y="32647"/>
                    <a:pt x="3755" y="27932"/>
                    <a:pt x="9199" y="27556"/>
                  </a:cubicBezTo>
                  <a:lnTo>
                    <a:pt x="407117" y="18"/>
                  </a:lnTo>
                  <a:cubicBezTo>
                    <a:pt x="412721" y="-305"/>
                    <a:pt x="417286" y="3749"/>
                    <a:pt x="417663" y="9181"/>
                  </a:cubicBezTo>
                  <a:cubicBezTo>
                    <a:pt x="418039" y="14624"/>
                    <a:pt x="413932" y="19338"/>
                    <a:pt x="408488" y="19714"/>
                  </a:cubicBezTo>
                  <a:lnTo>
                    <a:pt x="10569" y="47252"/>
                  </a:lnTo>
                  <a:cubicBezTo>
                    <a:pt x="10333" y="47267"/>
                    <a:pt x="10101" y="47276"/>
                    <a:pt x="9874" y="472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6177886" y="5283227"/>
              <a:ext cx="417686" cy="47272"/>
            </a:xfrm>
            <a:custGeom>
              <a:avLst/>
              <a:gdLst/>
              <a:ahLst/>
              <a:cxnLst/>
              <a:rect l="l" t="t" r="r" b="b"/>
              <a:pathLst>
                <a:path w="417686" h="47272" extrusionOk="0">
                  <a:moveTo>
                    <a:pt x="9874" y="47272"/>
                  </a:moveTo>
                  <a:cubicBezTo>
                    <a:pt x="4725" y="47272"/>
                    <a:pt x="386" y="43291"/>
                    <a:pt x="24" y="38085"/>
                  </a:cubicBezTo>
                  <a:cubicBezTo>
                    <a:pt x="-352" y="32643"/>
                    <a:pt x="3755" y="27929"/>
                    <a:pt x="9199" y="27553"/>
                  </a:cubicBezTo>
                  <a:lnTo>
                    <a:pt x="407117" y="14"/>
                  </a:lnTo>
                  <a:cubicBezTo>
                    <a:pt x="412721" y="-270"/>
                    <a:pt x="417286" y="3740"/>
                    <a:pt x="417663" y="9178"/>
                  </a:cubicBezTo>
                  <a:cubicBezTo>
                    <a:pt x="418039" y="14620"/>
                    <a:pt x="413932" y="19334"/>
                    <a:pt x="408488" y="19710"/>
                  </a:cubicBezTo>
                  <a:lnTo>
                    <a:pt x="10569" y="47248"/>
                  </a:lnTo>
                  <a:cubicBezTo>
                    <a:pt x="10333" y="47263"/>
                    <a:pt x="10101" y="47272"/>
                    <a:pt x="9874" y="47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6177886" y="5346360"/>
              <a:ext cx="417686" cy="47285"/>
            </a:xfrm>
            <a:custGeom>
              <a:avLst/>
              <a:gdLst/>
              <a:ahLst/>
              <a:cxnLst/>
              <a:rect l="l" t="t" r="r" b="b"/>
              <a:pathLst>
                <a:path w="417686" h="47285" extrusionOk="0">
                  <a:moveTo>
                    <a:pt x="9874" y="47285"/>
                  </a:moveTo>
                  <a:cubicBezTo>
                    <a:pt x="4725" y="47285"/>
                    <a:pt x="386" y="43304"/>
                    <a:pt x="24" y="38098"/>
                  </a:cubicBezTo>
                  <a:cubicBezTo>
                    <a:pt x="-352" y="32656"/>
                    <a:pt x="3755" y="27941"/>
                    <a:pt x="9199" y="27565"/>
                  </a:cubicBezTo>
                  <a:lnTo>
                    <a:pt x="407117" y="22"/>
                  </a:lnTo>
                  <a:cubicBezTo>
                    <a:pt x="412721" y="-339"/>
                    <a:pt x="417286" y="3753"/>
                    <a:pt x="417663" y="9186"/>
                  </a:cubicBezTo>
                  <a:cubicBezTo>
                    <a:pt x="418039" y="14628"/>
                    <a:pt x="413932" y="19342"/>
                    <a:pt x="408488" y="19718"/>
                  </a:cubicBezTo>
                  <a:lnTo>
                    <a:pt x="10569" y="47261"/>
                  </a:lnTo>
                  <a:cubicBezTo>
                    <a:pt x="10333" y="47276"/>
                    <a:pt x="10101" y="47285"/>
                    <a:pt x="9874" y="472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" name="Google Shape;198;p21"/>
          <p:cNvGrpSpPr/>
          <p:nvPr/>
        </p:nvGrpSpPr>
        <p:grpSpPr>
          <a:xfrm>
            <a:off x="514350" y="2282192"/>
            <a:ext cx="503421" cy="471217"/>
            <a:chOff x="1028700" y="4564384"/>
            <a:chExt cx="1006842" cy="942434"/>
          </a:xfrm>
        </p:grpSpPr>
        <p:sp>
          <p:nvSpPr>
            <p:cNvPr id="199" name="Google Shape;199;p21"/>
            <p:cNvSpPr/>
            <p:nvPr/>
          </p:nvSpPr>
          <p:spPr>
            <a:xfrm>
              <a:off x="1028700" y="4926696"/>
              <a:ext cx="218499" cy="580122"/>
            </a:xfrm>
            <a:custGeom>
              <a:avLst/>
              <a:gdLst/>
              <a:ahLst/>
              <a:cxnLst/>
              <a:rect l="l" t="t" r="r" b="b"/>
              <a:pathLst>
                <a:path w="218499" h="580122" extrusionOk="0">
                  <a:moveTo>
                    <a:pt x="0" y="580123"/>
                  </a:moveTo>
                  <a:cubicBezTo>
                    <a:pt x="0" y="385440"/>
                    <a:pt x="0" y="193300"/>
                    <a:pt x="0" y="0"/>
                  </a:cubicBezTo>
                  <a:cubicBezTo>
                    <a:pt x="73104" y="0"/>
                    <a:pt x="145002" y="0"/>
                    <a:pt x="218499" y="0"/>
                  </a:cubicBezTo>
                  <a:cubicBezTo>
                    <a:pt x="218499" y="193591"/>
                    <a:pt x="218499" y="386292"/>
                    <a:pt x="218499" y="580123"/>
                  </a:cubicBezTo>
                  <a:cubicBezTo>
                    <a:pt x="145303" y="580123"/>
                    <a:pt x="73380" y="580123"/>
                    <a:pt x="0" y="5801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1345596" y="4564384"/>
              <a:ext cx="689946" cy="920464"/>
            </a:xfrm>
            <a:custGeom>
              <a:avLst/>
              <a:gdLst/>
              <a:ahLst/>
              <a:cxnLst/>
              <a:rect l="l" t="t" r="r" b="b"/>
              <a:pathLst>
                <a:path w="689946" h="920464" extrusionOk="0">
                  <a:moveTo>
                    <a:pt x="403957" y="920464"/>
                  </a:moveTo>
                  <a:cubicBezTo>
                    <a:pt x="337360" y="920464"/>
                    <a:pt x="269180" y="919786"/>
                    <a:pt x="200119" y="918436"/>
                  </a:cubicBezTo>
                  <a:cubicBezTo>
                    <a:pt x="138450" y="917220"/>
                    <a:pt x="81984" y="894167"/>
                    <a:pt x="27375" y="871876"/>
                  </a:cubicBezTo>
                  <a:lnTo>
                    <a:pt x="18743" y="868351"/>
                  </a:lnTo>
                  <a:cubicBezTo>
                    <a:pt x="7176" y="863650"/>
                    <a:pt x="811" y="847046"/>
                    <a:pt x="660" y="836864"/>
                  </a:cubicBezTo>
                  <a:cubicBezTo>
                    <a:pt x="-47" y="788304"/>
                    <a:pt x="26" y="738970"/>
                    <a:pt x="98" y="691255"/>
                  </a:cubicBezTo>
                  <a:lnTo>
                    <a:pt x="244" y="582557"/>
                  </a:lnTo>
                  <a:cubicBezTo>
                    <a:pt x="368" y="521327"/>
                    <a:pt x="491" y="458017"/>
                    <a:pt x="3" y="395778"/>
                  </a:cubicBezTo>
                  <a:cubicBezTo>
                    <a:pt x="-154" y="375387"/>
                    <a:pt x="5700" y="360240"/>
                    <a:pt x="19585" y="345139"/>
                  </a:cubicBezTo>
                  <a:cubicBezTo>
                    <a:pt x="49448" y="312649"/>
                    <a:pt x="79312" y="279095"/>
                    <a:pt x="108194" y="246645"/>
                  </a:cubicBezTo>
                  <a:cubicBezTo>
                    <a:pt x="128634" y="223676"/>
                    <a:pt x="149074" y="200706"/>
                    <a:pt x="169694" y="177900"/>
                  </a:cubicBezTo>
                  <a:cubicBezTo>
                    <a:pt x="182687" y="163521"/>
                    <a:pt x="187766" y="150257"/>
                    <a:pt x="186666" y="133553"/>
                  </a:cubicBezTo>
                  <a:cubicBezTo>
                    <a:pt x="185207" y="111290"/>
                    <a:pt x="185752" y="88780"/>
                    <a:pt x="186279" y="67016"/>
                  </a:cubicBezTo>
                  <a:lnTo>
                    <a:pt x="186554" y="54884"/>
                  </a:lnTo>
                  <a:cubicBezTo>
                    <a:pt x="186913" y="37704"/>
                    <a:pt x="192548" y="23527"/>
                    <a:pt x="202847" y="13877"/>
                  </a:cubicBezTo>
                  <a:cubicBezTo>
                    <a:pt x="213292" y="4094"/>
                    <a:pt x="228024" y="-669"/>
                    <a:pt x="245799" y="76"/>
                  </a:cubicBezTo>
                  <a:cubicBezTo>
                    <a:pt x="332275" y="3785"/>
                    <a:pt x="405455" y="75102"/>
                    <a:pt x="412398" y="162434"/>
                  </a:cubicBezTo>
                  <a:cubicBezTo>
                    <a:pt x="415754" y="204769"/>
                    <a:pt x="409288" y="248707"/>
                    <a:pt x="392620" y="296757"/>
                  </a:cubicBezTo>
                  <a:cubicBezTo>
                    <a:pt x="390728" y="302227"/>
                    <a:pt x="389241" y="308077"/>
                    <a:pt x="387602" y="314734"/>
                  </a:cubicBezTo>
                  <a:lnTo>
                    <a:pt x="406505" y="314734"/>
                  </a:lnTo>
                  <a:cubicBezTo>
                    <a:pt x="423061" y="314734"/>
                    <a:pt x="439623" y="314807"/>
                    <a:pt x="456186" y="314879"/>
                  </a:cubicBezTo>
                  <a:cubicBezTo>
                    <a:pt x="493626" y="315048"/>
                    <a:pt x="532352" y="315221"/>
                    <a:pt x="570337" y="314487"/>
                  </a:cubicBezTo>
                  <a:cubicBezTo>
                    <a:pt x="624710" y="313338"/>
                    <a:pt x="662189" y="335411"/>
                    <a:pt x="681013" y="379791"/>
                  </a:cubicBezTo>
                  <a:cubicBezTo>
                    <a:pt x="698866" y="421880"/>
                    <a:pt x="689847" y="462523"/>
                    <a:pt x="654966" y="497579"/>
                  </a:cubicBezTo>
                  <a:cubicBezTo>
                    <a:pt x="679150" y="552180"/>
                    <a:pt x="674610" y="582568"/>
                    <a:pt x="635104" y="629588"/>
                  </a:cubicBezTo>
                  <a:cubicBezTo>
                    <a:pt x="636726" y="632956"/>
                    <a:pt x="638359" y="636396"/>
                    <a:pt x="639846" y="639910"/>
                  </a:cubicBezTo>
                  <a:cubicBezTo>
                    <a:pt x="655264" y="676367"/>
                    <a:pt x="654158" y="707489"/>
                    <a:pt x="636658" y="729926"/>
                  </a:cubicBezTo>
                  <a:cubicBezTo>
                    <a:pt x="618659" y="752990"/>
                    <a:pt x="619052" y="771493"/>
                    <a:pt x="626304" y="799629"/>
                  </a:cubicBezTo>
                  <a:cubicBezTo>
                    <a:pt x="633224" y="826459"/>
                    <a:pt x="626893" y="855295"/>
                    <a:pt x="608933" y="878751"/>
                  </a:cubicBezTo>
                  <a:cubicBezTo>
                    <a:pt x="589643" y="903945"/>
                    <a:pt x="559600" y="919232"/>
                    <a:pt x="528563" y="919646"/>
                  </a:cubicBezTo>
                  <a:cubicBezTo>
                    <a:pt x="487784" y="920190"/>
                    <a:pt x="446190" y="920464"/>
                    <a:pt x="403957" y="920464"/>
                  </a:cubicBezTo>
                  <a:close/>
                  <a:moveTo>
                    <a:pt x="242083" y="22950"/>
                  </a:moveTo>
                  <a:cubicBezTo>
                    <a:pt x="231914" y="22950"/>
                    <a:pt x="224017" y="25522"/>
                    <a:pt x="218579" y="30615"/>
                  </a:cubicBezTo>
                  <a:cubicBezTo>
                    <a:pt x="212809" y="36017"/>
                    <a:pt x="209773" y="44344"/>
                    <a:pt x="209543" y="55366"/>
                  </a:cubicBezTo>
                  <a:lnTo>
                    <a:pt x="209256" y="67565"/>
                  </a:lnTo>
                  <a:cubicBezTo>
                    <a:pt x="208746" y="88825"/>
                    <a:pt x="208218" y="110814"/>
                    <a:pt x="209610" y="132051"/>
                  </a:cubicBezTo>
                  <a:cubicBezTo>
                    <a:pt x="211108" y="154914"/>
                    <a:pt x="203846" y="174370"/>
                    <a:pt x="186756" y="193276"/>
                  </a:cubicBezTo>
                  <a:cubicBezTo>
                    <a:pt x="166181" y="216043"/>
                    <a:pt x="145780" y="238968"/>
                    <a:pt x="125373" y="261892"/>
                  </a:cubicBezTo>
                  <a:cubicBezTo>
                    <a:pt x="96436" y="294410"/>
                    <a:pt x="66510" y="328031"/>
                    <a:pt x="36523" y="360661"/>
                  </a:cubicBezTo>
                  <a:cubicBezTo>
                    <a:pt x="26673" y="371375"/>
                    <a:pt x="22879" y="381170"/>
                    <a:pt x="22992" y="395599"/>
                  </a:cubicBezTo>
                  <a:cubicBezTo>
                    <a:pt x="23480" y="457950"/>
                    <a:pt x="23356" y="521321"/>
                    <a:pt x="23233" y="582602"/>
                  </a:cubicBezTo>
                  <a:lnTo>
                    <a:pt x="23087" y="691289"/>
                  </a:lnTo>
                  <a:cubicBezTo>
                    <a:pt x="23014" y="738908"/>
                    <a:pt x="22941" y="788152"/>
                    <a:pt x="23648" y="836528"/>
                  </a:cubicBezTo>
                  <a:cubicBezTo>
                    <a:pt x="23699" y="840204"/>
                    <a:pt x="26578" y="846222"/>
                    <a:pt x="28161" y="847494"/>
                  </a:cubicBezTo>
                  <a:lnTo>
                    <a:pt x="36074" y="850627"/>
                  </a:lnTo>
                  <a:cubicBezTo>
                    <a:pt x="88735" y="872128"/>
                    <a:pt x="143187" y="894357"/>
                    <a:pt x="200568" y="895484"/>
                  </a:cubicBezTo>
                  <a:cubicBezTo>
                    <a:pt x="313170" y="897686"/>
                    <a:pt x="423409" y="898089"/>
                    <a:pt x="528260" y="896694"/>
                  </a:cubicBezTo>
                  <a:cubicBezTo>
                    <a:pt x="552298" y="896374"/>
                    <a:pt x="575629" y="884456"/>
                    <a:pt x="590670" y="864809"/>
                  </a:cubicBezTo>
                  <a:cubicBezTo>
                    <a:pt x="604320" y="846990"/>
                    <a:pt x="609191" y="825315"/>
                    <a:pt x="604045" y="805356"/>
                  </a:cubicBezTo>
                  <a:cubicBezTo>
                    <a:pt x="595553" y="772418"/>
                    <a:pt x="595009" y="745952"/>
                    <a:pt x="618519" y="715816"/>
                  </a:cubicBezTo>
                  <a:cubicBezTo>
                    <a:pt x="630771" y="700115"/>
                    <a:pt x="630822" y="677577"/>
                    <a:pt x="618665" y="648836"/>
                  </a:cubicBezTo>
                  <a:cubicBezTo>
                    <a:pt x="617088" y="645099"/>
                    <a:pt x="615314" y="641445"/>
                    <a:pt x="613591" y="637892"/>
                  </a:cubicBezTo>
                  <a:lnTo>
                    <a:pt x="611094" y="632681"/>
                  </a:lnTo>
                  <a:cubicBezTo>
                    <a:pt x="609158" y="628562"/>
                    <a:pt x="609842" y="623687"/>
                    <a:pt x="612839" y="620258"/>
                  </a:cubicBezTo>
                  <a:cubicBezTo>
                    <a:pt x="652553" y="574830"/>
                    <a:pt x="655825" y="553654"/>
                    <a:pt x="631276" y="501008"/>
                  </a:cubicBezTo>
                  <a:cubicBezTo>
                    <a:pt x="629766" y="497764"/>
                    <a:pt x="629856" y="493998"/>
                    <a:pt x="631523" y="490832"/>
                  </a:cubicBezTo>
                  <a:cubicBezTo>
                    <a:pt x="632342" y="488932"/>
                    <a:pt x="633420" y="486456"/>
                    <a:pt x="635766" y="484220"/>
                  </a:cubicBezTo>
                  <a:cubicBezTo>
                    <a:pt x="666735" y="454779"/>
                    <a:pt x="674610" y="423550"/>
                    <a:pt x="659843" y="388746"/>
                  </a:cubicBezTo>
                  <a:cubicBezTo>
                    <a:pt x="644628" y="352872"/>
                    <a:pt x="616476" y="336627"/>
                    <a:pt x="570780" y="337440"/>
                  </a:cubicBezTo>
                  <a:cubicBezTo>
                    <a:pt x="532520" y="338174"/>
                    <a:pt x="493654" y="338000"/>
                    <a:pt x="456085" y="337832"/>
                  </a:cubicBezTo>
                  <a:cubicBezTo>
                    <a:pt x="439556" y="337759"/>
                    <a:pt x="423028" y="337686"/>
                    <a:pt x="406499" y="337686"/>
                  </a:cubicBezTo>
                  <a:lnTo>
                    <a:pt x="372858" y="337686"/>
                  </a:lnTo>
                  <a:cubicBezTo>
                    <a:pt x="369294" y="337686"/>
                    <a:pt x="365927" y="336033"/>
                    <a:pt x="363755" y="333214"/>
                  </a:cubicBezTo>
                  <a:cubicBezTo>
                    <a:pt x="361577" y="330396"/>
                    <a:pt x="360836" y="326725"/>
                    <a:pt x="361746" y="323279"/>
                  </a:cubicBezTo>
                  <a:cubicBezTo>
                    <a:pt x="362902" y="318908"/>
                    <a:pt x="363890" y="314879"/>
                    <a:pt x="364821" y="311097"/>
                  </a:cubicBezTo>
                  <a:cubicBezTo>
                    <a:pt x="366786" y="303118"/>
                    <a:pt x="368480" y="296225"/>
                    <a:pt x="370894" y="289254"/>
                  </a:cubicBezTo>
                  <a:cubicBezTo>
                    <a:pt x="386721" y="243624"/>
                    <a:pt x="392625" y="203906"/>
                    <a:pt x="389477" y="164250"/>
                  </a:cubicBezTo>
                  <a:cubicBezTo>
                    <a:pt x="383438" y="88271"/>
                    <a:pt x="319894" y="26228"/>
                    <a:pt x="244811" y="23006"/>
                  </a:cubicBezTo>
                  <a:cubicBezTo>
                    <a:pt x="243885" y="22966"/>
                    <a:pt x="242976" y="22950"/>
                    <a:pt x="242083" y="229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1070574" y="4861938"/>
              <a:ext cx="241485" cy="603074"/>
            </a:xfrm>
            <a:custGeom>
              <a:avLst/>
              <a:gdLst/>
              <a:ahLst/>
              <a:cxnLst/>
              <a:rect l="l" t="t" r="r" b="b"/>
              <a:pathLst>
                <a:path w="241485" h="603074" extrusionOk="0">
                  <a:moveTo>
                    <a:pt x="229991" y="603074"/>
                  </a:moveTo>
                  <a:lnTo>
                    <a:pt x="11494" y="603074"/>
                  </a:lnTo>
                  <a:cubicBezTo>
                    <a:pt x="5147" y="603074"/>
                    <a:pt x="0" y="597936"/>
                    <a:pt x="0" y="591598"/>
                  </a:cubicBezTo>
                  <a:lnTo>
                    <a:pt x="0" y="11476"/>
                  </a:lnTo>
                  <a:cubicBezTo>
                    <a:pt x="0" y="5138"/>
                    <a:pt x="5147" y="0"/>
                    <a:pt x="11494" y="0"/>
                  </a:cubicBezTo>
                  <a:lnTo>
                    <a:pt x="229991" y="0"/>
                  </a:lnTo>
                  <a:cubicBezTo>
                    <a:pt x="236339" y="0"/>
                    <a:pt x="241485" y="5138"/>
                    <a:pt x="241485" y="11476"/>
                  </a:cubicBezTo>
                  <a:lnTo>
                    <a:pt x="241485" y="591598"/>
                  </a:lnTo>
                  <a:cubicBezTo>
                    <a:pt x="241485" y="597936"/>
                    <a:pt x="236339" y="603074"/>
                    <a:pt x="229991" y="603074"/>
                  </a:cubicBezTo>
                  <a:close/>
                  <a:moveTo>
                    <a:pt x="22988" y="580122"/>
                  </a:moveTo>
                  <a:lnTo>
                    <a:pt x="218497" y="580122"/>
                  </a:lnTo>
                  <a:lnTo>
                    <a:pt x="218497" y="22952"/>
                  </a:lnTo>
                  <a:lnTo>
                    <a:pt x="22988" y="22952"/>
                  </a:lnTo>
                  <a:lnTo>
                    <a:pt x="22988" y="5801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2" name="Google Shape;202;p21"/>
          <p:cNvPicPr preferRelativeResize="0"/>
          <p:nvPr/>
        </p:nvPicPr>
        <p:blipFill rotWithShape="1">
          <a:blip r:embed="rId3">
            <a:alphaModFix/>
          </a:blip>
          <a:srcRect t="81482"/>
          <a:stretch/>
        </p:blipFill>
        <p:spPr>
          <a:xfrm rot="-5400000" flipH="1">
            <a:off x="7047697" y="4977502"/>
            <a:ext cx="3537567" cy="655037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1"/>
          <p:cNvSpPr txBox="1">
            <a:spLocks noGrp="1"/>
          </p:cNvSpPr>
          <p:nvPr>
            <p:ph type="body" idx="1"/>
          </p:nvPr>
        </p:nvSpPr>
        <p:spPr>
          <a:xfrm>
            <a:off x="516600" y="2980375"/>
            <a:ext cx="2108700" cy="154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  <a:t>For the key insights that we have received for our analysis</a:t>
            </a:r>
            <a:b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</a:br>
            <a:endParaRPr dirty="0"/>
          </a:p>
        </p:txBody>
      </p:sp>
      <p:sp>
        <p:nvSpPr>
          <p:cNvPr id="204" name="Google Shape;204;p21"/>
          <p:cNvSpPr txBox="1">
            <a:spLocks noGrp="1"/>
          </p:cNvSpPr>
          <p:nvPr>
            <p:ph type="body" idx="2"/>
          </p:nvPr>
        </p:nvSpPr>
        <p:spPr>
          <a:xfrm>
            <a:off x="2846688" y="2980375"/>
            <a:ext cx="2108700" cy="154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Medium"/>
                <a:sym typeface="Barlow Medium"/>
              </a:rPr>
              <a:t>Used different charts to perform better visualisations </a:t>
            </a:r>
            <a:endParaRPr dirty="0"/>
          </a:p>
        </p:txBody>
      </p:sp>
      <p:sp>
        <p:nvSpPr>
          <p:cNvPr id="205" name="Google Shape;205;p21"/>
          <p:cNvSpPr txBox="1">
            <a:spLocks noGrp="1"/>
          </p:cNvSpPr>
          <p:nvPr>
            <p:ph type="body" idx="3"/>
          </p:nvPr>
        </p:nvSpPr>
        <p:spPr>
          <a:xfrm>
            <a:off x="5176776" y="2980375"/>
            <a:ext cx="2108700" cy="154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rlow Medium"/>
              </a:rPr>
              <a:t>Merged with KPI’s to get a full picture of the analysis and finally made a dashboard</a:t>
            </a:r>
            <a:endParaRPr dirty="0">
              <a:latin typeface="Barlow Medium"/>
            </a:endParaRPr>
          </a:p>
        </p:txBody>
      </p:sp>
      <p:sp>
        <p:nvSpPr>
          <p:cNvPr id="206" name="Google Shape;206;p21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DASHBOARD - Tableau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9"/>
          <p:cNvGrpSpPr/>
          <p:nvPr/>
        </p:nvGrpSpPr>
        <p:grpSpPr>
          <a:xfrm>
            <a:off x="513142" y="-90359"/>
            <a:ext cx="1908216" cy="5225404"/>
            <a:chOff x="1026284" y="-180719"/>
            <a:chExt cx="3816432" cy="10450808"/>
          </a:xfrm>
        </p:grpSpPr>
        <p:sp>
          <p:nvSpPr>
            <p:cNvPr id="147" name="Google Shape;147;p19"/>
            <p:cNvSpPr/>
            <p:nvPr/>
          </p:nvSpPr>
          <p:spPr>
            <a:xfrm>
              <a:off x="1026284" y="-180719"/>
              <a:ext cx="3814476" cy="10450808"/>
            </a:xfrm>
            <a:custGeom>
              <a:avLst/>
              <a:gdLst/>
              <a:ahLst/>
              <a:cxnLst/>
              <a:rect l="l" t="t" r="r" b="b"/>
              <a:pathLst>
                <a:path w="10450619" h="10450808" extrusionOk="0">
                  <a:moveTo>
                    <a:pt x="10450619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619" y="0"/>
                  </a:lnTo>
                  <a:lnTo>
                    <a:pt x="10450619" y="10450808"/>
                  </a:lnTo>
                  <a:close/>
                  <a:moveTo>
                    <a:pt x="14495" y="10436313"/>
                  </a:moveTo>
                  <a:lnTo>
                    <a:pt x="10436125" y="10436313"/>
                  </a:lnTo>
                  <a:lnTo>
                    <a:pt x="10436125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1033531" y="9306856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1033531" y="835811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1033531" y="7409283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1033531" y="6460545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1033531" y="551180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1033531" y="456306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1033531" y="3614330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33531" y="2665592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1033531" y="171675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1033531" y="768019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482126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3872543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2923726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197500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3086546" y="329343"/>
            <a:ext cx="3679200" cy="141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RECOMMENDATION MODEL</a:t>
            </a:r>
            <a:endParaRPr sz="3200" dirty="0"/>
          </a:p>
        </p:txBody>
      </p:sp>
      <p:sp>
        <p:nvSpPr>
          <p:cNvPr id="163" name="Google Shape;163;p19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1"/>
          </p:nvPr>
        </p:nvSpPr>
        <p:spPr>
          <a:xfrm>
            <a:off x="3086546" y="2154682"/>
            <a:ext cx="3679200" cy="26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Build a recommendation model for someone who wants to open a restaurant in Bangalore </a:t>
            </a:r>
            <a:endParaRPr dirty="0"/>
          </a:p>
        </p:txBody>
      </p:sp>
      <p:sp>
        <p:nvSpPr>
          <p:cNvPr id="165" name="Google Shape;165;p19"/>
          <p:cNvSpPr/>
          <p:nvPr/>
        </p:nvSpPr>
        <p:spPr>
          <a:xfrm>
            <a:off x="1563185" y="3363592"/>
            <a:ext cx="1268700" cy="118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369100" y="1294000"/>
            <a:ext cx="1280160" cy="1280156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E8543B-303B-61E3-76B6-A622C09FE25F}"/>
              </a:ext>
            </a:extLst>
          </p:cNvPr>
          <p:cNvSpPr txBox="1"/>
          <p:nvPr/>
        </p:nvSpPr>
        <p:spPr>
          <a:xfrm>
            <a:off x="2707392" y="1927150"/>
            <a:ext cx="1054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AIM: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30F1D0-9B1B-0AE8-B88F-8D1FC2C5DCC4}"/>
              </a:ext>
            </a:extLst>
          </p:cNvPr>
          <p:cNvSpPr txBox="1"/>
          <p:nvPr/>
        </p:nvSpPr>
        <p:spPr>
          <a:xfrm>
            <a:off x="3761415" y="3083631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Outcome: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1AA1BE-918A-1893-C019-FEE744F9EBB8}"/>
              </a:ext>
            </a:extLst>
          </p:cNvPr>
          <p:cNvSpPr txBox="1"/>
          <p:nvPr/>
        </p:nvSpPr>
        <p:spPr>
          <a:xfrm>
            <a:off x="4572000" y="3292122"/>
            <a:ext cx="2593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Barlow Medium"/>
                <a:sym typeface="Barlow Medium"/>
              </a:rPr>
              <a:t>With the help of Machine Learning we build a model that can predict the price and Location for opening a new restaurant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HTML WEBPAGE</a:t>
            </a:r>
            <a:endParaRPr dirty="0"/>
          </a:p>
        </p:txBody>
      </p:sp>
      <p:sp>
        <p:nvSpPr>
          <p:cNvPr id="172" name="Google Shape;172;p20"/>
          <p:cNvSpPr/>
          <p:nvPr/>
        </p:nvSpPr>
        <p:spPr>
          <a:xfrm>
            <a:off x="4287052" y="2102388"/>
            <a:ext cx="806012" cy="809625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 txBox="1"/>
          <p:nvPr/>
        </p:nvSpPr>
        <p:spPr>
          <a:xfrm>
            <a:off x="4498291" y="2378940"/>
            <a:ext cx="382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516154" y="2102388"/>
            <a:ext cx="806012" cy="809625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 txBox="1"/>
          <p:nvPr/>
        </p:nvSpPr>
        <p:spPr>
          <a:xfrm>
            <a:off x="727394" y="2378940"/>
            <a:ext cx="382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150" y="4493350"/>
            <a:ext cx="9144000" cy="650100"/>
          </a:xfrm>
          <a:prstGeom prst="rect">
            <a:avLst/>
          </a:prstGeom>
          <a:solidFill>
            <a:srgbClr val="EFBC4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516600" y="3055750"/>
            <a:ext cx="3162600" cy="140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Use a basic HTML coding for executing the frontend part through which the person can enter the details and based on that can get a recommended location and price for their restaurant</a:t>
            </a:r>
            <a:endParaRPr dirty="0"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2"/>
          </p:nvPr>
        </p:nvSpPr>
        <p:spPr>
          <a:xfrm>
            <a:off x="4122876" y="3055750"/>
            <a:ext cx="3162600" cy="140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Used some python flask to develop a relationship between our model and the web page</a:t>
            </a:r>
            <a:endParaRPr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6129125" y="0"/>
            <a:ext cx="3015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566606" y="2805544"/>
            <a:ext cx="3679200" cy="141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Learned to make html page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How to make ML Model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Time Management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Googling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Team Work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Tableau Dashboard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B5FC36-2EB7-3A71-00D8-4FE7FC485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268" y="1181099"/>
            <a:ext cx="2741179" cy="24765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3" name="Google Shape;463;p28"/>
          <p:cNvCxnSpPr/>
          <p:nvPr/>
        </p:nvCxnSpPr>
        <p:spPr>
          <a:xfrm>
            <a:off x="784094" y="2577761"/>
            <a:ext cx="1810200" cy="0"/>
          </a:xfrm>
          <a:prstGeom prst="straightConnector1">
            <a:avLst/>
          </a:prstGeom>
          <a:noFill/>
          <a:ln w="9525" cap="rnd" cmpd="sng">
            <a:solidFill>
              <a:schemeClr val="dk1">
                <a:alpha val="3882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6" name="Google Shape;466;p28"/>
          <p:cNvSpPr txBox="1"/>
          <p:nvPr/>
        </p:nvSpPr>
        <p:spPr>
          <a:xfrm>
            <a:off x="514350" y="3406790"/>
            <a:ext cx="1682438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Difficulty in website scrapping</a:t>
            </a:r>
            <a:r>
              <a:rPr lang="en" sz="1200" b="1" u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  <a:endParaRPr sz="7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69" name="Google Shape;469;p28"/>
          <p:cNvSpPr txBox="1"/>
          <p:nvPr/>
        </p:nvSpPr>
        <p:spPr>
          <a:xfrm>
            <a:off x="2658629" y="3406790"/>
            <a:ext cx="1682438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Barlow"/>
                <a:sym typeface="Barlow"/>
              </a:rPr>
              <a:t>Python Flask was completely unknown and new to learn</a:t>
            </a:r>
            <a:endParaRPr sz="1200" b="1"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sp>
        <p:nvSpPr>
          <p:cNvPr id="472" name="Google Shape;472;p28"/>
          <p:cNvSpPr txBox="1"/>
          <p:nvPr/>
        </p:nvSpPr>
        <p:spPr>
          <a:xfrm>
            <a:off x="6947188" y="3406790"/>
            <a:ext cx="1682438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Barlow"/>
                <a:sym typeface="Barlow"/>
              </a:rPr>
              <a:t>All the terms used for the project are really tough to us</a:t>
            </a:r>
            <a:r>
              <a:rPr lang="en-US"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sz="7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75" name="Google Shape;475;p28"/>
          <p:cNvSpPr txBox="1"/>
          <p:nvPr/>
        </p:nvSpPr>
        <p:spPr>
          <a:xfrm>
            <a:off x="4802909" y="3406790"/>
            <a:ext cx="1682438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200" b="1" dirty="0">
                <a:solidFill>
                  <a:schemeClr val="dk1"/>
                </a:solidFill>
                <a:latin typeface="Barlow"/>
                <a:sym typeface="Barlow"/>
              </a:rPr>
              <a:t>HTML was also a very new thing that we faced difficulty at.</a:t>
            </a:r>
            <a:endParaRPr sz="1200" b="1"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sp>
        <p:nvSpPr>
          <p:cNvPr id="476" name="Google Shape;476;p28"/>
          <p:cNvSpPr/>
          <p:nvPr/>
        </p:nvSpPr>
        <p:spPr>
          <a:xfrm>
            <a:off x="514350" y="2477521"/>
            <a:ext cx="204978" cy="204978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7" name="Google Shape;477;p28"/>
          <p:cNvCxnSpPr/>
          <p:nvPr/>
        </p:nvCxnSpPr>
        <p:spPr>
          <a:xfrm>
            <a:off x="2928373" y="2577761"/>
            <a:ext cx="1810200" cy="0"/>
          </a:xfrm>
          <a:prstGeom prst="straightConnector1">
            <a:avLst/>
          </a:prstGeom>
          <a:noFill/>
          <a:ln w="9525" cap="rnd" cmpd="sng">
            <a:solidFill>
              <a:schemeClr val="dk1">
                <a:alpha val="3882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8" name="Google Shape;478;p28"/>
          <p:cNvCxnSpPr/>
          <p:nvPr/>
        </p:nvCxnSpPr>
        <p:spPr>
          <a:xfrm>
            <a:off x="5072653" y="2577761"/>
            <a:ext cx="1810200" cy="0"/>
          </a:xfrm>
          <a:prstGeom prst="straightConnector1">
            <a:avLst/>
          </a:prstGeom>
          <a:noFill/>
          <a:ln w="9525" cap="rnd" cmpd="sng">
            <a:solidFill>
              <a:schemeClr val="dk1">
                <a:alpha val="3882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9" name="Google Shape;479;p28"/>
          <p:cNvSpPr/>
          <p:nvPr/>
        </p:nvSpPr>
        <p:spPr>
          <a:xfrm>
            <a:off x="2658629" y="2477521"/>
            <a:ext cx="204978" cy="204978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8"/>
          <p:cNvSpPr/>
          <p:nvPr/>
        </p:nvSpPr>
        <p:spPr>
          <a:xfrm>
            <a:off x="4802909" y="2477521"/>
            <a:ext cx="204978" cy="204978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8"/>
          <p:cNvSpPr/>
          <p:nvPr/>
        </p:nvSpPr>
        <p:spPr>
          <a:xfrm>
            <a:off x="6947188" y="2479903"/>
            <a:ext cx="204978" cy="204978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8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 FACED</a:t>
            </a:r>
            <a:endParaRPr dirty="0"/>
          </a:p>
        </p:txBody>
      </p:sp>
      <p:sp>
        <p:nvSpPr>
          <p:cNvPr id="483" name="Google Shape;483;p28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Geometric Template">
  <a:themeElements>
    <a:clrScheme name="Custom 347">
      <a:dk1>
        <a:srgbClr val="363739"/>
      </a:dk1>
      <a:lt1>
        <a:srgbClr val="FFFFFF"/>
      </a:lt1>
      <a:dk2>
        <a:srgbClr val="888888"/>
      </a:dk2>
      <a:lt2>
        <a:srgbClr val="F5F5EF"/>
      </a:lt2>
      <a:accent1>
        <a:srgbClr val="EFBC49"/>
      </a:accent1>
      <a:accent2>
        <a:srgbClr val="D8A530"/>
      </a:accent2>
      <a:accent3>
        <a:srgbClr val="AB8540"/>
      </a:accent3>
      <a:accent4>
        <a:srgbClr val="494F56"/>
      </a:accent4>
      <a:accent5>
        <a:srgbClr val="888888"/>
      </a:accent5>
      <a:accent6>
        <a:srgbClr val="B1B1B2"/>
      </a:accent6>
      <a:hlink>
        <a:srgbClr val="36373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Microsoft Office PowerPoint</Application>
  <PresentationFormat>On-screen Show (16:9)</PresentationFormat>
  <Paragraphs>58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Barlow Medium</vt:lpstr>
      <vt:lpstr>Georgia</vt:lpstr>
      <vt:lpstr>Barlow</vt:lpstr>
      <vt:lpstr>source-serif-pro</vt:lpstr>
      <vt:lpstr>Arial</vt:lpstr>
      <vt:lpstr>Algerian</vt:lpstr>
      <vt:lpstr>Calibri</vt:lpstr>
      <vt:lpstr>Business Geometric Template</vt:lpstr>
      <vt:lpstr>FOOD DELIVERY</vt:lpstr>
      <vt:lpstr>PowerPoint Presentation</vt:lpstr>
      <vt:lpstr>PowerPoint Presentation</vt:lpstr>
      <vt:lpstr>Csv &amp; Data cleaning</vt:lpstr>
      <vt:lpstr>DASHBOARD - Tableau</vt:lpstr>
      <vt:lpstr>RECOMMENDATION MODEL</vt:lpstr>
      <vt:lpstr>HTML WEBPAGE</vt:lpstr>
      <vt:lpstr>Learned to make html page  How to make ML Model  Time Management  Googling  Team Work  Tableau Dashboard</vt:lpstr>
      <vt:lpstr>CHALLENGES FACED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DELIVERY</dc:title>
  <dc:creator>Shweta Prasad</dc:creator>
  <cp:lastModifiedBy>shweta.prasad1402@gmail.com</cp:lastModifiedBy>
  <cp:revision>1</cp:revision>
  <dcterms:modified xsi:type="dcterms:W3CDTF">2022-12-18T18:18:08Z</dcterms:modified>
</cp:coreProperties>
</file>