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2346-EF58-4D7E-9B04-7C5075FAC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4C615-DBA4-4D62-8A2E-78E09E965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D5046-44A1-435B-9F8B-23125986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B1C6-1295-4DFE-B6A6-7339FE33110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F52A0-F53F-419E-9A33-D1DE6B8D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5612C-1CD3-4784-9E7E-C201C90B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01AC-3499-4706-8989-B1CC01379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90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B15E-E716-4A88-B2C0-93277012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3BD37-0C3E-4331-ABC4-728488ABD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CA7C5-3F60-4E7C-906C-A11A205B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B1C6-1295-4DFE-B6A6-7339FE33110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1DA4-C3F3-4085-B937-9B2A73E1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8B01A-6202-4C58-88F7-8C4BEBCB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01AC-3499-4706-8989-B1CC01379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21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D9B85-F9AB-4293-87B5-24AEE196B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2F53E-652A-4702-8957-BAC868E8D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55280-4AEA-467A-A47D-865E29D2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B1C6-1295-4DFE-B6A6-7339FE33110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B1C37-4B78-414E-9F95-CA4444CE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3A66E-FEC1-410F-A274-068CB877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01AC-3499-4706-8989-B1CC01379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9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F15E-1458-4577-A7C6-932B37E9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77F6-2BAE-4B4C-B8FD-504557832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C2AF-7492-4B4D-BDAA-F816AD68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B1C6-1295-4DFE-B6A6-7339FE33110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5233B-D45E-405B-AABE-A5A4BBEE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F0B5D-CE00-4E19-99F0-6EE8FC6A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01AC-3499-4706-8989-B1CC01379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19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AAB6-61A4-47F1-A245-9B23C2E8E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521FE-F16F-4E59-BE95-8C5498435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C7C29-7508-4B1E-9409-FE937A9F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B1C6-1295-4DFE-B6A6-7339FE33110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73B3-65C4-4D04-88D9-AF7F2DF4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13595-3621-4AD6-A237-C9F980F3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01AC-3499-4706-8989-B1CC01379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77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2DEC-1924-44D1-8764-C04DB2AE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281E6-54B0-4C7D-8134-78D113112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F0E5D-FB60-4EDD-91B0-BABA76416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2B85E-839B-40AE-856F-8624941A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B1C6-1295-4DFE-B6A6-7339FE33110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0C852-6195-4691-8614-0746A057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7E5FB-E7AB-46B7-9C3C-1202CEFF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01AC-3499-4706-8989-B1CC01379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17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5454-2D2C-420E-B488-CB662EC3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DBCA0-17ED-4C50-BC17-19D0544D4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771A4-9897-496C-984E-EDD812273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DC7CD-EAAD-4C0E-8C46-2F33EECC0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B3FF9-1CCA-4848-9917-6FA88C723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5EE46-E34E-4E64-B143-DC134697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B1C6-1295-4DFE-B6A6-7339FE33110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37845-530D-4277-9B14-7DF706CF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54C80-D134-4B37-BDFA-EC26EAF9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01AC-3499-4706-8989-B1CC01379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6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62E8-597E-40DC-8F84-F126E453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DF65C-B867-469F-AFF8-3DB84842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B1C6-1295-4DFE-B6A6-7339FE33110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FC02B-93FB-40E1-9289-8F95CFA9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8F8FE-E0D0-496C-A4C1-108DED02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01AC-3499-4706-8989-B1CC01379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9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72D1C-7100-471C-BCDE-702A03C4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B1C6-1295-4DFE-B6A6-7339FE33110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1AE9A-5E40-4C79-A77B-DC09F62A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E4D23-8E3C-45CA-A297-4ABB608D9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01AC-3499-4706-8989-B1CC01379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24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79D5-F7D8-44C7-9982-F1B9D57D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1E61C-5009-4A6E-9BDF-5527D4606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21BC8-110B-4917-9E57-420AE54B9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1C660-E9CC-4ADE-B5FC-7E398A43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B1C6-1295-4DFE-B6A6-7339FE33110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B697D-8E66-45F5-B355-CECD5F5C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9ADB6-1AAA-4167-B8D4-72E16E46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01AC-3499-4706-8989-B1CC01379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52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0048B-C406-4230-810D-C9DA6DCB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90AD4-A1AD-4FE2-982C-C4EFFE19C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CA3B2-A444-40A9-BB7C-AE172F7EA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85FAF-E716-4DCB-95D0-07E15C80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B1C6-1295-4DFE-B6A6-7339FE33110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3972A-FE59-4D2B-9447-DA1144AC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E8467-9CD9-4B22-8EE9-EBDE9D88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01AC-3499-4706-8989-B1CC01379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6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297CB-A191-477D-9C1F-8B4CB1A18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AE240-7C0B-423F-B6FD-A0454E790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EA4C6-960B-4AE2-8887-3AF179CAC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7B1C6-1295-4DFE-B6A6-7339FE33110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F9081-C499-456B-B86C-19CADC643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A27DD-A2FD-47F2-82CD-9CF012C13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01AC-3499-4706-8989-B1CC01379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19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online+quiz+ppt&amp;rlz=1C1CHBF_enIN917IN917&amp;oq=&amp;aqs=chrome.5.35i39i362l8...8.394004946j0j15&amp;sourceid=chrome&amp;ie=UTF-8" TargetMode="External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Online_quiz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person thinking images">
            <a:extLst>
              <a:ext uri="{FF2B5EF4-FFF2-40B4-BE49-F238E27FC236}">
                <a16:creationId xmlns:a16="http://schemas.microsoft.com/office/drawing/2014/main" id="{8823354E-A230-4D0E-85DB-159CD06E1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325" y="887897"/>
            <a:ext cx="2686464" cy="439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QUIZ images">
            <a:extLst>
              <a:ext uri="{FF2B5EF4-FFF2-40B4-BE49-F238E27FC236}">
                <a16:creationId xmlns:a16="http://schemas.microsoft.com/office/drawing/2014/main" id="{56207D32-6983-4020-A0B2-98ED38787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217" y="1033671"/>
            <a:ext cx="6228108" cy="439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welcome person clipart">
            <a:extLst>
              <a:ext uri="{FF2B5EF4-FFF2-40B4-BE49-F238E27FC236}">
                <a16:creationId xmlns:a16="http://schemas.microsoft.com/office/drawing/2014/main" id="{CD4FAC44-72F9-4672-8879-2E057E048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45" y="1033671"/>
            <a:ext cx="1731480" cy="439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04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5C27-AE16-446C-94EA-A7106EDC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Testimonials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8AF58B-E872-4B22-91B6-2E1E683F6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48068"/>
            <a:ext cx="10630283" cy="421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767B-2CC6-4E6E-90CC-4BDAABDE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+mn-lt"/>
              </a:rPr>
              <a:t>This is the info in Contact tab, where you can fill-out the details and send us, then we can contact you and also you can visit us by this location.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F9F599-CCEF-4558-988B-7370EE853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6504"/>
            <a:ext cx="10515600" cy="435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70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1E5F-73A3-4AED-9540-AEF85B68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0823"/>
          </a:xfrm>
        </p:spPr>
        <p:txBody>
          <a:bodyPr>
            <a:noAutofit/>
          </a:bodyPr>
          <a:lstStyle/>
          <a:p>
            <a:pPr algn="just"/>
            <a:r>
              <a:rPr lang="en-IN" sz="2800" dirty="0">
                <a:latin typeface="+mn-lt"/>
              </a:rPr>
              <a:t>This is the part of our website, where you can know about us.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2D322-7608-4321-ACF0-624C59494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7740"/>
            <a:ext cx="10515600" cy="469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9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205C-576E-4F38-883A-F3F31240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+mn-lt"/>
              </a:rPr>
              <a:t>To start a quiz ,first you need to enter all the details and then you can start your quiz and answer all your questions and submit them.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ACAA5-0A7B-4DA2-9F1B-39BB87B65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66" y="1690688"/>
            <a:ext cx="5077534" cy="4590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F6A938-CD87-4472-B766-5C7344F06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72" y="1690688"/>
            <a:ext cx="4677428" cy="432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66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A87A-C640-40D7-905A-AE3E39D0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+mn-lt"/>
              </a:rPr>
              <a:t>After answering all the questions, the output is displayed as below.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E4F73-550C-4114-B4F2-423945C38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4818"/>
            <a:ext cx="4684201" cy="4660374"/>
          </a:xfrm>
          <a:prstGeom prst="rect">
            <a:avLst/>
          </a:prstGeom>
        </p:spPr>
      </p:pic>
      <p:pic>
        <p:nvPicPr>
          <p:cNvPr id="6146" name="Picture 2" descr="Image result for completed person images">
            <a:extLst>
              <a:ext uri="{FF2B5EF4-FFF2-40B4-BE49-F238E27FC236}">
                <a16:creationId xmlns:a16="http://schemas.microsoft.com/office/drawing/2014/main" id="{9E4E22D2-0D30-486E-A05A-1133A27A6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031" y="1983824"/>
            <a:ext cx="3455090" cy="375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428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CBA59C-ACBF-4F04-A84F-263C30AA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2E2DB-0B42-4515-837F-E60CB30C5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https://www.google.com</a:t>
            </a:r>
            <a:r>
              <a:rPr lang="en-IN" dirty="0"/>
              <a:t>.</a:t>
            </a:r>
          </a:p>
          <a:p>
            <a:r>
              <a:rPr lang="en-IN" dirty="0">
                <a:hlinkClick r:id="rId3"/>
              </a:rPr>
              <a:t>https://www.google.com/</a:t>
            </a:r>
            <a:r>
              <a:rPr lang="en-IN" dirty="0" err="1">
                <a:hlinkClick r:id="rId3"/>
              </a:rPr>
              <a:t>search?q</a:t>
            </a:r>
            <a:r>
              <a:rPr lang="en-IN" dirty="0">
                <a:hlinkClick r:id="rId3"/>
              </a:rPr>
              <a:t>=</a:t>
            </a:r>
            <a:r>
              <a:rPr lang="en-IN" dirty="0" err="1">
                <a:hlinkClick r:id="rId3"/>
              </a:rPr>
              <a:t>online+quiz+ppt&amp;rlz</a:t>
            </a:r>
            <a:r>
              <a:rPr lang="en-IN" dirty="0">
                <a:hlinkClick r:id="rId3"/>
              </a:rPr>
              <a:t>=1C1CHBF_enIN917IN917&amp;oq=&amp;</a:t>
            </a:r>
            <a:r>
              <a:rPr lang="en-IN" dirty="0" err="1">
                <a:hlinkClick r:id="rId3"/>
              </a:rPr>
              <a:t>aqs</a:t>
            </a:r>
            <a:r>
              <a:rPr lang="en-IN" dirty="0">
                <a:hlinkClick r:id="rId3"/>
              </a:rPr>
              <a:t>=chrome.5.35i39i362l8...8.394004946j0j15&amp;sourceid=</a:t>
            </a:r>
            <a:r>
              <a:rPr lang="en-IN" dirty="0" err="1">
                <a:hlinkClick r:id="rId3"/>
              </a:rPr>
              <a:t>chrome&amp;ie</a:t>
            </a:r>
            <a:r>
              <a:rPr lang="en-IN" dirty="0">
                <a:hlinkClick r:id="rId3"/>
              </a:rPr>
              <a:t>=UTF-8</a:t>
            </a:r>
            <a:r>
              <a:rPr lang="en-IN" dirty="0"/>
              <a:t>.</a:t>
            </a:r>
          </a:p>
          <a:p>
            <a:r>
              <a:rPr lang="en-IN" dirty="0">
                <a:hlinkClick r:id="rId4"/>
              </a:rPr>
              <a:t>https://en.wikipedia.org/wiki/Online_quiz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89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thank you images">
            <a:extLst>
              <a:ext uri="{FF2B5EF4-FFF2-40B4-BE49-F238E27FC236}">
                <a16:creationId xmlns:a16="http://schemas.microsoft.com/office/drawing/2014/main" id="{61111AA0-7FCA-4C24-B428-C860A0AC0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90" y="1431233"/>
            <a:ext cx="8348871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47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8D98-B5EF-4D2C-AC01-B8A467F59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0173"/>
            <a:ext cx="9144000" cy="2449789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Welcome to The Presentation of ONLINE QUIZ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6A6B3-76F9-4BCB-B347-D87F7888B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IN" dirty="0"/>
              <a:t>Submitted by</a:t>
            </a:r>
          </a:p>
          <a:p>
            <a:pPr algn="r"/>
            <a:r>
              <a:rPr lang="en-IN" dirty="0"/>
              <a:t>1.Saipreethi Mekapothula(2092933)</a:t>
            </a:r>
          </a:p>
          <a:p>
            <a:pPr algn="r"/>
            <a:r>
              <a:rPr lang="en-IN" dirty="0"/>
              <a:t> 2.Sriya Reddy </a:t>
            </a:r>
            <a:r>
              <a:rPr lang="en-IN" dirty="0" err="1"/>
              <a:t>kowkuntla</a:t>
            </a:r>
            <a:r>
              <a:rPr lang="en-IN" dirty="0"/>
              <a:t>(2092132)</a:t>
            </a:r>
          </a:p>
          <a:p>
            <a:pPr algn="r"/>
            <a:r>
              <a:rPr lang="en-IN" dirty="0"/>
              <a:t>3. </a:t>
            </a:r>
            <a:r>
              <a:rPr lang="en-IN" dirty="0" err="1"/>
              <a:t>Sukwinder</a:t>
            </a:r>
            <a:r>
              <a:rPr lang="en-IN" dirty="0"/>
              <a:t> </a:t>
            </a:r>
            <a:r>
              <a:rPr lang="en-IN" dirty="0" err="1"/>
              <a:t>singh</a:t>
            </a:r>
            <a:r>
              <a:rPr lang="en-IN" dirty="0"/>
              <a:t>(2092985) </a:t>
            </a:r>
          </a:p>
          <a:p>
            <a:pPr algn="r"/>
            <a:r>
              <a:rPr lang="en-IN" dirty="0"/>
              <a:t>4. Ashish </a:t>
            </a:r>
            <a:r>
              <a:rPr lang="en-IN" dirty="0" err="1"/>
              <a:t>puri</a:t>
            </a:r>
            <a:r>
              <a:rPr lang="en-IN" dirty="0"/>
              <a:t>(2092652)</a:t>
            </a:r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</p:txBody>
      </p:sp>
      <p:pic>
        <p:nvPicPr>
          <p:cNvPr id="3074" name="Picture 2" descr="Image result for images of welcome">
            <a:extLst>
              <a:ext uri="{FF2B5EF4-FFF2-40B4-BE49-F238E27FC236}">
                <a16:creationId xmlns:a16="http://schemas.microsoft.com/office/drawing/2014/main" id="{4C1A60D1-7747-4873-B49D-AEF1B9F82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888" y="325091"/>
            <a:ext cx="567193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welcome persons images">
            <a:extLst>
              <a:ext uri="{FF2B5EF4-FFF2-40B4-BE49-F238E27FC236}">
                <a16:creationId xmlns:a16="http://schemas.microsoft.com/office/drawing/2014/main" id="{0C7AB1D9-76BB-421A-A62A-743DFD90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78" y="3949976"/>
            <a:ext cx="4399722" cy="211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91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76BC-5D91-4C28-81EE-C6E3BFA9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A7B51-E1D2-46F3-B13B-5A3BE89DF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3140"/>
          </a:xfrm>
        </p:spPr>
        <p:txBody>
          <a:bodyPr/>
          <a:lstStyle/>
          <a:p>
            <a:pPr algn="just"/>
            <a:r>
              <a:rPr lang="en-IN" dirty="0"/>
              <a:t> A quiz is a form of game or mind sport in which players attempt to answer questions correctly about a certain or variety of subjects.</a:t>
            </a:r>
          </a:p>
          <a:p>
            <a:pPr algn="just"/>
            <a:r>
              <a:rPr lang="en-IN" dirty="0"/>
              <a:t>  Now-a-days, online quizzes are the most popular form of entertainment for the people who are web surfers.</a:t>
            </a:r>
          </a:p>
          <a:p>
            <a:pPr algn="just"/>
            <a:r>
              <a:rPr lang="en-IN" dirty="0"/>
              <a:t>The online quizzes are free to play and some websites offer prizes for entertainment.</a:t>
            </a:r>
          </a:p>
          <a:p>
            <a:pPr algn="just"/>
            <a:r>
              <a:rPr lang="en-IN" dirty="0"/>
              <a:t>Many online quizzes are setup to actually test their own attributes. This also creates motivation of learning and gaining of knowledge among the people in which they are interested in.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94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326B-8292-4F7A-B38A-971A8C3E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DBBF6-D9E6-4D09-827F-BF51ABC5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quizzes can be given without an instructor, as the online quiz is virtual.</a:t>
            </a:r>
          </a:p>
          <a:p>
            <a:r>
              <a:rPr lang="en-US" dirty="0"/>
              <a:t>We can easily test ourself anytime, anywhere, at home, at work or even on the go on multiple devices like smartphone, tablet, laptop.</a:t>
            </a:r>
          </a:p>
          <a:p>
            <a:r>
              <a:rPr lang="en-US" dirty="0"/>
              <a:t>Online quizzes improve Knowledge Retention and Transfer.</a:t>
            </a:r>
          </a:p>
          <a:p>
            <a:r>
              <a:rPr lang="en-US" dirty="0"/>
              <a:t>Engage Learners.</a:t>
            </a:r>
          </a:p>
          <a:p>
            <a:r>
              <a:rPr lang="en-US" dirty="0"/>
              <a:t>Asses Knowledge.</a:t>
            </a:r>
          </a:p>
          <a:p>
            <a:r>
              <a:rPr lang="en-US" dirty="0"/>
              <a:t>Motivate Learners.</a:t>
            </a:r>
            <a:endParaRPr lang="en-IN" dirty="0"/>
          </a:p>
        </p:txBody>
      </p:sp>
      <p:pic>
        <p:nvPicPr>
          <p:cNvPr id="2050" name="Picture 2" descr="Image result for images of advantages">
            <a:extLst>
              <a:ext uri="{FF2B5EF4-FFF2-40B4-BE49-F238E27FC236}">
                <a16:creationId xmlns:a16="http://schemas.microsoft.com/office/drawing/2014/main" id="{9ED42F2F-692A-4DC2-A8B2-BD8CB527C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83" y="4168775"/>
            <a:ext cx="3366052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22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C2F2-BC1B-4238-9EEE-BB79F15D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6ED3-E884-41CD-9F21-9A9FE364C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81"/>
            <a:ext cx="10515600" cy="4351338"/>
          </a:xfrm>
        </p:spPr>
        <p:txBody>
          <a:bodyPr/>
          <a:lstStyle/>
          <a:p>
            <a:r>
              <a:rPr lang="en-US" dirty="0"/>
              <a:t>The astounding variety of materials available in the internet, but not all of them are good quality.</a:t>
            </a:r>
          </a:p>
          <a:p>
            <a:r>
              <a:rPr lang="en-US" dirty="0"/>
              <a:t>Online quiz is not the most user-friendly interface and can take a bit to learn.</a:t>
            </a:r>
          </a:p>
          <a:p>
            <a:r>
              <a:rPr lang="en-US" dirty="0"/>
              <a:t>Questions forms are limited by what the tool allows.</a:t>
            </a:r>
          </a:p>
          <a:p>
            <a:r>
              <a:rPr lang="en-US" dirty="0"/>
              <a:t>Making use of digital devices can harm our health.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26" name="Picture 2" descr="Image result for images of disadvantages">
            <a:extLst>
              <a:ext uri="{FF2B5EF4-FFF2-40B4-BE49-F238E27FC236}">
                <a16:creationId xmlns:a16="http://schemas.microsoft.com/office/drawing/2014/main" id="{8B80988B-1F15-4870-9FF7-F0B46FB8A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351" y="3309731"/>
            <a:ext cx="2143125" cy="270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08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20E2-C5B1-4153-AFD1-98E24D8F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7AA2D-64AB-4C09-B543-2980DB0DD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HTML: Hyper Text Markup Language is the standard language foe creating documents for the world wide web. An HTML is a text file, which contains the elements, in the form of tags that a web browser uses to display text, multimedia objects, and hyperlinks using HTML.</a:t>
            </a:r>
          </a:p>
          <a:p>
            <a:r>
              <a:rPr lang="en-US" dirty="0"/>
              <a:t>JavaScript: JavaScript is an easy-to-use language, developed by Netscape, which can be embedded in HTML pages to make them more interactive and dynamic.</a:t>
            </a:r>
          </a:p>
          <a:p>
            <a:r>
              <a:rPr lang="en-US" dirty="0"/>
              <a:t>CSS: CSS is the language for describing the presentation of Web pages, including colors, layout and fonts.</a:t>
            </a:r>
          </a:p>
        </p:txBody>
      </p:sp>
      <p:pic>
        <p:nvPicPr>
          <p:cNvPr id="4098" name="Picture 2" descr="Image result for images of technologies like html,css">
            <a:extLst>
              <a:ext uri="{FF2B5EF4-FFF2-40B4-BE49-F238E27FC236}">
                <a16:creationId xmlns:a16="http://schemas.microsoft.com/office/drawing/2014/main" id="{9C6169BA-B11B-44A5-BC76-D04CDA9B4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96" y="167481"/>
            <a:ext cx="4174433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93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8C57-A6E6-423C-B2E4-CEE226B0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832"/>
          </a:xfrm>
        </p:spPr>
        <p:txBody>
          <a:bodyPr/>
          <a:lstStyle/>
          <a:p>
            <a:r>
              <a:rPr lang="en-US" dirty="0"/>
              <a:t>Working Model of Website</a:t>
            </a: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6FC8C8B-FAA8-458F-B6F9-3A42204C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958"/>
            <a:ext cx="10515600" cy="4918005"/>
          </a:xfrm>
        </p:spPr>
        <p:txBody>
          <a:bodyPr/>
          <a:lstStyle/>
          <a:p>
            <a:r>
              <a:rPr lang="en-IN" dirty="0"/>
              <a:t>Home page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F635DB-6C59-4803-8186-1E4278557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5" y="1803514"/>
            <a:ext cx="11158330" cy="468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1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A9DC-67D8-47E5-8993-EC4E4D1D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74" y="457890"/>
            <a:ext cx="10515600" cy="1251639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latin typeface="+mn-lt"/>
              </a:rPr>
              <a:t>When we click on the courses tab on the Toolbar, it  displays all the courses offered by the website with all the information like Duration, Cost and Type.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7727EB-7586-4A7E-B9F3-CD05A70BF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74" y="1868557"/>
            <a:ext cx="10515600" cy="4161181"/>
          </a:xfrm>
        </p:spPr>
      </p:pic>
    </p:spTree>
    <p:extLst>
      <p:ext uri="{BB962C8B-B14F-4D97-AF65-F5344CB8AC3E}">
        <p14:creationId xmlns:p14="http://schemas.microsoft.com/office/powerpoint/2010/main" val="34283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745CC6-CD23-4FD2-8EAF-8275D07C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>
                <a:latin typeface="+mn-lt"/>
              </a:rPr>
              <a:t>This is the view of the Latest News tab in our website, when we click on that tab on the homepage, it displays the latest News regarding our website.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BF7AE-FCEC-4B86-9F59-5E40B6116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9130"/>
            <a:ext cx="10515600" cy="42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1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590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       Welcome to The Presentation of ONLINE QUIZ Website</vt:lpstr>
      <vt:lpstr>ABSTRACT</vt:lpstr>
      <vt:lpstr>Advantages</vt:lpstr>
      <vt:lpstr>Disadvantages</vt:lpstr>
      <vt:lpstr>Technologies used:</vt:lpstr>
      <vt:lpstr>Working Model of Website</vt:lpstr>
      <vt:lpstr>When we click on the courses tab on the Toolbar, it  displays all the courses offered by the website with all the information like Duration, Cost and Type.</vt:lpstr>
      <vt:lpstr>This is the view of the Latest News tab in our website, when we click on that tab on the homepage, it displays the latest News regarding our website.</vt:lpstr>
      <vt:lpstr>Testimonials </vt:lpstr>
      <vt:lpstr>This is the info in Contact tab, where you can fill-out the details and send us, then we can contact you and also you can visit us by this location.</vt:lpstr>
      <vt:lpstr>This is the part of our website, where you can know about us.</vt:lpstr>
      <vt:lpstr>To start a quiz ,first you need to enter all the details and then you can start your quiz and answer all your questions and submit them.</vt:lpstr>
      <vt:lpstr>After answering all the questions, the output is displayed as below.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presentation of QUIZ Website</dc:title>
  <dc:creator>saipreethi mekapothula</dc:creator>
  <cp:lastModifiedBy>saipreethi mekapothula</cp:lastModifiedBy>
  <cp:revision>31</cp:revision>
  <dcterms:created xsi:type="dcterms:W3CDTF">2021-02-07T17:15:05Z</dcterms:created>
  <dcterms:modified xsi:type="dcterms:W3CDTF">2021-02-09T18:14:25Z</dcterms:modified>
</cp:coreProperties>
</file>