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0"/>
  </p:notesMasterIdLst>
  <p:sldIdLst>
    <p:sldId id="256" r:id="rId2"/>
    <p:sldId id="257" r:id="rId3"/>
    <p:sldId id="258" r:id="rId4"/>
    <p:sldId id="273" r:id="rId5"/>
    <p:sldId id="274" r:id="rId6"/>
    <p:sldId id="277" r:id="rId7"/>
    <p:sldId id="278" r:id="rId8"/>
    <p:sldId id="269" r:id="rId9"/>
    <p:sldId id="280" r:id="rId10"/>
    <p:sldId id="281" r:id="rId11"/>
    <p:sldId id="282" r:id="rId12"/>
    <p:sldId id="283" r:id="rId13"/>
    <p:sldId id="285" r:id="rId14"/>
    <p:sldId id="286" r:id="rId15"/>
    <p:sldId id="287" r:id="rId16"/>
    <p:sldId id="288" r:id="rId17"/>
    <p:sldId id="284" r:id="rId18"/>
    <p:sldId id="289"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5280" autoAdjust="0"/>
  </p:normalViewPr>
  <p:slideViewPr>
    <p:cSldViewPr snapToGrid="0">
      <p:cViewPr varScale="1">
        <p:scale>
          <a:sx n="96" d="100"/>
          <a:sy n="96" d="100"/>
        </p:scale>
        <p:origin x="-63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0CD1C-B204-40A6-A4D5-039D8C593D76}" type="doc">
      <dgm:prSet loTypeId="urn:microsoft.com/office/officeart/2005/8/layout/vList3" loCatId="list" qsTypeId="urn:microsoft.com/office/officeart/2005/8/quickstyle/3d3" qsCatId="3D" csTypeId="urn:microsoft.com/office/officeart/2005/8/colors/accent3_5" csCatId="accent3" phldr="1"/>
      <dgm:spPr/>
    </dgm:pt>
    <dgm:pt modelId="{6A11848F-1353-488F-A90E-3BFE9618C9B4}">
      <dgm:prSet phldrT="[Text]" custT="1"/>
      <dgm:spPr/>
      <dgm:t>
        <a:bodyPr/>
        <a:lstStyle/>
        <a:p>
          <a:pPr algn="l"/>
          <a:r>
            <a:rPr lang="en-IN" sz="2000" b="1" i="0" dirty="0" smtClean="0">
              <a:effectLst>
                <a:outerShdw blurRad="38100" dist="38100" dir="2700000" algn="tl">
                  <a:srgbClr val="000000">
                    <a:alpha val="43137"/>
                  </a:srgbClr>
                </a:outerShdw>
              </a:effectLst>
            </a:rPr>
            <a:t>Azure Portal</a:t>
          </a:r>
          <a:endParaRPr lang="en-IN" sz="2000" b="1" i="0" dirty="0">
            <a:effectLst>
              <a:outerShdw blurRad="38100" dist="38100" dir="2700000" algn="tl">
                <a:srgbClr val="000000">
                  <a:alpha val="43137"/>
                </a:srgbClr>
              </a:outerShdw>
            </a:effectLst>
          </a:endParaRPr>
        </a:p>
      </dgm:t>
    </dgm:pt>
    <dgm:pt modelId="{ED1920B7-A8E5-4358-B986-6515ED51D56E}" type="parTrans" cxnId="{F1187501-715B-45E3-8D1B-72DDA329746D}">
      <dgm:prSet/>
      <dgm:spPr/>
      <dgm:t>
        <a:bodyPr/>
        <a:lstStyle/>
        <a:p>
          <a:pPr algn="l"/>
          <a:endParaRPr lang="en-IN" sz="1600" b="1" i="0">
            <a:effectLst>
              <a:outerShdw blurRad="38100" dist="38100" dir="2700000" algn="tl">
                <a:srgbClr val="000000">
                  <a:alpha val="43137"/>
                </a:srgbClr>
              </a:outerShdw>
            </a:effectLst>
          </a:endParaRPr>
        </a:p>
      </dgm:t>
    </dgm:pt>
    <dgm:pt modelId="{F00B7591-E7D6-43A5-BDCE-03122ED63615}" type="sibTrans" cxnId="{F1187501-715B-45E3-8D1B-72DDA329746D}">
      <dgm:prSet/>
      <dgm:spPr/>
      <dgm:t>
        <a:bodyPr/>
        <a:lstStyle/>
        <a:p>
          <a:pPr algn="l"/>
          <a:endParaRPr lang="en-IN" sz="1600" b="1" i="0">
            <a:effectLst>
              <a:outerShdw blurRad="38100" dist="38100" dir="2700000" algn="tl">
                <a:srgbClr val="000000">
                  <a:alpha val="43137"/>
                </a:srgbClr>
              </a:outerShdw>
            </a:effectLst>
          </a:endParaRPr>
        </a:p>
      </dgm:t>
    </dgm:pt>
    <dgm:pt modelId="{5D118F1E-51EA-439A-81A0-9C1CB827812E}">
      <dgm:prSet phldrT="[Text]" custT="1"/>
      <dgm:spPr/>
      <dgm:t>
        <a:bodyPr/>
        <a:lstStyle/>
        <a:p>
          <a:pPr algn="l"/>
          <a:r>
            <a:rPr lang="en-IN" sz="2000" b="1" i="0" dirty="0" smtClean="0">
              <a:effectLst>
                <a:outerShdw blurRad="38100" dist="38100" dir="2700000" algn="tl">
                  <a:srgbClr val="000000">
                    <a:alpha val="43137"/>
                  </a:srgbClr>
                </a:outerShdw>
              </a:effectLst>
            </a:rPr>
            <a:t>SSH tool (</a:t>
          </a:r>
          <a:r>
            <a:rPr lang="en-IN" sz="2000" b="1" i="0" dirty="0" err="1" smtClean="0">
              <a:effectLst>
                <a:outerShdw blurRad="38100" dist="38100" dir="2700000" algn="tl">
                  <a:srgbClr val="000000">
                    <a:alpha val="43137"/>
                  </a:srgbClr>
                </a:outerShdw>
              </a:effectLst>
            </a:rPr>
            <a:t>Mobaxterm</a:t>
          </a:r>
          <a:r>
            <a:rPr lang="en-IN" sz="2000" b="1" i="0" dirty="0" smtClean="0">
              <a:effectLst>
                <a:outerShdw blurRad="38100" dist="38100" dir="2700000" algn="tl">
                  <a:srgbClr val="000000">
                    <a:alpha val="43137"/>
                  </a:srgbClr>
                </a:outerShdw>
              </a:effectLst>
            </a:rPr>
            <a:t>)</a:t>
          </a:r>
          <a:endParaRPr lang="en-IN" sz="2000" b="1" i="0" dirty="0">
            <a:effectLst>
              <a:outerShdw blurRad="38100" dist="38100" dir="2700000" algn="tl">
                <a:srgbClr val="000000">
                  <a:alpha val="43137"/>
                </a:srgbClr>
              </a:outerShdw>
            </a:effectLst>
          </a:endParaRPr>
        </a:p>
      </dgm:t>
    </dgm:pt>
    <dgm:pt modelId="{5FBD6E21-E43F-4788-8B76-46D2A671E78C}" type="parTrans" cxnId="{0DA53CBB-3806-4E71-8FF4-AFD02FFDA5B8}">
      <dgm:prSet/>
      <dgm:spPr/>
      <dgm:t>
        <a:bodyPr/>
        <a:lstStyle/>
        <a:p>
          <a:pPr algn="l"/>
          <a:endParaRPr lang="en-IN" sz="1600" b="1" i="0">
            <a:effectLst>
              <a:outerShdw blurRad="38100" dist="38100" dir="2700000" algn="tl">
                <a:srgbClr val="000000">
                  <a:alpha val="43137"/>
                </a:srgbClr>
              </a:outerShdw>
            </a:effectLst>
          </a:endParaRPr>
        </a:p>
      </dgm:t>
    </dgm:pt>
    <dgm:pt modelId="{C83BBB42-F3C2-433E-A768-6BDD8970BCF2}" type="sibTrans" cxnId="{0DA53CBB-3806-4E71-8FF4-AFD02FFDA5B8}">
      <dgm:prSet/>
      <dgm:spPr/>
      <dgm:t>
        <a:bodyPr/>
        <a:lstStyle/>
        <a:p>
          <a:pPr algn="l"/>
          <a:endParaRPr lang="en-IN" sz="1600" b="1" i="0">
            <a:effectLst>
              <a:outerShdw blurRad="38100" dist="38100" dir="2700000" algn="tl">
                <a:srgbClr val="000000">
                  <a:alpha val="43137"/>
                </a:srgbClr>
              </a:outerShdw>
            </a:effectLst>
          </a:endParaRPr>
        </a:p>
      </dgm:t>
    </dgm:pt>
    <dgm:pt modelId="{B499954E-7561-4217-8A8C-06A1487B1594}">
      <dgm:prSet phldrT="[Text]" custT="1"/>
      <dgm:spPr/>
      <dgm:t>
        <a:bodyPr/>
        <a:lstStyle/>
        <a:p>
          <a:pPr algn="l"/>
          <a:r>
            <a:rPr lang="en-IN" sz="2000" b="1" i="0" dirty="0" err="1" smtClean="0">
              <a:effectLst>
                <a:outerShdw blurRad="38100" dist="38100" dir="2700000" algn="tl">
                  <a:srgbClr val="000000">
                    <a:alpha val="43137"/>
                  </a:srgbClr>
                </a:outerShdw>
              </a:effectLst>
            </a:rPr>
            <a:t>PowerShell</a:t>
          </a:r>
          <a:endParaRPr lang="en-IN" sz="2000" b="1" i="0" dirty="0">
            <a:effectLst>
              <a:outerShdw blurRad="38100" dist="38100" dir="2700000" algn="tl">
                <a:srgbClr val="000000">
                  <a:alpha val="43137"/>
                </a:srgbClr>
              </a:outerShdw>
            </a:effectLst>
          </a:endParaRPr>
        </a:p>
      </dgm:t>
    </dgm:pt>
    <dgm:pt modelId="{72AE232D-F44B-467A-8EB6-55CC49CADAE5}" type="parTrans" cxnId="{4FC0CE23-A69E-49FA-8AC3-06CFA0C1D1C4}">
      <dgm:prSet/>
      <dgm:spPr/>
      <dgm:t>
        <a:bodyPr/>
        <a:lstStyle/>
        <a:p>
          <a:pPr algn="l"/>
          <a:endParaRPr lang="en-IN" sz="1600" b="1" i="0">
            <a:effectLst>
              <a:outerShdw blurRad="38100" dist="38100" dir="2700000" algn="tl">
                <a:srgbClr val="000000">
                  <a:alpha val="43137"/>
                </a:srgbClr>
              </a:outerShdw>
            </a:effectLst>
          </a:endParaRPr>
        </a:p>
      </dgm:t>
    </dgm:pt>
    <dgm:pt modelId="{210ED609-D21B-4FAB-8525-7256A40BC14C}" type="sibTrans" cxnId="{4FC0CE23-A69E-49FA-8AC3-06CFA0C1D1C4}">
      <dgm:prSet/>
      <dgm:spPr/>
      <dgm:t>
        <a:bodyPr/>
        <a:lstStyle/>
        <a:p>
          <a:pPr algn="l"/>
          <a:endParaRPr lang="en-IN" sz="1600" b="1" i="0">
            <a:effectLst>
              <a:outerShdw blurRad="38100" dist="38100" dir="2700000" algn="tl">
                <a:srgbClr val="000000">
                  <a:alpha val="43137"/>
                </a:srgbClr>
              </a:outerShdw>
            </a:effectLst>
          </a:endParaRPr>
        </a:p>
      </dgm:t>
    </dgm:pt>
    <dgm:pt modelId="{D012A263-F51F-4386-866F-0875701D4293}">
      <dgm:prSet phldrT="[Text]" custT="1"/>
      <dgm:spPr/>
      <dgm:t>
        <a:bodyPr/>
        <a:lstStyle/>
        <a:p>
          <a:pPr algn="l"/>
          <a:r>
            <a:rPr lang="en-IN" sz="2000" b="1" i="0" dirty="0" err="1" smtClean="0">
              <a:effectLst>
                <a:outerShdw blurRad="38100" dist="38100" dir="2700000" algn="tl">
                  <a:srgbClr val="000000">
                    <a:alpha val="43137"/>
                  </a:srgbClr>
                </a:outerShdw>
              </a:effectLst>
            </a:rPr>
            <a:t>Terraform</a:t>
          </a:r>
          <a:r>
            <a:rPr lang="en-IN" sz="2000" b="1" i="0" dirty="0" smtClean="0">
              <a:effectLst>
                <a:outerShdw blurRad="38100" dist="38100" dir="2700000" algn="tl">
                  <a:srgbClr val="000000">
                    <a:alpha val="43137"/>
                  </a:srgbClr>
                </a:outerShdw>
              </a:effectLst>
            </a:rPr>
            <a:t> (</a:t>
          </a:r>
          <a:r>
            <a:rPr lang="en-IN" sz="2000" b="1" i="0" dirty="0" err="1" smtClean="0">
              <a:effectLst>
                <a:outerShdw blurRad="38100" dist="38100" dir="2700000" algn="tl">
                  <a:srgbClr val="000000">
                    <a:alpha val="43137"/>
                  </a:srgbClr>
                </a:outerShdw>
              </a:effectLst>
            </a:rPr>
            <a:t>HashiCorp</a:t>
          </a:r>
          <a:r>
            <a:rPr lang="en-IN" sz="2000" b="1" i="0" dirty="0" smtClean="0">
              <a:effectLst>
                <a:outerShdw blurRad="38100" dist="38100" dir="2700000" algn="tl">
                  <a:srgbClr val="000000">
                    <a:alpha val="43137"/>
                  </a:srgbClr>
                </a:outerShdw>
              </a:effectLst>
            </a:rPr>
            <a:t>)</a:t>
          </a:r>
          <a:endParaRPr lang="en-IN" sz="2000" b="1" i="0" dirty="0">
            <a:effectLst>
              <a:outerShdw blurRad="38100" dist="38100" dir="2700000" algn="tl">
                <a:srgbClr val="000000">
                  <a:alpha val="43137"/>
                </a:srgbClr>
              </a:outerShdw>
            </a:effectLst>
          </a:endParaRPr>
        </a:p>
      </dgm:t>
    </dgm:pt>
    <dgm:pt modelId="{665924CD-6715-4FEE-998E-9CA0C58FE9C4}" type="parTrans" cxnId="{BA2641A3-2F40-4E61-80F9-A489F0E02E82}">
      <dgm:prSet/>
      <dgm:spPr/>
      <dgm:t>
        <a:bodyPr/>
        <a:lstStyle/>
        <a:p>
          <a:pPr algn="l"/>
          <a:endParaRPr lang="en-IN" sz="1600" b="1" i="0">
            <a:effectLst>
              <a:outerShdw blurRad="38100" dist="38100" dir="2700000" algn="tl">
                <a:srgbClr val="000000">
                  <a:alpha val="43137"/>
                </a:srgbClr>
              </a:outerShdw>
            </a:effectLst>
          </a:endParaRPr>
        </a:p>
      </dgm:t>
    </dgm:pt>
    <dgm:pt modelId="{1C3B4EB0-8654-4537-9B70-AF21D47B6705}" type="sibTrans" cxnId="{BA2641A3-2F40-4E61-80F9-A489F0E02E82}">
      <dgm:prSet/>
      <dgm:spPr/>
      <dgm:t>
        <a:bodyPr/>
        <a:lstStyle/>
        <a:p>
          <a:pPr algn="l"/>
          <a:endParaRPr lang="en-IN" sz="1600" b="1" i="0">
            <a:effectLst>
              <a:outerShdw blurRad="38100" dist="38100" dir="2700000" algn="tl">
                <a:srgbClr val="000000">
                  <a:alpha val="43137"/>
                </a:srgbClr>
              </a:outerShdw>
            </a:effectLst>
          </a:endParaRPr>
        </a:p>
      </dgm:t>
    </dgm:pt>
    <dgm:pt modelId="{48828C78-040E-4411-90A8-1683B3226CEE}">
      <dgm:prSet phldrT="[Text]" custT="1"/>
      <dgm:spPr/>
      <dgm:t>
        <a:bodyPr/>
        <a:lstStyle/>
        <a:p>
          <a:pPr algn="l"/>
          <a:r>
            <a:rPr lang="en-IN" sz="2000" b="1" i="0" dirty="0" err="1" smtClean="0">
              <a:effectLst>
                <a:outerShdw blurRad="38100" dist="38100" dir="2700000" algn="tl">
                  <a:srgbClr val="000000">
                    <a:alpha val="43137"/>
                  </a:srgbClr>
                </a:outerShdw>
              </a:effectLst>
            </a:rPr>
            <a:t>Ansible</a:t>
          </a:r>
          <a:r>
            <a:rPr lang="en-IN" sz="2000" b="1" i="0" dirty="0" smtClean="0">
              <a:effectLst>
                <a:outerShdw blurRad="38100" dist="38100" dir="2700000" algn="tl">
                  <a:srgbClr val="000000">
                    <a:alpha val="43137"/>
                  </a:srgbClr>
                </a:outerShdw>
              </a:effectLst>
            </a:rPr>
            <a:t> (Red Hat)</a:t>
          </a:r>
          <a:endParaRPr lang="en-IN" sz="2000" b="1" i="0" dirty="0">
            <a:effectLst>
              <a:outerShdw blurRad="38100" dist="38100" dir="2700000" algn="tl">
                <a:srgbClr val="000000">
                  <a:alpha val="43137"/>
                </a:srgbClr>
              </a:outerShdw>
            </a:effectLst>
          </a:endParaRPr>
        </a:p>
      </dgm:t>
    </dgm:pt>
    <dgm:pt modelId="{81E957C3-459E-46CA-98CB-3F5442A141C1}" type="parTrans" cxnId="{F288AF16-B19B-4939-A37E-4DFE9DDFC15D}">
      <dgm:prSet/>
      <dgm:spPr/>
      <dgm:t>
        <a:bodyPr/>
        <a:lstStyle/>
        <a:p>
          <a:pPr algn="l"/>
          <a:endParaRPr lang="en-IN" sz="1600" b="1" i="0">
            <a:effectLst>
              <a:outerShdw blurRad="38100" dist="38100" dir="2700000" algn="tl">
                <a:srgbClr val="000000">
                  <a:alpha val="43137"/>
                </a:srgbClr>
              </a:outerShdw>
            </a:effectLst>
          </a:endParaRPr>
        </a:p>
      </dgm:t>
    </dgm:pt>
    <dgm:pt modelId="{193AF9E2-3C50-4C7E-9B0F-1B2C7E4EC0A0}" type="sibTrans" cxnId="{F288AF16-B19B-4939-A37E-4DFE9DDFC15D}">
      <dgm:prSet/>
      <dgm:spPr/>
      <dgm:t>
        <a:bodyPr/>
        <a:lstStyle/>
        <a:p>
          <a:pPr algn="l"/>
          <a:endParaRPr lang="en-IN" sz="1600" b="1" i="0">
            <a:effectLst>
              <a:outerShdw blurRad="38100" dist="38100" dir="2700000" algn="tl">
                <a:srgbClr val="000000">
                  <a:alpha val="43137"/>
                </a:srgbClr>
              </a:outerShdw>
            </a:effectLst>
          </a:endParaRPr>
        </a:p>
      </dgm:t>
    </dgm:pt>
    <dgm:pt modelId="{F6423A7C-FE9E-4F8D-BFDA-D610385DCE22}">
      <dgm:prSet phldrT="[Text]" custT="1"/>
      <dgm:spPr/>
      <dgm:t>
        <a:bodyPr/>
        <a:lstStyle/>
        <a:p>
          <a:pPr algn="l"/>
          <a:r>
            <a:rPr lang="en-IN" sz="2000" b="1" i="0" dirty="0" smtClean="0">
              <a:effectLst>
                <a:outerShdw blurRad="38100" dist="38100" dir="2700000" algn="tl">
                  <a:srgbClr val="000000">
                    <a:alpha val="43137"/>
                  </a:srgbClr>
                </a:outerShdw>
              </a:effectLst>
            </a:rPr>
            <a:t>Azure CLI</a:t>
          </a:r>
          <a:endParaRPr lang="en-IN" sz="2000" b="1" i="0" dirty="0">
            <a:effectLst>
              <a:outerShdw blurRad="38100" dist="38100" dir="2700000" algn="tl">
                <a:srgbClr val="000000">
                  <a:alpha val="43137"/>
                </a:srgbClr>
              </a:outerShdw>
            </a:effectLst>
          </a:endParaRPr>
        </a:p>
      </dgm:t>
    </dgm:pt>
    <dgm:pt modelId="{3FDB6D4D-E180-48EB-BE50-88FCB4443DCE}" type="parTrans" cxnId="{1ADA2A2F-D71B-429E-B229-C02D32FA982D}">
      <dgm:prSet/>
      <dgm:spPr/>
      <dgm:t>
        <a:bodyPr/>
        <a:lstStyle/>
        <a:p>
          <a:endParaRPr lang="en-IN" sz="1600"/>
        </a:p>
      </dgm:t>
    </dgm:pt>
    <dgm:pt modelId="{8E24AEFC-C8FA-4C16-8F81-EEBE072D554F}" type="sibTrans" cxnId="{1ADA2A2F-D71B-429E-B229-C02D32FA982D}">
      <dgm:prSet/>
      <dgm:spPr/>
      <dgm:t>
        <a:bodyPr/>
        <a:lstStyle/>
        <a:p>
          <a:endParaRPr lang="en-IN" sz="1600"/>
        </a:p>
      </dgm:t>
    </dgm:pt>
    <dgm:pt modelId="{F0BA7D51-517A-46CC-9D57-7CCF334E0541}" type="pres">
      <dgm:prSet presAssocID="{EB00CD1C-B204-40A6-A4D5-039D8C593D76}" presName="linearFlow" presStyleCnt="0">
        <dgm:presLayoutVars>
          <dgm:dir/>
          <dgm:resizeHandles val="exact"/>
        </dgm:presLayoutVars>
      </dgm:prSet>
      <dgm:spPr/>
    </dgm:pt>
    <dgm:pt modelId="{6F8F6550-5A3E-4251-A33B-E15C4C5B6C75}" type="pres">
      <dgm:prSet presAssocID="{6A11848F-1353-488F-A90E-3BFE9618C9B4}" presName="composite" presStyleCnt="0"/>
      <dgm:spPr/>
    </dgm:pt>
    <dgm:pt modelId="{647DB7A8-A184-4042-B34A-FE8E45546135}" type="pres">
      <dgm:prSet presAssocID="{6A11848F-1353-488F-A90E-3BFE9618C9B4}" presName="imgShp" presStyleLbl="fgImgPlace1" presStyleIdx="0" presStyleCnt="6"/>
      <dgm:spPr>
        <a:blipFill rotWithShape="0">
          <a:blip xmlns:r="http://schemas.openxmlformats.org/officeDocument/2006/relationships" r:embed="rId1"/>
          <a:stretch>
            <a:fillRect/>
          </a:stretch>
        </a:blipFill>
      </dgm:spPr>
      <dgm:t>
        <a:bodyPr/>
        <a:lstStyle/>
        <a:p>
          <a:endParaRPr lang="en-IN"/>
        </a:p>
      </dgm:t>
    </dgm:pt>
    <dgm:pt modelId="{E418F6FD-5CE4-4F15-8EFA-7DC5A85D647D}" type="pres">
      <dgm:prSet presAssocID="{6A11848F-1353-488F-A90E-3BFE9618C9B4}" presName="txShp" presStyleLbl="node1" presStyleIdx="0" presStyleCnt="6">
        <dgm:presLayoutVars>
          <dgm:bulletEnabled val="1"/>
        </dgm:presLayoutVars>
      </dgm:prSet>
      <dgm:spPr/>
      <dgm:t>
        <a:bodyPr/>
        <a:lstStyle/>
        <a:p>
          <a:endParaRPr lang="en-IN"/>
        </a:p>
      </dgm:t>
    </dgm:pt>
    <dgm:pt modelId="{9655D403-99FD-4921-98AB-E2DA229060DC}" type="pres">
      <dgm:prSet presAssocID="{F00B7591-E7D6-43A5-BDCE-03122ED63615}" presName="spacing" presStyleCnt="0"/>
      <dgm:spPr/>
    </dgm:pt>
    <dgm:pt modelId="{9FC52D64-17E4-4A6B-B5BE-0D0C77D02D6B}" type="pres">
      <dgm:prSet presAssocID="{5D118F1E-51EA-439A-81A0-9C1CB827812E}" presName="composite" presStyleCnt="0"/>
      <dgm:spPr/>
    </dgm:pt>
    <dgm:pt modelId="{81219AE1-9981-4378-B5C7-6F5C4A8AFF92}" type="pres">
      <dgm:prSet presAssocID="{5D118F1E-51EA-439A-81A0-9C1CB827812E}" presName="imgShp" presStyleLbl="fgImgPlace1" presStyleIdx="1" presStyleCnt="6"/>
      <dgm:spPr>
        <a:blipFill rotWithShape="0">
          <a:blip xmlns:r="http://schemas.openxmlformats.org/officeDocument/2006/relationships" r:embed="rId1"/>
          <a:stretch>
            <a:fillRect/>
          </a:stretch>
        </a:blipFill>
      </dgm:spPr>
    </dgm:pt>
    <dgm:pt modelId="{6EB1B28E-F377-44A0-9D30-6ABD7D788835}" type="pres">
      <dgm:prSet presAssocID="{5D118F1E-51EA-439A-81A0-9C1CB827812E}" presName="txShp" presStyleLbl="node1" presStyleIdx="1" presStyleCnt="6">
        <dgm:presLayoutVars>
          <dgm:bulletEnabled val="1"/>
        </dgm:presLayoutVars>
      </dgm:prSet>
      <dgm:spPr/>
      <dgm:t>
        <a:bodyPr/>
        <a:lstStyle/>
        <a:p>
          <a:endParaRPr lang="en-IN"/>
        </a:p>
      </dgm:t>
    </dgm:pt>
    <dgm:pt modelId="{661ABEB7-63BF-4AE5-8DF3-C8EB53AD01F9}" type="pres">
      <dgm:prSet presAssocID="{C83BBB42-F3C2-433E-A768-6BDD8970BCF2}" presName="spacing" presStyleCnt="0"/>
      <dgm:spPr/>
    </dgm:pt>
    <dgm:pt modelId="{1D2B9A11-7962-40BD-B0B1-03CBE465E719}" type="pres">
      <dgm:prSet presAssocID="{F6423A7C-FE9E-4F8D-BFDA-D610385DCE22}" presName="composite" presStyleCnt="0"/>
      <dgm:spPr/>
    </dgm:pt>
    <dgm:pt modelId="{04052359-08F9-448B-B3D7-3A652C257172}" type="pres">
      <dgm:prSet presAssocID="{F6423A7C-FE9E-4F8D-BFDA-D610385DCE22}" presName="imgShp" presStyleLbl="fgImgPlace1" presStyleIdx="2" presStyleCnt="6"/>
      <dgm:spPr>
        <a:blipFill rotWithShape="0">
          <a:blip xmlns:r="http://schemas.openxmlformats.org/officeDocument/2006/relationships" r:embed="rId1"/>
          <a:stretch>
            <a:fillRect/>
          </a:stretch>
        </a:blipFill>
      </dgm:spPr>
    </dgm:pt>
    <dgm:pt modelId="{AF95FDA7-B4CB-4AFB-AB5F-3AE41CB9754D}" type="pres">
      <dgm:prSet presAssocID="{F6423A7C-FE9E-4F8D-BFDA-D610385DCE22}" presName="txShp" presStyleLbl="node1" presStyleIdx="2" presStyleCnt="6">
        <dgm:presLayoutVars>
          <dgm:bulletEnabled val="1"/>
        </dgm:presLayoutVars>
      </dgm:prSet>
      <dgm:spPr/>
      <dgm:t>
        <a:bodyPr/>
        <a:lstStyle/>
        <a:p>
          <a:endParaRPr lang="en-IN"/>
        </a:p>
      </dgm:t>
    </dgm:pt>
    <dgm:pt modelId="{8B9E6914-2065-412B-85C5-48801882DC21}" type="pres">
      <dgm:prSet presAssocID="{8E24AEFC-C8FA-4C16-8F81-EEBE072D554F}" presName="spacing" presStyleCnt="0"/>
      <dgm:spPr/>
    </dgm:pt>
    <dgm:pt modelId="{A2AF4B5E-DBED-4FB7-9C00-BE5CE81F4BA0}" type="pres">
      <dgm:prSet presAssocID="{B499954E-7561-4217-8A8C-06A1487B1594}" presName="composite" presStyleCnt="0"/>
      <dgm:spPr/>
    </dgm:pt>
    <dgm:pt modelId="{F0D19996-6160-4209-A19A-6A6C54D85AF4}" type="pres">
      <dgm:prSet presAssocID="{B499954E-7561-4217-8A8C-06A1487B1594}" presName="imgShp" presStyleLbl="fgImgPlace1" presStyleIdx="3" presStyleCnt="6"/>
      <dgm:spPr>
        <a:blipFill rotWithShape="0">
          <a:blip xmlns:r="http://schemas.openxmlformats.org/officeDocument/2006/relationships" r:embed="rId1"/>
          <a:stretch>
            <a:fillRect/>
          </a:stretch>
        </a:blipFill>
      </dgm:spPr>
    </dgm:pt>
    <dgm:pt modelId="{4DEEED07-E6A5-4090-AB4C-E529443780F9}" type="pres">
      <dgm:prSet presAssocID="{B499954E-7561-4217-8A8C-06A1487B1594}" presName="txShp" presStyleLbl="node1" presStyleIdx="3" presStyleCnt="6">
        <dgm:presLayoutVars>
          <dgm:bulletEnabled val="1"/>
        </dgm:presLayoutVars>
      </dgm:prSet>
      <dgm:spPr/>
      <dgm:t>
        <a:bodyPr/>
        <a:lstStyle/>
        <a:p>
          <a:endParaRPr lang="en-IN"/>
        </a:p>
      </dgm:t>
    </dgm:pt>
    <dgm:pt modelId="{C5A0F6FA-3BA0-4F98-AB8A-D0ACC65E5C6B}" type="pres">
      <dgm:prSet presAssocID="{210ED609-D21B-4FAB-8525-7256A40BC14C}" presName="spacing" presStyleCnt="0"/>
      <dgm:spPr/>
    </dgm:pt>
    <dgm:pt modelId="{15D399F0-DD98-4EC7-ABA8-7B54E95141CC}" type="pres">
      <dgm:prSet presAssocID="{D012A263-F51F-4386-866F-0875701D4293}" presName="composite" presStyleCnt="0"/>
      <dgm:spPr/>
    </dgm:pt>
    <dgm:pt modelId="{721673B1-1AB7-48FB-AF6F-14F8733EE7A5}" type="pres">
      <dgm:prSet presAssocID="{D012A263-F51F-4386-866F-0875701D4293}" presName="imgShp" presStyleLbl="fgImgPlace1" presStyleIdx="4" presStyleCnt="6"/>
      <dgm:spPr>
        <a:blipFill rotWithShape="0">
          <a:blip xmlns:r="http://schemas.openxmlformats.org/officeDocument/2006/relationships" r:embed="rId1"/>
          <a:stretch>
            <a:fillRect/>
          </a:stretch>
        </a:blipFill>
      </dgm:spPr>
    </dgm:pt>
    <dgm:pt modelId="{9A65D9C6-7734-4E51-98A1-7EA2990BCEAE}" type="pres">
      <dgm:prSet presAssocID="{D012A263-F51F-4386-866F-0875701D4293}" presName="txShp" presStyleLbl="node1" presStyleIdx="4" presStyleCnt="6">
        <dgm:presLayoutVars>
          <dgm:bulletEnabled val="1"/>
        </dgm:presLayoutVars>
      </dgm:prSet>
      <dgm:spPr/>
      <dgm:t>
        <a:bodyPr/>
        <a:lstStyle/>
        <a:p>
          <a:endParaRPr lang="en-IN"/>
        </a:p>
      </dgm:t>
    </dgm:pt>
    <dgm:pt modelId="{C3C962CA-A7ED-4DF2-B380-A72DB269AC1D}" type="pres">
      <dgm:prSet presAssocID="{1C3B4EB0-8654-4537-9B70-AF21D47B6705}" presName="spacing" presStyleCnt="0"/>
      <dgm:spPr/>
    </dgm:pt>
    <dgm:pt modelId="{17A0BB48-86D6-4DD9-9D04-D0F2FF6E33D7}" type="pres">
      <dgm:prSet presAssocID="{48828C78-040E-4411-90A8-1683B3226CEE}" presName="composite" presStyleCnt="0"/>
      <dgm:spPr/>
    </dgm:pt>
    <dgm:pt modelId="{9C825128-6184-4ADB-B5F9-5E0AF61082A9}" type="pres">
      <dgm:prSet presAssocID="{48828C78-040E-4411-90A8-1683B3226CEE}" presName="imgShp" presStyleLbl="fgImgPlace1" presStyleIdx="5" presStyleCnt="6"/>
      <dgm:spPr>
        <a:blipFill rotWithShape="0">
          <a:blip xmlns:r="http://schemas.openxmlformats.org/officeDocument/2006/relationships" r:embed="rId1"/>
          <a:stretch>
            <a:fillRect/>
          </a:stretch>
        </a:blipFill>
      </dgm:spPr>
    </dgm:pt>
    <dgm:pt modelId="{7B63D496-7ED8-438E-842F-EE0B9649022F}" type="pres">
      <dgm:prSet presAssocID="{48828C78-040E-4411-90A8-1683B3226CEE}" presName="txShp" presStyleLbl="node1" presStyleIdx="5" presStyleCnt="6">
        <dgm:presLayoutVars>
          <dgm:bulletEnabled val="1"/>
        </dgm:presLayoutVars>
      </dgm:prSet>
      <dgm:spPr/>
      <dgm:t>
        <a:bodyPr/>
        <a:lstStyle/>
        <a:p>
          <a:endParaRPr lang="en-IN"/>
        </a:p>
      </dgm:t>
    </dgm:pt>
  </dgm:ptLst>
  <dgm:cxnLst>
    <dgm:cxn modelId="{AE2F0D5F-77F3-49C9-A6EF-D4D47C7D8120}" type="presOf" srcId="{48828C78-040E-4411-90A8-1683B3226CEE}" destId="{7B63D496-7ED8-438E-842F-EE0B9649022F}" srcOrd="0" destOrd="0" presId="urn:microsoft.com/office/officeart/2005/8/layout/vList3"/>
    <dgm:cxn modelId="{BA2641A3-2F40-4E61-80F9-A489F0E02E82}" srcId="{EB00CD1C-B204-40A6-A4D5-039D8C593D76}" destId="{D012A263-F51F-4386-866F-0875701D4293}" srcOrd="4" destOrd="0" parTransId="{665924CD-6715-4FEE-998E-9CA0C58FE9C4}" sibTransId="{1C3B4EB0-8654-4537-9B70-AF21D47B6705}"/>
    <dgm:cxn modelId="{F1187501-715B-45E3-8D1B-72DDA329746D}" srcId="{EB00CD1C-B204-40A6-A4D5-039D8C593D76}" destId="{6A11848F-1353-488F-A90E-3BFE9618C9B4}" srcOrd="0" destOrd="0" parTransId="{ED1920B7-A8E5-4358-B986-6515ED51D56E}" sibTransId="{F00B7591-E7D6-43A5-BDCE-03122ED63615}"/>
    <dgm:cxn modelId="{A389A4B6-AC45-4129-B2D5-C033E06C3DD7}" type="presOf" srcId="{EB00CD1C-B204-40A6-A4D5-039D8C593D76}" destId="{F0BA7D51-517A-46CC-9D57-7CCF334E0541}" srcOrd="0" destOrd="0" presId="urn:microsoft.com/office/officeart/2005/8/layout/vList3"/>
    <dgm:cxn modelId="{4FC0CE23-A69E-49FA-8AC3-06CFA0C1D1C4}" srcId="{EB00CD1C-B204-40A6-A4D5-039D8C593D76}" destId="{B499954E-7561-4217-8A8C-06A1487B1594}" srcOrd="3" destOrd="0" parTransId="{72AE232D-F44B-467A-8EB6-55CC49CADAE5}" sibTransId="{210ED609-D21B-4FAB-8525-7256A40BC14C}"/>
    <dgm:cxn modelId="{1ADA2A2F-D71B-429E-B229-C02D32FA982D}" srcId="{EB00CD1C-B204-40A6-A4D5-039D8C593D76}" destId="{F6423A7C-FE9E-4F8D-BFDA-D610385DCE22}" srcOrd="2" destOrd="0" parTransId="{3FDB6D4D-E180-48EB-BE50-88FCB4443DCE}" sibTransId="{8E24AEFC-C8FA-4C16-8F81-EEBE072D554F}"/>
    <dgm:cxn modelId="{B647970A-1FA9-406A-B551-183374EC31A3}" type="presOf" srcId="{5D118F1E-51EA-439A-81A0-9C1CB827812E}" destId="{6EB1B28E-F377-44A0-9D30-6ABD7D788835}" srcOrd="0" destOrd="0" presId="urn:microsoft.com/office/officeart/2005/8/layout/vList3"/>
    <dgm:cxn modelId="{F288AF16-B19B-4939-A37E-4DFE9DDFC15D}" srcId="{EB00CD1C-B204-40A6-A4D5-039D8C593D76}" destId="{48828C78-040E-4411-90A8-1683B3226CEE}" srcOrd="5" destOrd="0" parTransId="{81E957C3-459E-46CA-98CB-3F5442A141C1}" sibTransId="{193AF9E2-3C50-4C7E-9B0F-1B2C7E4EC0A0}"/>
    <dgm:cxn modelId="{2AC3504C-2C3D-4206-8F0C-35496DB5CB8C}" type="presOf" srcId="{F6423A7C-FE9E-4F8D-BFDA-D610385DCE22}" destId="{AF95FDA7-B4CB-4AFB-AB5F-3AE41CB9754D}" srcOrd="0" destOrd="0" presId="urn:microsoft.com/office/officeart/2005/8/layout/vList3"/>
    <dgm:cxn modelId="{FC4DB3EE-7958-4C41-BE87-9197486DBC3C}" type="presOf" srcId="{6A11848F-1353-488F-A90E-3BFE9618C9B4}" destId="{E418F6FD-5CE4-4F15-8EFA-7DC5A85D647D}" srcOrd="0" destOrd="0" presId="urn:microsoft.com/office/officeart/2005/8/layout/vList3"/>
    <dgm:cxn modelId="{528A6ED5-B55C-4465-9324-9D842C8207F8}" type="presOf" srcId="{B499954E-7561-4217-8A8C-06A1487B1594}" destId="{4DEEED07-E6A5-4090-AB4C-E529443780F9}" srcOrd="0" destOrd="0" presId="urn:microsoft.com/office/officeart/2005/8/layout/vList3"/>
    <dgm:cxn modelId="{0DA53CBB-3806-4E71-8FF4-AFD02FFDA5B8}" srcId="{EB00CD1C-B204-40A6-A4D5-039D8C593D76}" destId="{5D118F1E-51EA-439A-81A0-9C1CB827812E}" srcOrd="1" destOrd="0" parTransId="{5FBD6E21-E43F-4788-8B76-46D2A671E78C}" sibTransId="{C83BBB42-F3C2-433E-A768-6BDD8970BCF2}"/>
    <dgm:cxn modelId="{2A95701D-C622-4BF8-9F38-5AEF1058E206}" type="presOf" srcId="{D012A263-F51F-4386-866F-0875701D4293}" destId="{9A65D9C6-7734-4E51-98A1-7EA2990BCEAE}" srcOrd="0" destOrd="0" presId="urn:microsoft.com/office/officeart/2005/8/layout/vList3"/>
    <dgm:cxn modelId="{4073B9E4-0201-41B5-B818-A8E327FDE198}" type="presParOf" srcId="{F0BA7D51-517A-46CC-9D57-7CCF334E0541}" destId="{6F8F6550-5A3E-4251-A33B-E15C4C5B6C75}" srcOrd="0" destOrd="0" presId="urn:microsoft.com/office/officeart/2005/8/layout/vList3"/>
    <dgm:cxn modelId="{552542F5-770C-4599-ADFE-7CB27319A9E5}" type="presParOf" srcId="{6F8F6550-5A3E-4251-A33B-E15C4C5B6C75}" destId="{647DB7A8-A184-4042-B34A-FE8E45546135}" srcOrd="0" destOrd="0" presId="urn:microsoft.com/office/officeart/2005/8/layout/vList3"/>
    <dgm:cxn modelId="{8DB72B01-6BBE-4EAB-B5E6-A2DFFCCCED0B}" type="presParOf" srcId="{6F8F6550-5A3E-4251-A33B-E15C4C5B6C75}" destId="{E418F6FD-5CE4-4F15-8EFA-7DC5A85D647D}" srcOrd="1" destOrd="0" presId="urn:microsoft.com/office/officeart/2005/8/layout/vList3"/>
    <dgm:cxn modelId="{B04BAD13-9C4F-45E3-8399-4798F557500C}" type="presParOf" srcId="{F0BA7D51-517A-46CC-9D57-7CCF334E0541}" destId="{9655D403-99FD-4921-98AB-E2DA229060DC}" srcOrd="1" destOrd="0" presId="urn:microsoft.com/office/officeart/2005/8/layout/vList3"/>
    <dgm:cxn modelId="{24DC2B58-D5CD-4EBB-8B2F-4FB29A37D2C5}" type="presParOf" srcId="{F0BA7D51-517A-46CC-9D57-7CCF334E0541}" destId="{9FC52D64-17E4-4A6B-B5BE-0D0C77D02D6B}" srcOrd="2" destOrd="0" presId="urn:microsoft.com/office/officeart/2005/8/layout/vList3"/>
    <dgm:cxn modelId="{5C5234E0-C429-45E9-9574-7894CDD7EA12}" type="presParOf" srcId="{9FC52D64-17E4-4A6B-B5BE-0D0C77D02D6B}" destId="{81219AE1-9981-4378-B5C7-6F5C4A8AFF92}" srcOrd="0" destOrd="0" presId="urn:microsoft.com/office/officeart/2005/8/layout/vList3"/>
    <dgm:cxn modelId="{140E5B33-1F54-4955-95D1-082C16C98A84}" type="presParOf" srcId="{9FC52D64-17E4-4A6B-B5BE-0D0C77D02D6B}" destId="{6EB1B28E-F377-44A0-9D30-6ABD7D788835}" srcOrd="1" destOrd="0" presId="urn:microsoft.com/office/officeart/2005/8/layout/vList3"/>
    <dgm:cxn modelId="{E04506B1-833D-4E5E-BB9F-C5E60D1D803B}" type="presParOf" srcId="{F0BA7D51-517A-46CC-9D57-7CCF334E0541}" destId="{661ABEB7-63BF-4AE5-8DF3-C8EB53AD01F9}" srcOrd="3" destOrd="0" presId="urn:microsoft.com/office/officeart/2005/8/layout/vList3"/>
    <dgm:cxn modelId="{5EEF6842-6729-450A-8E08-60E30B66796F}" type="presParOf" srcId="{F0BA7D51-517A-46CC-9D57-7CCF334E0541}" destId="{1D2B9A11-7962-40BD-B0B1-03CBE465E719}" srcOrd="4" destOrd="0" presId="urn:microsoft.com/office/officeart/2005/8/layout/vList3"/>
    <dgm:cxn modelId="{2E128DF4-A031-4025-899D-DE2008F7EEC7}" type="presParOf" srcId="{1D2B9A11-7962-40BD-B0B1-03CBE465E719}" destId="{04052359-08F9-448B-B3D7-3A652C257172}" srcOrd="0" destOrd="0" presId="urn:microsoft.com/office/officeart/2005/8/layout/vList3"/>
    <dgm:cxn modelId="{A43796BC-A7DF-44CC-A717-4FC3E9B23820}" type="presParOf" srcId="{1D2B9A11-7962-40BD-B0B1-03CBE465E719}" destId="{AF95FDA7-B4CB-4AFB-AB5F-3AE41CB9754D}" srcOrd="1" destOrd="0" presId="urn:microsoft.com/office/officeart/2005/8/layout/vList3"/>
    <dgm:cxn modelId="{9F65AD7F-D426-4D08-A346-B06A3DA68D34}" type="presParOf" srcId="{F0BA7D51-517A-46CC-9D57-7CCF334E0541}" destId="{8B9E6914-2065-412B-85C5-48801882DC21}" srcOrd="5" destOrd="0" presId="urn:microsoft.com/office/officeart/2005/8/layout/vList3"/>
    <dgm:cxn modelId="{BF9F0F5B-1E0F-4A5A-8907-3C96BE5BE8DF}" type="presParOf" srcId="{F0BA7D51-517A-46CC-9D57-7CCF334E0541}" destId="{A2AF4B5E-DBED-4FB7-9C00-BE5CE81F4BA0}" srcOrd="6" destOrd="0" presId="urn:microsoft.com/office/officeart/2005/8/layout/vList3"/>
    <dgm:cxn modelId="{824CFF5E-55A5-41CD-B212-A51421788472}" type="presParOf" srcId="{A2AF4B5E-DBED-4FB7-9C00-BE5CE81F4BA0}" destId="{F0D19996-6160-4209-A19A-6A6C54D85AF4}" srcOrd="0" destOrd="0" presId="urn:microsoft.com/office/officeart/2005/8/layout/vList3"/>
    <dgm:cxn modelId="{CAEAA942-D058-4A4C-8947-22377826B535}" type="presParOf" srcId="{A2AF4B5E-DBED-4FB7-9C00-BE5CE81F4BA0}" destId="{4DEEED07-E6A5-4090-AB4C-E529443780F9}" srcOrd="1" destOrd="0" presId="urn:microsoft.com/office/officeart/2005/8/layout/vList3"/>
    <dgm:cxn modelId="{1E5A78B0-E0BA-40C8-A714-653A935666C3}" type="presParOf" srcId="{F0BA7D51-517A-46CC-9D57-7CCF334E0541}" destId="{C5A0F6FA-3BA0-4F98-AB8A-D0ACC65E5C6B}" srcOrd="7" destOrd="0" presId="urn:microsoft.com/office/officeart/2005/8/layout/vList3"/>
    <dgm:cxn modelId="{A61DC90B-13C7-48FB-961B-1C728CDCB429}" type="presParOf" srcId="{F0BA7D51-517A-46CC-9D57-7CCF334E0541}" destId="{15D399F0-DD98-4EC7-ABA8-7B54E95141CC}" srcOrd="8" destOrd="0" presId="urn:microsoft.com/office/officeart/2005/8/layout/vList3"/>
    <dgm:cxn modelId="{FA892CDA-BCE8-4108-A1B3-AD6D35947AB8}" type="presParOf" srcId="{15D399F0-DD98-4EC7-ABA8-7B54E95141CC}" destId="{721673B1-1AB7-48FB-AF6F-14F8733EE7A5}" srcOrd="0" destOrd="0" presId="urn:microsoft.com/office/officeart/2005/8/layout/vList3"/>
    <dgm:cxn modelId="{C09DDE73-C361-41CC-B3C1-5ABE2222468E}" type="presParOf" srcId="{15D399F0-DD98-4EC7-ABA8-7B54E95141CC}" destId="{9A65D9C6-7734-4E51-98A1-7EA2990BCEAE}" srcOrd="1" destOrd="0" presId="urn:microsoft.com/office/officeart/2005/8/layout/vList3"/>
    <dgm:cxn modelId="{DEADD165-6599-47C9-8955-7F93FC12253E}" type="presParOf" srcId="{F0BA7D51-517A-46CC-9D57-7CCF334E0541}" destId="{C3C962CA-A7ED-4DF2-B380-A72DB269AC1D}" srcOrd="9" destOrd="0" presId="urn:microsoft.com/office/officeart/2005/8/layout/vList3"/>
    <dgm:cxn modelId="{C19FE833-A87D-46B9-8795-0F37633269C6}" type="presParOf" srcId="{F0BA7D51-517A-46CC-9D57-7CCF334E0541}" destId="{17A0BB48-86D6-4DD9-9D04-D0F2FF6E33D7}" srcOrd="10" destOrd="0" presId="urn:microsoft.com/office/officeart/2005/8/layout/vList3"/>
    <dgm:cxn modelId="{B25683AC-5C74-4047-AB7C-F04B5179BFBA}" type="presParOf" srcId="{17A0BB48-86D6-4DD9-9D04-D0F2FF6E33D7}" destId="{9C825128-6184-4ADB-B5F9-5E0AF61082A9}" srcOrd="0" destOrd="0" presId="urn:microsoft.com/office/officeart/2005/8/layout/vList3"/>
    <dgm:cxn modelId="{99B16F37-DFF2-4407-B094-FEE5338A325C}" type="presParOf" srcId="{17A0BB48-86D6-4DD9-9D04-D0F2FF6E33D7}" destId="{7B63D496-7ED8-438E-842F-EE0B9649022F}"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2. Translating to Technical Specification</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a:xfrm>
            <a:off x="457200" y="1200150"/>
            <a:ext cx="8229600" cy="3725699"/>
          </a:xfrm>
        </p:spPr>
        <p:txBody>
          <a:bodyPr/>
          <a:lstStyle/>
          <a:p>
            <a:pPr marL="342900" indent="-342900"/>
            <a:r>
              <a:rPr lang="en-IN" sz="900" dirty="0" smtClean="0"/>
              <a:t>--SEA region</a:t>
            </a:r>
          </a:p>
          <a:p>
            <a:pPr marL="342900" lvl="3" indent="-342900">
              <a:buFont typeface="+mj-lt"/>
              <a:buAutoNum type="alphaLcParenR"/>
            </a:pPr>
            <a:r>
              <a:rPr lang="en-IN" sz="1050" dirty="0" smtClean="0"/>
              <a:t>2 web servers with 99.95% high availability</a:t>
            </a:r>
          </a:p>
          <a:p>
            <a:pPr marL="342900" lvl="3" indent="-342900">
              <a:buFont typeface="+mj-lt"/>
              <a:buAutoNum type="alphaLcParenR"/>
            </a:pPr>
            <a:r>
              <a:rPr lang="en-IN" sz="1050" dirty="0" smtClean="0"/>
              <a:t>These web services has to be utilised with proper balance with client affinity with Public IP</a:t>
            </a:r>
          </a:p>
          <a:p>
            <a:pPr marL="342900" lvl="3" indent="-342900">
              <a:buFont typeface="+mj-lt"/>
              <a:buAutoNum type="alphaLcParenR"/>
            </a:pPr>
            <a:r>
              <a:rPr lang="en-IN" sz="1050" dirty="0" smtClean="0"/>
              <a:t>Selected web servers should be reachable via RDP from internet</a:t>
            </a:r>
          </a:p>
          <a:p>
            <a:pPr marL="342900" lvl="3" indent="-342900">
              <a:buFont typeface="+mj-lt"/>
              <a:buAutoNum type="alphaLcParenR"/>
            </a:pPr>
            <a:r>
              <a:rPr lang="en-IN" sz="1050" dirty="0" smtClean="0"/>
              <a:t>A jump port should accessible from internet to upload contents to web servers.</a:t>
            </a:r>
          </a:p>
          <a:p>
            <a:pPr marL="342900" lvl="3" indent="-342900">
              <a:buFont typeface="+mj-lt"/>
              <a:buAutoNum type="alphaLcParenR"/>
            </a:pPr>
            <a:r>
              <a:rPr lang="en-IN" sz="1050" dirty="0" smtClean="0"/>
              <a:t>Protect web server traffic restricted to allowed based on </a:t>
            </a:r>
            <a:r>
              <a:rPr lang="en-IN" sz="1050" dirty="0" err="1" smtClean="0"/>
              <a:t>ip</a:t>
            </a:r>
            <a:r>
              <a:rPr lang="en-IN" sz="1050" dirty="0" smtClean="0"/>
              <a:t> addresses which will be updated as warranted</a:t>
            </a:r>
          </a:p>
          <a:p>
            <a:pPr marL="342900" lvl="3" indent="-342900">
              <a:buFont typeface="+mj-lt"/>
              <a:buAutoNum type="alphaLcParenR"/>
            </a:pPr>
            <a:r>
              <a:rPr lang="en-IN" sz="1050" dirty="0" smtClean="0"/>
              <a:t>Enable backup for </a:t>
            </a:r>
            <a:r>
              <a:rPr lang="en-IN" sz="1050" dirty="0" err="1" smtClean="0"/>
              <a:t>WebServers</a:t>
            </a:r>
            <a:endParaRPr lang="en-IN" sz="1050" dirty="0" smtClean="0"/>
          </a:p>
          <a:p>
            <a:pPr marL="342900" lvl="3" indent="-342900">
              <a:buFont typeface="+mj-lt"/>
              <a:buAutoNum type="alphaLcParenR"/>
            </a:pPr>
            <a:r>
              <a:rPr lang="en-IN" sz="1050" dirty="0" smtClean="0"/>
              <a:t>Have alert generated in case of 80% above </a:t>
            </a:r>
            <a:r>
              <a:rPr lang="en-IN" sz="1050" dirty="0" err="1" smtClean="0"/>
              <a:t>cpu</a:t>
            </a:r>
            <a:r>
              <a:rPr lang="en-IN" sz="1050" dirty="0" smtClean="0"/>
              <a:t> usage</a:t>
            </a:r>
          </a:p>
          <a:p>
            <a:pPr marL="342900" indent="-342900">
              <a:buFont typeface="+mj-lt"/>
              <a:buAutoNum type="alphaLcParenR"/>
            </a:pPr>
            <a:endParaRPr lang="en-IN" sz="900" dirty="0" smtClean="0"/>
          </a:p>
          <a:p>
            <a:pPr marL="342900" indent="-342900">
              <a:buFont typeface="+mj-lt"/>
              <a:buAutoNum type="alphaLcParenR"/>
            </a:pPr>
            <a:endParaRPr lang="en-IN" sz="900" dirty="0" smtClean="0"/>
          </a:p>
          <a:p>
            <a:pPr marL="342900" indent="-342900"/>
            <a:r>
              <a:rPr lang="en-IN" sz="900" dirty="0" smtClean="0"/>
              <a:t>--</a:t>
            </a:r>
            <a:r>
              <a:rPr lang="en-IN" sz="900" dirty="0" err="1" smtClean="0"/>
              <a:t>EastUS</a:t>
            </a:r>
            <a:endParaRPr lang="en-IN" sz="900" dirty="0" smtClean="0"/>
          </a:p>
          <a:p>
            <a:pPr marL="342900" lvl="1" indent="-342900">
              <a:buFont typeface="+mj-lt"/>
              <a:buAutoNum type="alphaLcParenR"/>
            </a:pPr>
            <a:r>
              <a:rPr lang="en-IN" sz="1050" dirty="0" err="1" smtClean="0"/>
              <a:t>EastUS</a:t>
            </a:r>
            <a:r>
              <a:rPr lang="en-IN" sz="1050" dirty="0" smtClean="0"/>
              <a:t> server (Server11) should be accessible from internet via public IP</a:t>
            </a:r>
          </a:p>
          <a:p>
            <a:pPr marL="342900" lvl="1" indent="-342900">
              <a:buFont typeface="+mj-lt"/>
              <a:buAutoNum type="alphaLcParenR"/>
            </a:pPr>
            <a:r>
              <a:rPr lang="en-IN" sz="1050" dirty="0" smtClean="0"/>
              <a:t>Establish secure Connection to SEA-EUS Azure sites</a:t>
            </a:r>
          </a:p>
          <a:p>
            <a:pPr marL="342900" lvl="1" indent="-342900">
              <a:buFont typeface="+mj-lt"/>
              <a:buAutoNum type="alphaLcParenR"/>
            </a:pPr>
            <a:r>
              <a:rPr lang="en-IN" sz="1050" dirty="0" smtClean="0"/>
              <a:t>All servers should be reachable with internal </a:t>
            </a:r>
            <a:r>
              <a:rPr lang="en-IN" sz="1050" dirty="0" err="1" smtClean="0"/>
              <a:t>ip</a:t>
            </a:r>
            <a:r>
              <a:rPr lang="en-IN" sz="1050" dirty="0" smtClean="0"/>
              <a:t> addresses</a:t>
            </a:r>
          </a:p>
          <a:p>
            <a:pPr marL="342900" indent="-342900">
              <a:buFont typeface="+mj-lt"/>
              <a:buAutoNum type="alphaLcParenR"/>
            </a:pPr>
            <a:endParaRPr lang="en-IN" sz="900" dirty="0" smtClean="0"/>
          </a:p>
          <a:p>
            <a:pPr marL="342900" indent="-342900">
              <a:buFont typeface="+mj-lt"/>
              <a:buAutoNum type="alphaLcParenR"/>
            </a:pPr>
            <a:endParaRPr lang="en-IN" sz="900" dirty="0" smtClean="0"/>
          </a:p>
          <a:p>
            <a:pPr marL="342900" indent="-342900"/>
            <a:r>
              <a:rPr lang="en-IN" sz="900" dirty="0" smtClean="0"/>
              <a:t>--STORAGE Requirement</a:t>
            </a:r>
          </a:p>
          <a:p>
            <a:pPr marL="342900" indent="-342900">
              <a:buFont typeface="+mj-lt"/>
              <a:buAutoNum type="alphaLcParenR"/>
            </a:pPr>
            <a:r>
              <a:rPr lang="en-IN" sz="900" dirty="0" smtClean="0"/>
              <a:t>EUS based resources should provide data resiliency in case of azure </a:t>
            </a:r>
            <a:r>
              <a:rPr lang="en-IN" sz="900" dirty="0" err="1" smtClean="0"/>
              <a:t>datacentre</a:t>
            </a:r>
            <a:r>
              <a:rPr lang="en-IN" sz="900" dirty="0" smtClean="0"/>
              <a:t> failure. </a:t>
            </a:r>
          </a:p>
          <a:p>
            <a:pPr marL="342900" indent="-342900">
              <a:buFont typeface="+mj-lt"/>
              <a:buAutoNum type="alphaLcParenR"/>
            </a:pPr>
            <a:r>
              <a:rPr lang="en-IN" sz="900" dirty="0" smtClean="0"/>
              <a:t>The storage should be accessible  by applications with secure access. provide access </a:t>
            </a:r>
            <a:r>
              <a:rPr lang="en-IN" sz="900" dirty="0" err="1" smtClean="0"/>
              <a:t>urls</a:t>
            </a:r>
            <a:r>
              <a:rPr lang="en-IN" sz="900" dirty="0" smtClean="0"/>
              <a:t> and keys.</a:t>
            </a:r>
          </a:p>
          <a:p>
            <a:pPr marL="342900" indent="-342900">
              <a:buFont typeface="+mj-lt"/>
              <a:buAutoNum type="alphaLcParenR"/>
            </a:pPr>
            <a:r>
              <a:rPr lang="en-IN" sz="900" dirty="0" smtClean="0"/>
              <a:t>Sales manager should access his resource from windows explorer.</a:t>
            </a:r>
          </a:p>
          <a:p>
            <a:pPr marL="342900" indent="-342900">
              <a:buFont typeface="+mj-lt"/>
              <a:buAutoNum type="alphaLcParenR"/>
            </a:pPr>
            <a:r>
              <a:rPr lang="en-IN" sz="900" dirty="0" smtClean="0"/>
              <a:t>SEA data resources must provide high resiliency in case of even multiple azure data </a:t>
            </a:r>
            <a:r>
              <a:rPr lang="en-IN" sz="900" dirty="0" err="1" smtClean="0"/>
              <a:t>center</a:t>
            </a:r>
            <a:r>
              <a:rPr lang="en-IN" sz="900" dirty="0" smtClean="0"/>
              <a:t> failures</a:t>
            </a:r>
          </a:p>
          <a:p>
            <a:pPr marL="342900" indent="-342900">
              <a:buFont typeface="+mj-lt"/>
              <a:buAutoNum type="alphaLcParenR"/>
            </a:pPr>
            <a:endParaRPr lang="en-IN" sz="900" dirty="0" smtClean="0"/>
          </a:p>
          <a:p>
            <a:pPr marL="342900" indent="-342900"/>
            <a:r>
              <a:rPr lang="en-IN" sz="900" dirty="0" smtClean="0"/>
              <a:t>--Azure resource </a:t>
            </a:r>
          </a:p>
          <a:p>
            <a:pPr marL="342900" indent="-342900">
              <a:buFont typeface="+mj-lt"/>
              <a:buAutoNum type="alphaLcParenR"/>
            </a:pPr>
            <a:r>
              <a:rPr lang="en-IN" sz="900" dirty="0" smtClean="0"/>
              <a:t>Create </a:t>
            </a:r>
            <a:r>
              <a:rPr lang="en-IN" sz="900" dirty="0" err="1" smtClean="0"/>
              <a:t>Vmadmin</a:t>
            </a:r>
            <a:r>
              <a:rPr lang="en-IN" sz="900" dirty="0" smtClean="0"/>
              <a:t> user who can manage all VM in the subscription</a:t>
            </a:r>
          </a:p>
          <a:p>
            <a:pPr marL="342900" indent="-342900">
              <a:buFont typeface="+mj-lt"/>
              <a:buAutoNum type="alphaLcParenR"/>
            </a:pPr>
            <a:r>
              <a:rPr lang="en-IN" sz="900" dirty="0" smtClean="0"/>
              <a:t>Create </a:t>
            </a:r>
            <a:r>
              <a:rPr lang="en-IN" sz="900" dirty="0" err="1" smtClean="0"/>
              <a:t>Backup_admin</a:t>
            </a:r>
            <a:r>
              <a:rPr lang="en-IN" sz="900" dirty="0" smtClean="0"/>
              <a:t> user who can manage backup only in EUS servers in EURG</a:t>
            </a:r>
            <a:endParaRPr lang="en-IN" sz="900"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3. Implementation Order</a:t>
            </a:r>
          </a:p>
        </p:txBody>
      </p:sp>
      <p:sp>
        <p:nvSpPr>
          <p:cNvPr id="4" name="Text Placeholder 3"/>
          <p:cNvSpPr>
            <a:spLocks noGrp="1"/>
          </p:cNvSpPr>
          <p:nvPr>
            <p:ph type="body" idx="1"/>
          </p:nvPr>
        </p:nvSpPr>
        <p:spPr>
          <a:xfrm>
            <a:off x="457200" y="1200150"/>
            <a:ext cx="8229600" cy="2845076"/>
          </a:xfrm>
        </p:spPr>
        <p:txBody>
          <a:bodyPr/>
          <a:lstStyle/>
          <a:p>
            <a:pPr marL="457200" lvl="4" indent="-457200">
              <a:buFont typeface="+mj-lt"/>
              <a:buAutoNum type="alphaLcParenR"/>
            </a:pPr>
            <a:r>
              <a:rPr lang="en-IN" sz="1400" dirty="0" smtClean="0"/>
              <a:t>Creating a Jump server in East US region. This server will also act as (Server11) </a:t>
            </a:r>
          </a:p>
          <a:p>
            <a:pPr marL="457200" lvl="4" indent="-457200">
              <a:buFont typeface="+mj-lt"/>
              <a:buAutoNum type="alphaLcParenR"/>
            </a:pPr>
            <a:r>
              <a:rPr lang="en-IN" sz="1400" dirty="0" smtClean="0"/>
              <a:t>Creating Infrastructure using </a:t>
            </a:r>
            <a:r>
              <a:rPr lang="en-IN" sz="1400" dirty="0" err="1" smtClean="0"/>
              <a:t>Terraform</a:t>
            </a:r>
            <a:r>
              <a:rPr lang="en-IN" sz="1400" dirty="0" smtClean="0"/>
              <a:t> in </a:t>
            </a:r>
            <a:r>
              <a:rPr lang="en-IN" sz="1400" strike="sngStrike" dirty="0" smtClean="0"/>
              <a:t>SEA Region</a:t>
            </a:r>
            <a:r>
              <a:rPr lang="en-IN" sz="1400" dirty="0" smtClean="0"/>
              <a:t> Central US Region*</a:t>
            </a:r>
          </a:p>
          <a:p>
            <a:pPr marL="457200" lvl="7" indent="-457200">
              <a:buFont typeface="+mj-lt"/>
              <a:buAutoNum type="romanLcPeriod"/>
            </a:pPr>
            <a:r>
              <a:rPr lang="en-IN" sz="1400" dirty="0" smtClean="0"/>
              <a:t>Resource Group</a:t>
            </a:r>
          </a:p>
          <a:p>
            <a:pPr marL="457200" lvl="7" indent="-457200">
              <a:buFont typeface="+mj-lt"/>
              <a:buAutoNum type="romanLcPeriod"/>
            </a:pPr>
            <a:r>
              <a:rPr lang="en-IN" sz="1400" dirty="0" smtClean="0"/>
              <a:t>Availability Set</a:t>
            </a:r>
          </a:p>
          <a:p>
            <a:pPr marL="457200" lvl="7" indent="-457200">
              <a:buFont typeface="+mj-lt"/>
              <a:buAutoNum type="romanLcPeriod"/>
            </a:pPr>
            <a:r>
              <a:rPr lang="en-IN" sz="1400" dirty="0" smtClean="0"/>
              <a:t>Network Security Group</a:t>
            </a:r>
          </a:p>
          <a:p>
            <a:pPr marL="457200" lvl="7" indent="-457200">
              <a:buFont typeface="+mj-lt"/>
              <a:buAutoNum type="romanLcPeriod"/>
            </a:pPr>
            <a:r>
              <a:rPr lang="en-IN" sz="1400" dirty="0" smtClean="0"/>
              <a:t>Rules for Routes</a:t>
            </a:r>
          </a:p>
          <a:p>
            <a:pPr marL="457200" lvl="7" indent="-457200">
              <a:buFont typeface="+mj-lt"/>
              <a:buAutoNum type="romanLcPeriod"/>
            </a:pPr>
            <a:r>
              <a:rPr lang="en-IN" sz="1400" dirty="0" smtClean="0"/>
              <a:t>Virtual Network</a:t>
            </a:r>
          </a:p>
          <a:p>
            <a:pPr marL="457200" lvl="7" indent="-457200">
              <a:buFont typeface="+mj-lt"/>
              <a:buAutoNum type="romanLcPeriod"/>
            </a:pPr>
            <a:r>
              <a:rPr lang="en-IN" sz="1400" dirty="0" smtClean="0"/>
              <a:t>Sub net</a:t>
            </a:r>
          </a:p>
          <a:p>
            <a:pPr marL="457200" lvl="7" indent="-457200">
              <a:buFont typeface="+mj-lt"/>
              <a:buAutoNum type="romanLcPeriod"/>
            </a:pPr>
            <a:r>
              <a:rPr lang="en-IN" sz="1400" dirty="0" smtClean="0"/>
              <a:t>Load Balancer</a:t>
            </a:r>
          </a:p>
          <a:p>
            <a:pPr marL="457200" lvl="7" indent="-457200">
              <a:buFont typeface="+mj-lt"/>
              <a:buAutoNum type="romanLcPeriod"/>
            </a:pPr>
            <a:r>
              <a:rPr lang="en-IN" sz="1400" dirty="0" err="1" smtClean="0"/>
              <a:t>NICs</a:t>
            </a:r>
            <a:endParaRPr lang="en-IN" sz="1400" dirty="0" smtClean="0"/>
          </a:p>
          <a:p>
            <a:pPr marL="457200" lvl="7" indent="-457200">
              <a:buFont typeface="+mj-lt"/>
              <a:buAutoNum type="romanLcPeriod"/>
            </a:pPr>
            <a:r>
              <a:rPr lang="en-IN" sz="1400" dirty="0" err="1" smtClean="0"/>
              <a:t>VMs</a:t>
            </a:r>
            <a:endParaRPr lang="en-IN" sz="1400" dirty="0" smtClean="0"/>
          </a:p>
        </p:txBody>
      </p:sp>
      <p:sp>
        <p:nvSpPr>
          <p:cNvPr id="6" name="Text Placeholder 3"/>
          <p:cNvSpPr txBox="1">
            <a:spLocks/>
          </p:cNvSpPr>
          <p:nvPr/>
        </p:nvSpPr>
        <p:spPr>
          <a:xfrm>
            <a:off x="212036" y="4115628"/>
            <a:ext cx="8229600" cy="764485"/>
          </a:xfrm>
          <a:prstGeom prst="rect">
            <a:avLst/>
          </a:prstGeom>
          <a:noFill/>
          <a:ln>
            <a:noFill/>
          </a:ln>
        </p:spPr>
        <p:txBody>
          <a:bodyPr lIns="91425" tIns="91425" rIns="91425" bIns="91425" anchor="t" anchorCtr="0"/>
          <a:lstStyle/>
          <a:p>
            <a:pPr marL="457200" marR="0" lvl="4" indent="-457200" algn="l" defTabSz="914400" rtl="0" eaLnBrk="1" fontAlgn="auto" latinLnBrk="0" hangingPunct="1">
              <a:lnSpc>
                <a:spcPct val="100000"/>
              </a:lnSpc>
              <a:spcBef>
                <a:spcPts val="0"/>
              </a:spcBef>
              <a:spcAft>
                <a:spcPts val="0"/>
              </a:spcAft>
              <a:buClr>
                <a:schemeClr val="dk1"/>
              </a:buClr>
              <a:buSzPct val="100000"/>
              <a:tabLst/>
              <a:defRPr/>
            </a:pPr>
            <a:r>
              <a:rPr kumimoji="0" lang="en-IN" sz="1200" b="0" i="1" u="none" strike="noStrike" kern="0" cap="none" spc="0" normalizeH="0" baseline="0" noProof="0" dirty="0" smtClean="0">
                <a:ln>
                  <a:noFill/>
                </a:ln>
                <a:solidFill>
                  <a:schemeClr val="dk1"/>
                </a:solidFill>
                <a:effectLst/>
                <a:uLnTx/>
                <a:uFillTx/>
                <a:latin typeface="Arial"/>
                <a:ea typeface="Arial"/>
                <a:cs typeface="Arial"/>
                <a:sym typeface="Arial"/>
              </a:rPr>
              <a:t>*Note:</a:t>
            </a:r>
            <a:r>
              <a:rPr kumimoji="0" lang="en-IN" sz="1200" b="0" i="1" u="none" strike="noStrike" kern="0" cap="none" spc="0" normalizeH="0" noProof="0" dirty="0" smtClean="0">
                <a:ln>
                  <a:noFill/>
                </a:ln>
                <a:solidFill>
                  <a:schemeClr val="dk1"/>
                </a:solidFill>
                <a:effectLst/>
                <a:uLnTx/>
                <a:uFillTx/>
                <a:latin typeface="Arial"/>
                <a:ea typeface="Arial"/>
                <a:cs typeface="Arial"/>
                <a:sym typeface="Arial"/>
              </a:rPr>
              <a:t> Due to absence of 3 Fault Domains in SEA Region, </a:t>
            </a:r>
            <a:r>
              <a:rPr lang="en-IN" sz="1200" i="1" dirty="0" err="1" smtClean="0">
                <a:solidFill>
                  <a:schemeClr val="dk1"/>
                </a:solidFill>
              </a:rPr>
              <a:t>T</a:t>
            </a:r>
            <a:r>
              <a:rPr kumimoji="0" lang="en-IN" sz="1200" b="0" i="1" u="none" strike="noStrike" kern="0" cap="none" spc="0" normalizeH="0" noProof="0" dirty="0" err="1" smtClean="0">
                <a:ln>
                  <a:noFill/>
                </a:ln>
                <a:solidFill>
                  <a:schemeClr val="dk1"/>
                </a:solidFill>
                <a:effectLst/>
                <a:uLnTx/>
                <a:uFillTx/>
                <a:latin typeface="Arial"/>
                <a:ea typeface="Arial"/>
                <a:cs typeface="Arial"/>
                <a:sym typeface="Arial"/>
              </a:rPr>
              <a:t>erraform</a:t>
            </a:r>
            <a:r>
              <a:rPr kumimoji="0" lang="en-IN" sz="1200" b="0" i="1" u="none" strike="noStrike" kern="0" cap="none" spc="0" normalizeH="0" noProof="0" dirty="0" smtClean="0">
                <a:ln>
                  <a:noFill/>
                </a:ln>
                <a:solidFill>
                  <a:schemeClr val="dk1"/>
                </a:solidFill>
                <a:effectLst/>
                <a:uLnTx/>
                <a:uFillTx/>
                <a:latin typeface="Arial"/>
                <a:ea typeface="Arial"/>
                <a:cs typeface="Arial"/>
                <a:sym typeface="Arial"/>
              </a:rPr>
              <a:t> scripts was </a:t>
            </a:r>
            <a:r>
              <a:rPr lang="en-IN" sz="1200" i="1" dirty="0" smtClean="0">
                <a:solidFill>
                  <a:schemeClr val="dk1"/>
                </a:solidFill>
              </a:rPr>
              <a:t>giving error on SEA region. </a:t>
            </a:r>
          </a:p>
          <a:p>
            <a:pPr marL="457200" marR="0" lvl="4" indent="-457200" algn="l" defTabSz="914400" rtl="0" eaLnBrk="1" fontAlgn="auto" latinLnBrk="0" hangingPunct="1">
              <a:lnSpc>
                <a:spcPct val="100000"/>
              </a:lnSpc>
              <a:spcBef>
                <a:spcPts val="0"/>
              </a:spcBef>
              <a:spcAft>
                <a:spcPts val="0"/>
              </a:spcAft>
              <a:buClr>
                <a:schemeClr val="dk1"/>
              </a:buClr>
              <a:buSzPct val="100000"/>
              <a:tabLst/>
              <a:defRPr/>
            </a:pPr>
            <a:r>
              <a:rPr lang="en-IN" sz="1200" i="1" dirty="0" smtClean="0">
                <a:solidFill>
                  <a:schemeClr val="dk1"/>
                </a:solidFill>
              </a:rPr>
              <a:t>Hence infrastructure related to SEA Region was built in Central US.</a:t>
            </a:r>
            <a:endParaRPr kumimoji="0" lang="en-IN" sz="1200" b="0" i="1" u="none" strike="noStrike" kern="0" cap="none" spc="0" normalizeH="0" baseline="0" noProof="0" dirty="0" smtClean="0">
              <a:ln>
                <a:noFill/>
              </a:ln>
              <a:solidFill>
                <a:schemeClr val="dk1"/>
              </a:solidFill>
              <a:effectLst/>
              <a:uLnTx/>
              <a:uFillTx/>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Final Design Structure</a:t>
            </a:r>
          </a:p>
        </p:txBody>
      </p:sp>
      <p:pic>
        <p:nvPicPr>
          <p:cNvPr id="6" name="Picture 5"/>
          <p:cNvPicPr/>
          <p:nvPr/>
        </p:nvPicPr>
        <p:blipFill>
          <a:blip r:embed="rId3"/>
          <a:srcRect/>
          <a:stretch>
            <a:fillRect/>
          </a:stretch>
        </p:blipFill>
        <p:spPr bwMode="auto">
          <a:xfrm>
            <a:off x="986403" y="1259246"/>
            <a:ext cx="7322709" cy="3685472"/>
          </a:xfrm>
          <a:prstGeom prst="rect">
            <a:avLst/>
          </a:prstGeom>
          <a:noFill/>
          <a:ln w="9525">
            <a:noFill/>
            <a:miter lim="800000"/>
            <a:headEnd/>
            <a:tailEnd/>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lvl="4" indent="-342900" algn="l" rtl="0"/>
            <a:r>
              <a:rPr lang="en-IN" sz="3200" dirty="0" smtClean="0"/>
              <a:t>4. Installing IIS on each VM using </a:t>
            </a:r>
            <a:r>
              <a:rPr lang="en-IN" sz="3200" dirty="0" err="1" smtClean="0"/>
              <a:t>Ansible</a:t>
            </a:r>
            <a:endParaRPr lang="en-IN" sz="3200" dirty="0" smtClean="0"/>
          </a:p>
        </p:txBody>
      </p:sp>
      <p:sp>
        <p:nvSpPr>
          <p:cNvPr id="4" name="Text Placeholder 3"/>
          <p:cNvSpPr>
            <a:spLocks noGrp="1"/>
          </p:cNvSpPr>
          <p:nvPr>
            <p:ph type="body" idx="1"/>
          </p:nvPr>
        </p:nvSpPr>
        <p:spPr>
          <a:xfrm>
            <a:off x="457200" y="1200150"/>
            <a:ext cx="8229600" cy="1254815"/>
          </a:xfrm>
        </p:spPr>
        <p:txBody>
          <a:bodyPr/>
          <a:lstStyle/>
          <a:p>
            <a:pPr marL="457200" lvl="4" indent="-457200">
              <a:buFont typeface="+mj-lt"/>
              <a:buAutoNum type="alphaLcParenR"/>
            </a:pPr>
            <a:r>
              <a:rPr lang="en-IN" sz="1400" dirty="0" smtClean="0"/>
              <a:t>Installing </a:t>
            </a:r>
            <a:r>
              <a:rPr lang="en-IN" sz="1400" dirty="0" err="1" smtClean="0"/>
              <a:t>Ansible</a:t>
            </a:r>
            <a:r>
              <a:rPr lang="en-IN" sz="1400" dirty="0" smtClean="0"/>
              <a:t> software</a:t>
            </a:r>
          </a:p>
          <a:p>
            <a:pPr marL="457200" lvl="4" indent="-457200">
              <a:buFont typeface="+mj-lt"/>
              <a:buAutoNum type="alphaLcParenR"/>
            </a:pPr>
            <a:r>
              <a:rPr lang="en-IN" sz="1400" dirty="0" smtClean="0"/>
              <a:t>Creating hosts file</a:t>
            </a:r>
          </a:p>
          <a:p>
            <a:pPr marL="457200" lvl="4" indent="-457200">
              <a:buFont typeface="+mj-lt"/>
              <a:buAutoNum type="alphaLcParenR"/>
            </a:pPr>
            <a:r>
              <a:rPr lang="en-IN" sz="1400" dirty="0" smtClean="0"/>
              <a:t>Creating </a:t>
            </a:r>
            <a:r>
              <a:rPr lang="en-IN" sz="1400" dirty="0" err="1" smtClean="0"/>
              <a:t>iis.yml</a:t>
            </a:r>
            <a:r>
              <a:rPr lang="en-IN" sz="1400" dirty="0" smtClean="0"/>
              <a:t> file having scripts to be executed on each VM</a:t>
            </a:r>
          </a:p>
          <a:p>
            <a:pPr marL="457200" lvl="4" indent="-457200">
              <a:buFont typeface="+mj-lt"/>
              <a:buAutoNum type="alphaLcParenR"/>
            </a:pPr>
            <a:r>
              <a:rPr lang="en-IN" sz="1400" dirty="0" smtClean="0"/>
              <a:t>After successful installation, check Load Balancer URL</a:t>
            </a:r>
          </a:p>
          <a:p>
            <a:pPr marL="457200" lvl="4" indent="-457200">
              <a:buFont typeface="+mj-lt"/>
              <a:buAutoNum type="alphaLcParenR"/>
            </a:pPr>
            <a:r>
              <a:rPr lang="en-IN" sz="1400" dirty="0" smtClean="0"/>
              <a:t>http://40.122.47.65/ </a:t>
            </a:r>
          </a:p>
        </p:txBody>
      </p:sp>
      <p:pic>
        <p:nvPicPr>
          <p:cNvPr id="5" name="Picture 4"/>
          <p:cNvPicPr/>
          <p:nvPr/>
        </p:nvPicPr>
        <p:blipFill>
          <a:blip r:embed="rId3"/>
          <a:srcRect/>
          <a:stretch>
            <a:fillRect/>
          </a:stretch>
        </p:blipFill>
        <p:spPr bwMode="auto">
          <a:xfrm>
            <a:off x="2912165" y="2246242"/>
            <a:ext cx="5834270" cy="2673627"/>
          </a:xfrm>
          <a:prstGeom prst="rect">
            <a:avLst/>
          </a:prstGeom>
          <a:noFill/>
          <a:ln w="9525">
            <a:noFill/>
            <a:miter lim="800000"/>
            <a:headEnd/>
            <a:tailEnd/>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5. Storage Account and User Access</a:t>
            </a:r>
          </a:p>
        </p:txBody>
      </p:sp>
      <p:sp>
        <p:nvSpPr>
          <p:cNvPr id="4" name="Text Placeholder 3"/>
          <p:cNvSpPr>
            <a:spLocks noGrp="1"/>
          </p:cNvSpPr>
          <p:nvPr>
            <p:ph type="body" idx="1"/>
          </p:nvPr>
        </p:nvSpPr>
        <p:spPr>
          <a:xfrm>
            <a:off x="457200" y="1200150"/>
            <a:ext cx="8229600" cy="2397815"/>
          </a:xfrm>
        </p:spPr>
        <p:txBody>
          <a:bodyPr/>
          <a:lstStyle/>
          <a:p>
            <a:pPr marL="457200" lvl="4" indent="-457200">
              <a:buFont typeface="+mj-lt"/>
              <a:buAutoNum type="arabicPeriod"/>
            </a:pPr>
            <a:r>
              <a:rPr lang="en-IN" dirty="0" smtClean="0"/>
              <a:t>Creating Storage Account</a:t>
            </a:r>
          </a:p>
          <a:p>
            <a:pPr marL="457200" lvl="4" indent="-457200">
              <a:buFont typeface="+mj-lt"/>
              <a:buAutoNum type="arabicPeriod"/>
            </a:pPr>
            <a:r>
              <a:rPr lang="en-IN" dirty="0" smtClean="0"/>
              <a:t>Providing access using SAS keys</a:t>
            </a:r>
          </a:p>
          <a:p>
            <a:pPr marL="457200" lvl="4" indent="-457200">
              <a:buFont typeface="+mj-lt"/>
              <a:buAutoNum type="arabicPeriod"/>
            </a:pPr>
            <a:r>
              <a:rPr lang="en-IN" dirty="0" smtClean="0"/>
              <a:t>Creating users: </a:t>
            </a:r>
          </a:p>
          <a:p>
            <a:pPr marL="457200" lvl="6" indent="-457200">
              <a:buFont typeface="+mj-lt"/>
              <a:buAutoNum type="alphaLcParenR"/>
            </a:pPr>
            <a:r>
              <a:rPr lang="en-IN" dirty="0" smtClean="0"/>
              <a:t>     - Sales Manager</a:t>
            </a:r>
          </a:p>
          <a:p>
            <a:pPr marL="457200" lvl="6" indent="-457200">
              <a:buFont typeface="+mj-lt"/>
              <a:buAutoNum type="alphaLcParenR"/>
            </a:pPr>
            <a:r>
              <a:rPr lang="en-IN" dirty="0" smtClean="0"/>
              <a:t>     - </a:t>
            </a:r>
            <a:r>
              <a:rPr lang="en-IN" dirty="0" err="1" smtClean="0"/>
              <a:t>Vm</a:t>
            </a:r>
            <a:r>
              <a:rPr lang="en-IN" dirty="0" smtClean="0"/>
              <a:t> Admin</a:t>
            </a:r>
          </a:p>
          <a:p>
            <a:pPr marL="457200" lvl="6" indent="-457200">
              <a:buFont typeface="+mj-lt"/>
              <a:buAutoNum type="alphaLcParenR"/>
            </a:pPr>
            <a:r>
              <a:rPr lang="en-IN" dirty="0" smtClean="0"/>
              <a:t>     - Backup Admin</a:t>
            </a:r>
          </a:p>
          <a:p>
            <a:pPr marL="457200" lvl="4" indent="-457200">
              <a:buFont typeface="+mj-lt"/>
              <a:buAutoNum type="arabicPeriod"/>
            </a:pPr>
            <a:endParaRPr lang="en-IN" sz="1400" dirty="0" smtClean="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5. </a:t>
            </a:r>
            <a:r>
              <a:rPr lang="en-IN" sz="2800" dirty="0" smtClean="0"/>
              <a:t>User Access Management and Monitoring</a:t>
            </a:r>
          </a:p>
        </p:txBody>
      </p:sp>
      <p:sp>
        <p:nvSpPr>
          <p:cNvPr id="4" name="Text Placeholder 3"/>
          <p:cNvSpPr>
            <a:spLocks noGrp="1"/>
          </p:cNvSpPr>
          <p:nvPr>
            <p:ph type="body" idx="1"/>
          </p:nvPr>
        </p:nvSpPr>
        <p:spPr>
          <a:xfrm>
            <a:off x="457200" y="1200150"/>
            <a:ext cx="8229600" cy="2397815"/>
          </a:xfrm>
        </p:spPr>
        <p:txBody>
          <a:bodyPr/>
          <a:lstStyle/>
          <a:p>
            <a:pPr marL="457200" lvl="7" indent="-457200">
              <a:buFont typeface="+mj-lt"/>
              <a:buAutoNum type="arabicPeriod"/>
            </a:pPr>
            <a:r>
              <a:rPr lang="en-IN" sz="2000" dirty="0" smtClean="0"/>
              <a:t>Assigning Roles through Using Azure RBAC </a:t>
            </a:r>
          </a:p>
          <a:p>
            <a:pPr marL="457200" lvl="7" indent="-457200">
              <a:buFont typeface="+mj-lt"/>
              <a:buAutoNum type="arabicPeriod"/>
            </a:pPr>
            <a:r>
              <a:rPr lang="en-IN" sz="2000" dirty="0" smtClean="0"/>
              <a:t>Monitoring of Infrastructure through Automated alerts:</a:t>
            </a:r>
          </a:p>
          <a:p>
            <a:pPr marL="457200" lvl="8" indent="-457200">
              <a:buFont typeface="Wingdings" pitchFamily="2" charset="2"/>
              <a:buChar char="Ø"/>
            </a:pPr>
            <a:r>
              <a:rPr lang="en-IN" dirty="0" smtClean="0"/>
              <a:t>SMS Alerts</a:t>
            </a:r>
          </a:p>
          <a:p>
            <a:pPr marL="457200" lvl="8" indent="-457200">
              <a:buFont typeface="Wingdings" pitchFamily="2" charset="2"/>
              <a:buChar char="Ø"/>
            </a:pPr>
            <a:r>
              <a:rPr lang="en-IN" dirty="0" smtClean="0"/>
              <a:t>Email Alerts</a:t>
            </a:r>
          </a:p>
          <a:p>
            <a:pPr marL="457200" lvl="7" indent="-457200">
              <a:buFont typeface="+mj-lt"/>
              <a:buAutoNum type="arabicPeriod"/>
            </a:pPr>
            <a:endParaRPr lang="en-IN" sz="1400" dirty="0" smtClean="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37321" y="138568"/>
            <a:ext cx="8229600" cy="857400"/>
          </a:xfrm>
          <a:prstGeom prst="rect">
            <a:avLst/>
          </a:prstGeom>
        </p:spPr>
        <p:txBody>
          <a:bodyPr lIns="91425" tIns="91425" rIns="91425" bIns="91425" anchor="b" anchorCtr="0">
            <a:noAutofit/>
          </a:bodyPr>
          <a:lstStyle/>
          <a:p>
            <a:pPr marL="342900" indent="-342900"/>
            <a:r>
              <a:rPr lang="en-IN" sz="2800" dirty="0" smtClean="0"/>
              <a:t>Components/Tools/Interfaces Used in this POC</a:t>
            </a:r>
            <a:endParaRPr lang="en-IN" sz="2400" dirty="0" smtClean="0"/>
          </a:p>
        </p:txBody>
      </p:sp>
      <p:graphicFrame>
        <p:nvGraphicFramePr>
          <p:cNvPr id="5" name="Diagram 4"/>
          <p:cNvGraphicFramePr/>
          <p:nvPr/>
        </p:nvGraphicFramePr>
        <p:xfrm>
          <a:off x="288233" y="1381540"/>
          <a:ext cx="5108715" cy="3438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87626" y="218081"/>
            <a:ext cx="8229600" cy="857400"/>
          </a:xfrm>
          <a:prstGeom prst="rect">
            <a:avLst/>
          </a:prstGeom>
        </p:spPr>
        <p:txBody>
          <a:bodyPr lIns="91425" tIns="91425" rIns="91425" bIns="91425" anchor="b" anchorCtr="0">
            <a:noAutofit/>
          </a:bodyPr>
          <a:lstStyle/>
          <a:p>
            <a:pPr marL="342900" indent="-342900"/>
            <a:r>
              <a:rPr lang="en-IN" sz="3200" dirty="0" smtClean="0"/>
              <a:t>Resource Costs</a:t>
            </a:r>
            <a:endParaRPr lang="en-IN" sz="3200" dirty="0" smtClean="0"/>
          </a:p>
        </p:txBody>
      </p:sp>
      <p:pic>
        <p:nvPicPr>
          <p:cNvPr id="1027" name="Picture 3"/>
          <p:cNvPicPr>
            <a:picLocks noChangeAspect="1" noChangeArrowheads="1"/>
          </p:cNvPicPr>
          <p:nvPr/>
        </p:nvPicPr>
        <p:blipFill>
          <a:blip r:embed="rId3"/>
          <a:srcRect/>
          <a:stretch>
            <a:fillRect/>
          </a:stretch>
        </p:blipFill>
        <p:spPr bwMode="auto">
          <a:xfrm>
            <a:off x="636105" y="1214361"/>
            <a:ext cx="7881730" cy="3718211"/>
          </a:xfrm>
          <a:prstGeom prst="rect">
            <a:avLst/>
          </a:prstGeom>
          <a:noFill/>
          <a:ln w="9525">
            <a:noFill/>
            <a:miter lim="800000"/>
            <a:headEnd/>
            <a:tailEnd/>
          </a:ln>
          <a:effectLst/>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87626" y="218081"/>
            <a:ext cx="8229600" cy="857400"/>
          </a:xfrm>
          <a:prstGeom prst="rect">
            <a:avLst/>
          </a:prstGeom>
        </p:spPr>
        <p:txBody>
          <a:bodyPr lIns="91425" tIns="91425" rIns="91425" bIns="91425" anchor="b" anchorCtr="0">
            <a:noAutofit/>
          </a:bodyPr>
          <a:lstStyle/>
          <a:p>
            <a:pPr marL="342900" indent="-342900"/>
            <a:r>
              <a:rPr lang="en-IN" sz="3200" dirty="0" smtClean="0"/>
              <a:t>Questions ?</a:t>
            </a:r>
          </a:p>
        </p:txBody>
      </p:sp>
      <p:pic>
        <p:nvPicPr>
          <p:cNvPr id="3" name="Picture 2" descr="Que.jpg"/>
          <p:cNvPicPr>
            <a:picLocks noChangeAspect="1"/>
          </p:cNvPicPr>
          <p:nvPr/>
        </p:nvPicPr>
        <p:blipFill>
          <a:blip r:embed="rId3"/>
          <a:stretch>
            <a:fillRect/>
          </a:stretch>
        </p:blipFill>
        <p:spPr>
          <a:xfrm>
            <a:off x="2738783" y="1872921"/>
            <a:ext cx="3721652" cy="2443421"/>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xmlns=""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xmlns=""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xmlns=""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xmlns=""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xmlns=""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a:xfrm>
            <a:off x="457200" y="1200150"/>
            <a:ext cx="8229600" cy="3725699"/>
          </a:xfrm>
        </p:spPr>
        <p:txBody>
          <a:bodyPr/>
          <a:lstStyle/>
          <a:p>
            <a:pPr marL="457200" indent="-457200">
              <a:buFont typeface="+mj-lt"/>
              <a:buAutoNum type="arabicPeriod"/>
            </a:pPr>
            <a:r>
              <a:rPr lang="en-IN" sz="2000" dirty="0" smtClean="0"/>
              <a:t>Listing Business Requirement</a:t>
            </a:r>
          </a:p>
          <a:p>
            <a:pPr marL="457200" indent="-457200">
              <a:buFont typeface="+mj-lt"/>
              <a:buAutoNum type="arabicPeriod"/>
            </a:pPr>
            <a:r>
              <a:rPr lang="en-IN" sz="2000" dirty="0" smtClean="0"/>
              <a:t>Translating to Technical Specification</a:t>
            </a:r>
          </a:p>
          <a:p>
            <a:pPr marL="457200" indent="-457200">
              <a:buFont typeface="+mj-lt"/>
              <a:buAutoNum type="arabicPeriod"/>
            </a:pPr>
            <a:r>
              <a:rPr lang="en-IN" sz="2000" dirty="0" smtClean="0"/>
              <a:t>Implementation</a:t>
            </a:r>
          </a:p>
          <a:p>
            <a:pPr marL="457200" lvl="4" indent="-457200">
              <a:buFont typeface="+mj-lt"/>
              <a:buAutoNum type="alphaLcParenR"/>
            </a:pPr>
            <a:r>
              <a:rPr lang="en-IN" sz="1400" dirty="0" smtClean="0"/>
              <a:t>Creating a Jump server in East US region. This server will also act as (Server11) </a:t>
            </a:r>
          </a:p>
          <a:p>
            <a:pPr marL="457200" lvl="4" indent="-457200">
              <a:buFont typeface="+mj-lt"/>
              <a:buAutoNum type="alphaLcParenR"/>
            </a:pPr>
            <a:r>
              <a:rPr lang="en-IN" sz="1400" dirty="0" smtClean="0"/>
              <a:t>Creating Infrastructure using </a:t>
            </a:r>
            <a:r>
              <a:rPr lang="en-IN" sz="1400" dirty="0" err="1" smtClean="0"/>
              <a:t>Terraform</a:t>
            </a:r>
            <a:endParaRPr lang="en-IN" sz="1400" dirty="0" smtClean="0"/>
          </a:p>
          <a:p>
            <a:pPr marL="457200" lvl="4" indent="-457200">
              <a:buFont typeface="+mj-lt"/>
              <a:buAutoNum type="alphaLcParenR"/>
            </a:pPr>
            <a:r>
              <a:rPr lang="en-IN" sz="1400" dirty="0" smtClean="0"/>
              <a:t>Installing Internet Information Services(IIS)  on to each VM using </a:t>
            </a:r>
            <a:r>
              <a:rPr lang="en-IN" sz="1400" dirty="0" err="1" smtClean="0"/>
              <a:t>Ansible</a:t>
            </a:r>
            <a:endParaRPr lang="en-IN" sz="1400" dirty="0" smtClean="0"/>
          </a:p>
          <a:p>
            <a:pPr marL="457200" lvl="4" indent="-457200">
              <a:buFont typeface="+mj-lt"/>
              <a:buAutoNum type="alphaLcParenR"/>
            </a:pPr>
            <a:r>
              <a:rPr lang="en-IN" sz="1400" dirty="0" smtClean="0"/>
              <a:t>Creation of Storage Account</a:t>
            </a:r>
          </a:p>
          <a:p>
            <a:pPr marL="457200" lvl="4" indent="-457200">
              <a:buFont typeface="+mj-lt"/>
              <a:buAutoNum type="alphaLcParenR"/>
            </a:pPr>
            <a:r>
              <a:rPr lang="en-IN" sz="1400" dirty="0" smtClean="0"/>
              <a:t>Creation of Different Users and Setting their Access</a:t>
            </a:r>
          </a:p>
          <a:p>
            <a:pPr marL="457200" lvl="4" indent="-457200"/>
            <a:r>
              <a:rPr lang="en-IN" sz="2000" dirty="0" smtClean="0"/>
              <a:t>4.  Backup and Monitoring</a:t>
            </a:r>
            <a:endParaRPr lang="en-IN" sz="2000"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dirty="0" smtClean="0"/>
              <a:t>1. Listing Business Requirement</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a:xfrm>
            <a:off x="457200" y="1200150"/>
            <a:ext cx="8229600" cy="3725699"/>
          </a:xfrm>
        </p:spPr>
        <p:txBody>
          <a:bodyPr/>
          <a:lstStyle/>
          <a:p>
            <a:pPr marL="342900" indent="-342900">
              <a:buFont typeface="Arial" panose="020B0604020202020204" pitchFamily="34" charset="0"/>
              <a:buChar char="•"/>
            </a:pPr>
            <a:r>
              <a:rPr lang="en-IN" sz="2000" dirty="0" smtClean="0"/>
              <a:t>A low cost solution based on demand of dynamic business conditions.</a:t>
            </a:r>
          </a:p>
          <a:p>
            <a:pPr marL="342900" indent="-342900">
              <a:buFont typeface="Arial" panose="020B0604020202020204" pitchFamily="34" charset="0"/>
              <a:buChar char="•"/>
            </a:pPr>
            <a:r>
              <a:rPr lang="en-IN" sz="2000" dirty="0" smtClean="0"/>
              <a:t>As the business expands across </a:t>
            </a:r>
            <a:r>
              <a:rPr lang="en-IN" sz="2000" dirty="0" err="1" smtClean="0"/>
              <a:t>EastUS</a:t>
            </a:r>
            <a:r>
              <a:rPr lang="en-IN" sz="2000" dirty="0" smtClean="0"/>
              <a:t> and SEA, they would like to have their </a:t>
            </a:r>
            <a:r>
              <a:rPr lang="en-IN" sz="2000" dirty="0" err="1" smtClean="0"/>
              <a:t>DataCenter</a:t>
            </a:r>
            <a:r>
              <a:rPr lang="en-IN" sz="2000" dirty="0" smtClean="0"/>
              <a:t> virtualised using cloud computing.</a:t>
            </a:r>
          </a:p>
          <a:p>
            <a:pPr marL="342900" indent="-342900">
              <a:buFont typeface="Arial" panose="020B0604020202020204" pitchFamily="34" charset="0"/>
              <a:buChar char="•"/>
            </a:pPr>
            <a:r>
              <a:rPr lang="en-IN" sz="2000" dirty="0" smtClean="0"/>
              <a:t>Critical Data should be made available in case of disaster.</a:t>
            </a:r>
          </a:p>
          <a:p>
            <a:pPr marL="342900" indent="-342900">
              <a:buFont typeface="Arial" panose="020B0604020202020204" pitchFamily="34" charset="0"/>
              <a:buChar char="•"/>
            </a:pPr>
            <a:r>
              <a:rPr lang="en-IN" sz="2000" dirty="0" smtClean="0"/>
              <a:t>Sales manager should access his resource from windows explorer.</a:t>
            </a:r>
            <a:endParaRPr lang="en-IN" sz="2000" dirty="0"/>
          </a:p>
        </p:txBody>
      </p:sp>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3488</TotalTime>
  <Words>884</Words>
  <Application>Microsoft Office PowerPoint</Application>
  <PresentationFormat>On-screen Show (16:9)</PresentationFormat>
  <Paragraphs>120</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biz</vt:lpstr>
      <vt:lpstr> Case Study</vt:lpstr>
      <vt:lpstr>Contents</vt:lpstr>
      <vt:lpstr>Business Requirements </vt:lpstr>
      <vt:lpstr>SEA region </vt:lpstr>
      <vt:lpstr>EastUS</vt:lpstr>
      <vt:lpstr>Storage Requirements</vt:lpstr>
      <vt:lpstr>Azure Resource management</vt:lpstr>
      <vt:lpstr>Implementation Flow</vt:lpstr>
      <vt:lpstr>1. Listing Business Requirement</vt:lpstr>
      <vt:lpstr>2. Translating to Technical Specification</vt:lpstr>
      <vt:lpstr>3. Implementation Order</vt:lpstr>
      <vt:lpstr>Final Design Structure</vt:lpstr>
      <vt:lpstr>4. Installing IIS on each VM using Ansible</vt:lpstr>
      <vt:lpstr>5. Storage Account and User Access</vt:lpstr>
      <vt:lpstr>5. User Access Management and Monitoring</vt:lpstr>
      <vt:lpstr>Components/Tools/Interfaces Used in this POC</vt:lpstr>
      <vt:lpstr>Resource Costs</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Tejinder</cp:lastModifiedBy>
  <cp:revision>63</cp:revision>
  <dcterms:modified xsi:type="dcterms:W3CDTF">2021-07-14T07:52:31Z</dcterms:modified>
</cp:coreProperties>
</file>