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686800" cy="3810000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IN" sz="2800" b="1" dirty="0" smtClean="0">
                <a:solidFill>
                  <a:srgbClr val="C00000"/>
                </a:solidFill>
              </a:rPr>
              <a:t>Installation of Oracle Database &amp; SQL Developer</a:t>
            </a:r>
          </a:p>
          <a:p>
            <a:pPr marL="514350" indent="-514350" algn="l">
              <a:buAutoNum type="arabicPeriod"/>
            </a:pPr>
            <a:r>
              <a:rPr lang="en-IN" sz="2800" b="1" dirty="0" smtClean="0">
                <a:solidFill>
                  <a:srgbClr val="C00000"/>
                </a:solidFill>
              </a:rPr>
              <a:t>Execution of Basic SQL Commands in Oracle DB</a:t>
            </a:r>
          </a:p>
          <a:p>
            <a:pPr marL="514350" indent="-514350" algn="l">
              <a:buAutoNum type="arabicPeriod"/>
            </a:pPr>
            <a:r>
              <a:rPr lang="en-IN" sz="2800" b="1" dirty="0" smtClean="0">
                <a:solidFill>
                  <a:srgbClr val="C00000"/>
                </a:solidFill>
              </a:rPr>
              <a:t>Installation of Python Environment using Anaconda</a:t>
            </a:r>
          </a:p>
          <a:p>
            <a:pPr marL="514350" indent="-514350" algn="l">
              <a:buAutoNum type="arabicPeriod"/>
            </a:pPr>
            <a:r>
              <a:rPr lang="en-IN" sz="2800" b="1" dirty="0" smtClean="0">
                <a:solidFill>
                  <a:srgbClr val="C00000"/>
                </a:solidFill>
              </a:rPr>
              <a:t>Different Types of Joins in 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IN" b="1" dirty="0" smtClean="0">
                <a:solidFill>
                  <a:srgbClr val="C00000"/>
                </a:solidFill>
              </a:rPr>
              <a:t>Oracle Database and 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IN" b="1" dirty="0" smtClean="0">
                <a:solidFill>
                  <a:srgbClr val="C00000"/>
                </a:solidFill>
              </a:rPr>
              <a:t>Pandas’ Data Frames using Python</a:t>
            </a:r>
          </a:p>
          <a:p>
            <a:pPr marL="1428750" lvl="2" indent="-514350" algn="l">
              <a:buFont typeface="+mj-lt"/>
              <a:buAutoNum type="romanLcPeriod"/>
            </a:pPr>
            <a:r>
              <a:rPr lang="en-IN" b="1" dirty="0" smtClean="0">
                <a:solidFill>
                  <a:srgbClr val="C00000"/>
                </a:solidFill>
              </a:rPr>
              <a:t>Connecting to Oracle DB using 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77975"/>
            <a:ext cx="8229600" cy="1470025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Agenda</a:t>
            </a:r>
            <a:endParaRPr lang="en-IN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</TotalTime>
  <Words>42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Equity</vt:lpstr>
      <vt:lpstr>Agenda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Tejinder</dc:creator>
  <cp:lastModifiedBy>T</cp:lastModifiedBy>
  <cp:revision>10</cp:revision>
  <dcterms:created xsi:type="dcterms:W3CDTF">2006-08-16T00:00:00Z</dcterms:created>
  <dcterms:modified xsi:type="dcterms:W3CDTF">2020-02-01T11:08:41Z</dcterms:modified>
</cp:coreProperties>
</file>