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9" r:id="rId3"/>
    <p:sldId id="258" r:id="rId4"/>
    <p:sldId id="260" r:id="rId5"/>
    <p:sldId id="261" r:id="rId6"/>
    <p:sldId id="262" r:id="rId7"/>
    <p:sldId id="263"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D00044FB-5333-4927-83EB-866F5116C700}" type="datetimeFigureOut">
              <a:rPr lang="en-IN" smtClean="0"/>
              <a:t>03-09-2020</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11" name="Slide Number Placeholder 10"/>
          <p:cNvSpPr>
            <a:spLocks noGrp="1"/>
          </p:cNvSpPr>
          <p:nvPr>
            <p:ph type="sldNum" sz="quarter" idx="12"/>
          </p:nvPr>
        </p:nvSpPr>
        <p:spPr/>
        <p:txBody>
          <a:bodyPr/>
          <a:lstStyle>
            <a:extLst/>
          </a:lstStyle>
          <a:p>
            <a:fld id="{B064CC3E-1D80-456B-9612-E3D100C00FF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00044FB-5333-4927-83EB-866F5116C700}" type="datetimeFigureOut">
              <a:rPr lang="en-IN" smtClean="0"/>
              <a:t>03-09-2020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064CC3E-1D80-456B-9612-E3D100C00FF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00044FB-5333-4927-83EB-866F5116C700}" type="datetimeFigureOut">
              <a:rPr lang="en-IN" smtClean="0"/>
              <a:t>03-09-2020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064CC3E-1D80-456B-9612-E3D100C00FF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00044FB-5333-4927-83EB-866F5116C700}" type="datetimeFigureOut">
              <a:rPr lang="en-IN" smtClean="0"/>
              <a:t>03-09-2020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064CC3E-1D80-456B-9612-E3D100C00FF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00044FB-5333-4927-83EB-866F5116C700}" type="datetimeFigureOut">
              <a:rPr lang="en-IN" smtClean="0"/>
              <a:t>03-09-2020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064CC3E-1D80-456B-9612-E3D100C00FF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00044FB-5333-4927-83EB-866F5116C700}" type="datetimeFigureOut">
              <a:rPr lang="en-IN" smtClean="0"/>
              <a:t>03-09-2020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B064CC3E-1D80-456B-9612-E3D100C00FF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00044FB-5333-4927-83EB-866F5116C700}" type="datetimeFigureOut">
              <a:rPr lang="en-IN" smtClean="0"/>
              <a:t>03-09-2020</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B064CC3E-1D80-456B-9612-E3D100C00FF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00044FB-5333-4927-83EB-866F5116C700}" type="datetimeFigureOut">
              <a:rPr lang="en-IN" smtClean="0"/>
              <a:t>03-09-2020</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B064CC3E-1D80-456B-9612-E3D100C00FF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D00044FB-5333-4927-83EB-866F5116C700}" type="datetimeFigureOut">
              <a:rPr lang="en-IN" smtClean="0"/>
              <a:t>03-09-2020</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B064CC3E-1D80-456B-9612-E3D100C00FF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00044FB-5333-4927-83EB-866F5116C700}" type="datetimeFigureOut">
              <a:rPr lang="en-IN" smtClean="0"/>
              <a:t>03-09-2020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B064CC3E-1D80-456B-9612-E3D100C00FF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00044FB-5333-4927-83EB-866F5116C700}" type="datetimeFigureOut">
              <a:rPr lang="en-IN" smtClean="0"/>
              <a:t>03-09-2020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B064CC3E-1D80-456B-9612-E3D100C00FFD}" type="slidenum">
              <a:rPr lang="en-IN" smtClean="0"/>
              <a:t>‹#›</a:t>
            </a:fld>
            <a:endParaRPr lang="en-IN"/>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00044FB-5333-4927-83EB-866F5116C700}" type="datetimeFigureOut">
              <a:rPr lang="en-IN" smtClean="0"/>
              <a:t>03-09-2020</a:t>
            </a:fld>
            <a:endParaRPr lang="en-IN"/>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IN"/>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064CC3E-1D80-456B-9612-E3D100C00FF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smtClean="0"/>
              <a:t>By </a:t>
            </a:r>
            <a:r>
              <a:rPr lang="en-IN" b="0" dirty="0" err="1" smtClean="0"/>
              <a:t>Tejasvi</a:t>
            </a:r>
            <a:r>
              <a:rPr lang="en-IN" b="0" dirty="0" smtClean="0"/>
              <a:t> Singh</a:t>
            </a:r>
            <a:endParaRPr lang="en-IN" b="0" dirty="0"/>
          </a:p>
        </p:txBody>
      </p:sp>
      <p:sp>
        <p:nvSpPr>
          <p:cNvPr id="3" name="Content Placeholder 2"/>
          <p:cNvSpPr>
            <a:spLocks noGrp="1"/>
          </p:cNvSpPr>
          <p:nvPr>
            <p:ph idx="1"/>
          </p:nvPr>
        </p:nvSpPr>
        <p:spPr/>
        <p:txBody>
          <a:bodyPr/>
          <a:lstStyle/>
          <a:p>
            <a:endParaRPr lang="en-IN" dirty="0" smtClean="0"/>
          </a:p>
          <a:p>
            <a:pPr marL="0" indent="0">
              <a:buNone/>
            </a:pPr>
            <a:r>
              <a:rPr lang="en-IN"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Image classification</a:t>
            </a:r>
          </a:p>
          <a:p>
            <a:pPr marL="0" indent="0">
              <a:buNone/>
            </a:pPr>
            <a:r>
              <a:rPr lang="en-IN"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Festival Recognition</a:t>
            </a:r>
            <a:endParaRPr lang="en-IN"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0" indent="0">
              <a:buNone/>
            </a:pPr>
            <a:endParaRPr lang="en-IN"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9569004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8000" dirty="0" smtClean="0"/>
              <a:t>Thank you !!</a:t>
            </a:r>
            <a:endParaRPr lang="en-IN" sz="8000" dirty="0"/>
          </a:p>
        </p:txBody>
      </p:sp>
    </p:spTree>
    <p:extLst>
      <p:ext uri="{BB962C8B-B14F-4D97-AF65-F5344CB8AC3E}">
        <p14:creationId xmlns:p14="http://schemas.microsoft.com/office/powerpoint/2010/main" val="2313783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Introduction</a:t>
            </a:r>
            <a:endParaRPr lang="en-IN" dirty="0"/>
          </a:p>
        </p:txBody>
      </p:sp>
      <p:sp>
        <p:nvSpPr>
          <p:cNvPr id="3" name="Subtitle 2"/>
          <p:cNvSpPr>
            <a:spLocks noGrp="1"/>
          </p:cNvSpPr>
          <p:nvPr>
            <p:ph type="subTitle" idx="1"/>
          </p:nvPr>
        </p:nvSpPr>
        <p:spPr/>
        <p:txBody>
          <a:bodyPr>
            <a:noAutofit/>
          </a:bodyPr>
          <a:lstStyle/>
          <a:p>
            <a:pPr algn="l"/>
            <a:r>
              <a:rPr lang="en-IN" sz="1600" b="1" i="1" dirty="0"/>
              <a:t>This project is based on image classification on topic recognition of </a:t>
            </a:r>
            <a:r>
              <a:rPr lang="en-IN" sz="1600" b="1" i="1" dirty="0" err="1"/>
              <a:t>festival.For</a:t>
            </a:r>
            <a:r>
              <a:rPr lang="en-IN" sz="1600" b="1" i="1" dirty="0"/>
              <a:t> this , you have to pass an image and you will get to know that it belongs to which festival. For input ,images of festivals are from</a:t>
            </a:r>
          </a:p>
          <a:p>
            <a:pPr marL="379476" lvl="0" indent="-342900" algn="l">
              <a:buFont typeface="+mj-lt"/>
              <a:buAutoNum type="arabicPeriod"/>
            </a:pPr>
            <a:r>
              <a:rPr lang="en-IN" sz="1600" b="1" i="1" dirty="0"/>
              <a:t>Diwali</a:t>
            </a:r>
          </a:p>
          <a:p>
            <a:pPr marL="379476" lvl="0" indent="-342900" algn="l">
              <a:buFont typeface="+mj-lt"/>
              <a:buAutoNum type="arabicPeriod"/>
            </a:pPr>
            <a:r>
              <a:rPr lang="en-IN" sz="1600" b="1" i="1" dirty="0" err="1"/>
              <a:t>Holi</a:t>
            </a:r>
            <a:endParaRPr lang="en-IN" sz="1600" b="1" i="1" dirty="0"/>
          </a:p>
          <a:p>
            <a:pPr marL="379476" lvl="0" indent="-342900" algn="l">
              <a:buFont typeface="+mj-lt"/>
              <a:buAutoNum type="arabicPeriod"/>
            </a:pPr>
            <a:r>
              <a:rPr lang="en-IN" sz="1600" b="1" i="1" dirty="0"/>
              <a:t>Ganesh </a:t>
            </a:r>
            <a:r>
              <a:rPr lang="en-IN" sz="1600" b="1" i="1" dirty="0" err="1"/>
              <a:t>Chaturthi</a:t>
            </a:r>
            <a:endParaRPr lang="en-IN" sz="1600" b="1" i="1" dirty="0"/>
          </a:p>
          <a:p>
            <a:pPr marL="379476" lvl="0" indent="-342900" algn="l">
              <a:buFont typeface="+mj-lt"/>
              <a:buAutoNum type="arabicPeriod"/>
            </a:pPr>
            <a:r>
              <a:rPr lang="en-IN" sz="1600" b="1" i="1" dirty="0"/>
              <a:t>EID</a:t>
            </a:r>
          </a:p>
          <a:p>
            <a:pPr marL="379476" lvl="0" indent="-342900" algn="l">
              <a:buFont typeface="+mj-lt"/>
              <a:buAutoNum type="arabicPeriod"/>
            </a:pPr>
            <a:r>
              <a:rPr lang="en-IN" sz="1600" b="1" i="1" dirty="0"/>
              <a:t>Christmas</a:t>
            </a:r>
          </a:p>
          <a:p>
            <a:pPr marL="379476" lvl="0" indent="-342900" algn="l">
              <a:buFont typeface="+mj-lt"/>
              <a:buAutoNum type="arabicPeriod"/>
            </a:pPr>
            <a:r>
              <a:rPr lang="en-IN" sz="1600" b="1" i="1" dirty="0" err="1"/>
              <a:t>Lohri</a:t>
            </a:r>
            <a:endParaRPr lang="en-IN" sz="1600" b="1" i="1" dirty="0"/>
          </a:p>
          <a:p>
            <a:pPr marL="379476" lvl="0" indent="-342900" algn="l">
              <a:buFont typeface="+mj-lt"/>
              <a:buAutoNum type="arabicPeriod"/>
            </a:pPr>
            <a:r>
              <a:rPr lang="en-IN" sz="1600" b="1" i="1" dirty="0"/>
              <a:t>Independence Day</a:t>
            </a:r>
          </a:p>
          <a:p>
            <a:endParaRPr lang="en-IN" sz="1600" b="1" i="1" dirty="0"/>
          </a:p>
        </p:txBody>
      </p:sp>
    </p:spTree>
    <p:extLst>
      <p:ext uri="{BB962C8B-B14F-4D97-AF65-F5344CB8AC3E}">
        <p14:creationId xmlns:p14="http://schemas.microsoft.com/office/powerpoint/2010/main" val="4178206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u="sng"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Deep Learning</a:t>
            </a:r>
            <a:endParaRPr lang="en-IN" u="sng" dirty="0"/>
          </a:p>
        </p:txBody>
      </p:sp>
      <p:sp>
        <p:nvSpPr>
          <p:cNvPr id="3" name="Subtitle 2"/>
          <p:cNvSpPr>
            <a:spLocks noGrp="1"/>
          </p:cNvSpPr>
          <p:nvPr>
            <p:ph type="subTitle" idx="1"/>
          </p:nvPr>
        </p:nvSpPr>
        <p:spPr/>
        <p:txBody>
          <a:bodyPr>
            <a:noAutofit/>
          </a:bodyPr>
          <a:lstStyle/>
          <a:p>
            <a:r>
              <a:rPr lang="en-IN" sz="2400" b="1" i="1" dirty="0"/>
              <a:t>Deep learning is a vast field so we’ll narrow our focus a bit and take up the challenge of solving an Image Classification project. Additionally, we’ll be using a very simple deep learning architecture to achieve a pretty impressive accuracy score.</a:t>
            </a:r>
          </a:p>
        </p:txBody>
      </p:sp>
    </p:spTree>
    <p:extLst>
      <p:ext uri="{BB962C8B-B14F-4D97-AF65-F5344CB8AC3E}">
        <p14:creationId xmlns:p14="http://schemas.microsoft.com/office/powerpoint/2010/main" val="14772987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u="sng" dirty="0" smtClean="0"/>
              <a:t>Image Classification</a:t>
            </a:r>
            <a:endParaRPr lang="en-IN" u="sng" dirty="0"/>
          </a:p>
        </p:txBody>
      </p:sp>
      <p:sp>
        <p:nvSpPr>
          <p:cNvPr id="3" name="Subtitle 2"/>
          <p:cNvSpPr>
            <a:spLocks noGrp="1"/>
          </p:cNvSpPr>
          <p:nvPr>
            <p:ph type="subTitle" idx="1"/>
          </p:nvPr>
        </p:nvSpPr>
        <p:spPr/>
        <p:txBody>
          <a:bodyPr>
            <a:noAutofit/>
          </a:bodyPr>
          <a:lstStyle/>
          <a:p>
            <a:pPr algn="l"/>
            <a:r>
              <a:rPr lang="en-IN" b="1" i="1" dirty="0"/>
              <a:t>Image classification refers to the task of extracting information classes from a </a:t>
            </a:r>
            <a:r>
              <a:rPr lang="en-IN" b="1" i="1" dirty="0" smtClean="0"/>
              <a:t>multiband raster </a:t>
            </a:r>
            <a:r>
              <a:rPr lang="en-IN" b="1" i="1" dirty="0"/>
              <a:t>image. The resulting raster from image classification can be used to create thematic maps. Depending on the interaction between the analyst and the computer during classification, there are two types of classification: supervised and unsupervised.</a:t>
            </a:r>
          </a:p>
          <a:p>
            <a:pPr algn="l"/>
            <a:r>
              <a:rPr lang="en-IN" b="1" i="1" dirty="0"/>
              <a:t/>
            </a:r>
            <a:br>
              <a:rPr lang="en-IN" b="1" i="1" dirty="0"/>
            </a:br>
            <a:endParaRPr lang="en-IN" b="1" i="1" dirty="0"/>
          </a:p>
        </p:txBody>
      </p:sp>
    </p:spTree>
    <p:extLst>
      <p:ext uri="{BB962C8B-B14F-4D97-AF65-F5344CB8AC3E}">
        <p14:creationId xmlns:p14="http://schemas.microsoft.com/office/powerpoint/2010/main" val="7480227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u="sng" dirty="0" smtClean="0"/>
              <a:t>PROJECT DESCRIPTION</a:t>
            </a:r>
            <a:br>
              <a:rPr lang="en-IN" u="sng" dirty="0" smtClean="0"/>
            </a:br>
            <a:r>
              <a:rPr lang="en-IN" sz="2700" dirty="0"/>
              <a:t/>
            </a:r>
            <a:br>
              <a:rPr lang="en-IN" sz="2700" dirty="0"/>
            </a:br>
            <a:r>
              <a:rPr lang="en-IN" sz="2700" dirty="0" smtClean="0"/>
              <a:t>THIS PROJECT CONTAINS THREE NOTEBOOKS</a:t>
            </a:r>
            <a:endParaRPr lang="en-IN" sz="2700" dirty="0"/>
          </a:p>
        </p:txBody>
      </p:sp>
      <p:sp>
        <p:nvSpPr>
          <p:cNvPr id="3" name="Subtitle 2"/>
          <p:cNvSpPr>
            <a:spLocks noGrp="1"/>
          </p:cNvSpPr>
          <p:nvPr>
            <p:ph type="subTitle" idx="1"/>
          </p:nvPr>
        </p:nvSpPr>
        <p:spPr>
          <a:xfrm>
            <a:off x="722376" y="3527297"/>
            <a:ext cx="3705608" cy="45720"/>
          </a:xfrm>
        </p:spPr>
        <p:txBody>
          <a:bodyPr>
            <a:normAutofit fontScale="25000" lnSpcReduction="20000"/>
          </a:bodyPr>
          <a:lstStyle/>
          <a:p>
            <a:pPr algn="l"/>
            <a:endParaRPr lang="en-IN" b="1" i="1" dirty="0" smtClean="0"/>
          </a:p>
        </p:txBody>
      </p:sp>
      <p:sp>
        <p:nvSpPr>
          <p:cNvPr id="4" name="Rectangle 3"/>
          <p:cNvSpPr/>
          <p:nvPr/>
        </p:nvSpPr>
        <p:spPr>
          <a:xfrm>
            <a:off x="1259632" y="3573017"/>
            <a:ext cx="6048672" cy="2585323"/>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IN" sz="5400" b="1" i="1" cap="none" spc="0"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NOTEBOOK 1</a:t>
            </a:r>
          </a:p>
          <a:p>
            <a:pPr algn="ctr"/>
            <a:r>
              <a:rPr lang="en-IN" sz="5400" b="1" i="1" cap="none" spc="0"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NOTEBOOK 2</a:t>
            </a:r>
          </a:p>
          <a:p>
            <a:pPr algn="ctr"/>
            <a:r>
              <a:rPr lang="en-IN" sz="5400" b="1" i="1" cap="none" spc="0"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NOTEBOOK 3</a:t>
            </a:r>
            <a:endParaRPr lang="en-IN" sz="5400" b="1" cap="none" spc="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Tree>
    <p:extLst>
      <p:ext uri="{BB962C8B-B14F-4D97-AF65-F5344CB8AC3E}">
        <p14:creationId xmlns:p14="http://schemas.microsoft.com/office/powerpoint/2010/main" val="27985734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NOTEBOOK 1</a:t>
            </a:r>
            <a:endParaRPr lang="en-IN" dirty="0"/>
          </a:p>
        </p:txBody>
      </p:sp>
      <p:sp>
        <p:nvSpPr>
          <p:cNvPr id="3" name="Subtitle 2"/>
          <p:cNvSpPr>
            <a:spLocks noGrp="1"/>
          </p:cNvSpPr>
          <p:nvPr>
            <p:ph type="subTitle" idx="1"/>
          </p:nvPr>
        </p:nvSpPr>
        <p:spPr/>
        <p:txBody>
          <a:bodyPr>
            <a:noAutofit/>
          </a:bodyPr>
          <a:lstStyle/>
          <a:p>
            <a:pPr algn="l"/>
            <a:r>
              <a:rPr lang="en-IN" sz="1800" b="1" i="1" dirty="0" smtClean="0"/>
              <a:t>Notebook 1 contains downloading and uploading of dataset::</a:t>
            </a:r>
          </a:p>
          <a:p>
            <a:pPr algn="l"/>
            <a:r>
              <a:rPr lang="en-IN" sz="1800" dirty="0" smtClean="0"/>
              <a:t> </a:t>
            </a:r>
          </a:p>
          <a:p>
            <a:pPr marL="493776" indent="-457200" algn="l">
              <a:buAutoNum type="arabicPeriod"/>
            </a:pPr>
            <a:r>
              <a:rPr lang="en-IN" sz="1800" dirty="0" smtClean="0"/>
              <a:t>Dataset has been created by using web Scrapping technique</a:t>
            </a:r>
          </a:p>
          <a:p>
            <a:pPr marL="493776" indent="-457200" algn="l">
              <a:buAutoNum type="arabicPeriod"/>
            </a:pPr>
            <a:r>
              <a:rPr lang="en-IN" sz="1800" dirty="0" smtClean="0"/>
              <a:t>Dataset is then uploaded to </a:t>
            </a:r>
            <a:r>
              <a:rPr lang="en-IN" sz="1800" dirty="0" err="1" smtClean="0"/>
              <a:t>kaggle</a:t>
            </a:r>
            <a:r>
              <a:rPr lang="en-IN" sz="1800" dirty="0" smtClean="0"/>
              <a:t> website using API command </a:t>
            </a:r>
            <a:r>
              <a:rPr lang="en-IN" sz="1800" dirty="0" err="1" smtClean="0"/>
              <a:t>init</a:t>
            </a:r>
            <a:r>
              <a:rPr lang="en-IN" sz="1800" dirty="0" smtClean="0"/>
              <a:t> and create</a:t>
            </a:r>
          </a:p>
          <a:p>
            <a:pPr marL="493776" indent="-457200" algn="l">
              <a:buFont typeface="Wingdings 2"/>
              <a:buAutoNum type="arabicPeriod"/>
            </a:pPr>
            <a:r>
              <a:rPr lang="en-IN" sz="1800" dirty="0" smtClean="0"/>
              <a:t>Dataset is then downloaded into the </a:t>
            </a:r>
            <a:r>
              <a:rPr lang="en-IN" sz="1800" dirty="0" err="1" smtClean="0"/>
              <a:t>google</a:t>
            </a:r>
            <a:r>
              <a:rPr lang="en-IN" sz="1800" dirty="0" smtClean="0"/>
              <a:t> </a:t>
            </a:r>
            <a:r>
              <a:rPr lang="en-IN" sz="1800" dirty="0" err="1" smtClean="0"/>
              <a:t>colab</a:t>
            </a:r>
            <a:r>
              <a:rPr lang="en-IN" sz="1800" dirty="0" smtClean="0"/>
              <a:t> using API commands :</a:t>
            </a:r>
          </a:p>
          <a:p>
            <a:pPr algn="l"/>
            <a:r>
              <a:rPr lang="en-IN" sz="1800" dirty="0" smtClean="0"/>
              <a:t>        </a:t>
            </a:r>
            <a:r>
              <a:rPr lang="en-IN" sz="1800" dirty="0"/>
              <a:t>!</a:t>
            </a:r>
            <a:r>
              <a:rPr lang="en-IN" sz="1800" dirty="0" err="1"/>
              <a:t>kaggle</a:t>
            </a:r>
            <a:r>
              <a:rPr lang="en-IN" sz="1800" dirty="0"/>
              <a:t> datasets download -d </a:t>
            </a:r>
            <a:r>
              <a:rPr lang="en-IN" sz="1800" dirty="0" smtClean="0"/>
              <a:t>username/slag name</a:t>
            </a:r>
            <a:endParaRPr lang="en-IN" sz="1800" dirty="0"/>
          </a:p>
          <a:p>
            <a:pPr marL="493776" indent="-457200" algn="l">
              <a:buAutoNum type="arabicPeriod"/>
            </a:pPr>
            <a:endParaRPr lang="en-IN" sz="1800" dirty="0" smtClean="0"/>
          </a:p>
        </p:txBody>
      </p:sp>
    </p:spTree>
    <p:extLst>
      <p:ext uri="{BB962C8B-B14F-4D97-AF65-F5344CB8AC3E}">
        <p14:creationId xmlns:p14="http://schemas.microsoft.com/office/powerpoint/2010/main" val="18347211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Notebook 2</a:t>
            </a:r>
            <a:endParaRPr lang="en-IN" dirty="0"/>
          </a:p>
        </p:txBody>
      </p:sp>
      <p:sp>
        <p:nvSpPr>
          <p:cNvPr id="3" name="Subtitle 2"/>
          <p:cNvSpPr>
            <a:spLocks noGrp="1"/>
          </p:cNvSpPr>
          <p:nvPr>
            <p:ph type="subTitle" idx="1"/>
          </p:nvPr>
        </p:nvSpPr>
        <p:spPr/>
        <p:txBody>
          <a:bodyPr>
            <a:noAutofit/>
          </a:bodyPr>
          <a:lstStyle/>
          <a:p>
            <a:pPr algn="l"/>
            <a:r>
              <a:rPr lang="en-IN" b="1" i="1" dirty="0" smtClean="0"/>
              <a:t>Notebook 2 contains </a:t>
            </a:r>
          </a:p>
          <a:p>
            <a:pPr marL="379476" indent="-342900" algn="l">
              <a:buFont typeface="Arial" pitchFamily="34" charset="0"/>
              <a:buChar char="•"/>
            </a:pPr>
            <a:r>
              <a:rPr lang="en-IN" b="1" i="1" dirty="0" smtClean="0"/>
              <a:t>Training of model :</a:t>
            </a:r>
          </a:p>
          <a:p>
            <a:pPr marL="493776" indent="-457200" algn="l">
              <a:buFont typeface="+mj-lt"/>
              <a:buAutoNum type="arabicPeriod"/>
            </a:pPr>
            <a:r>
              <a:rPr lang="en-IN" b="1" i="1" dirty="0"/>
              <a:t> </a:t>
            </a:r>
            <a:r>
              <a:rPr lang="en-IN" b="1" i="1" dirty="0" smtClean="0"/>
              <a:t>    Dataset id downloaded and unzipped</a:t>
            </a:r>
          </a:p>
          <a:p>
            <a:pPr marL="493776" indent="-457200" algn="l">
              <a:buFont typeface="+mj-lt"/>
              <a:buAutoNum type="arabicPeriod"/>
            </a:pPr>
            <a:r>
              <a:rPr lang="en-IN" b="1" i="1" dirty="0" smtClean="0"/>
              <a:t>     Resnet50 is used to train the model</a:t>
            </a:r>
          </a:p>
          <a:p>
            <a:pPr marL="493776" indent="-457200" algn="l">
              <a:buFont typeface="+mj-lt"/>
              <a:buAutoNum type="arabicPeriod"/>
            </a:pPr>
            <a:r>
              <a:rPr lang="en-IN" b="1" i="1" dirty="0" smtClean="0"/>
              <a:t>     Dataset id trained </a:t>
            </a:r>
            <a:r>
              <a:rPr lang="en-IN" b="1" i="1" dirty="0" err="1" smtClean="0"/>
              <a:t>upto</a:t>
            </a:r>
            <a:r>
              <a:rPr lang="en-IN" b="1" i="1" dirty="0" smtClean="0"/>
              <a:t> 8 epochs to get a good accuracy</a:t>
            </a:r>
          </a:p>
          <a:p>
            <a:pPr marL="493776" indent="-457200" algn="l">
              <a:buFont typeface="Arial" pitchFamily="34" charset="0"/>
              <a:buChar char="•"/>
            </a:pPr>
            <a:r>
              <a:rPr lang="en-IN" b="1" i="1" dirty="0" smtClean="0"/>
              <a:t>Trained model is saved in </a:t>
            </a:r>
            <a:r>
              <a:rPr lang="en-IN" b="1" i="1" dirty="0" err="1" smtClean="0"/>
              <a:t>google</a:t>
            </a:r>
            <a:r>
              <a:rPr lang="en-IN" b="1" i="1" dirty="0" smtClean="0"/>
              <a:t> drive as stage-11.pth and </a:t>
            </a:r>
            <a:r>
              <a:rPr lang="en-IN" b="1" i="1" dirty="0" err="1" smtClean="0"/>
              <a:t>export.pkl</a:t>
            </a:r>
            <a:endParaRPr lang="en-IN" b="1" i="1" dirty="0" smtClean="0"/>
          </a:p>
          <a:p>
            <a:pPr marL="493776" indent="-457200" algn="l">
              <a:buFont typeface="Arial" pitchFamily="34" charset="0"/>
              <a:buChar char="•"/>
            </a:pPr>
            <a:endParaRPr lang="en-IN" b="1" i="1" dirty="0" smtClean="0"/>
          </a:p>
          <a:p>
            <a:pPr algn="l"/>
            <a:r>
              <a:rPr lang="en-IN" sz="1800" dirty="0"/>
              <a:t> </a:t>
            </a:r>
            <a:r>
              <a:rPr lang="en-IN" sz="1800" dirty="0" smtClean="0"/>
              <a:t>    </a:t>
            </a:r>
            <a:endParaRPr lang="en-IN" sz="1800" dirty="0"/>
          </a:p>
        </p:txBody>
      </p:sp>
    </p:spTree>
    <p:extLst>
      <p:ext uri="{BB962C8B-B14F-4D97-AF65-F5344CB8AC3E}">
        <p14:creationId xmlns:p14="http://schemas.microsoft.com/office/powerpoint/2010/main" val="25116070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Notebook 3</a:t>
            </a:r>
            <a:endParaRPr lang="en-IN" dirty="0"/>
          </a:p>
        </p:txBody>
      </p:sp>
      <p:sp>
        <p:nvSpPr>
          <p:cNvPr id="3" name="Subtitle 2"/>
          <p:cNvSpPr>
            <a:spLocks noGrp="1"/>
          </p:cNvSpPr>
          <p:nvPr>
            <p:ph type="subTitle" idx="1"/>
          </p:nvPr>
        </p:nvSpPr>
        <p:spPr/>
        <p:txBody>
          <a:bodyPr>
            <a:normAutofit fontScale="25000" lnSpcReduction="20000"/>
          </a:bodyPr>
          <a:lstStyle/>
          <a:p>
            <a:pPr marL="379476" indent="-342900" algn="l">
              <a:buFont typeface="Arial" pitchFamily="34" charset="0"/>
              <a:buChar char="•"/>
            </a:pPr>
            <a:r>
              <a:rPr lang="en-IN" sz="12800" dirty="0" smtClean="0"/>
              <a:t>Prediction has been done on </a:t>
            </a:r>
            <a:r>
              <a:rPr lang="en-IN" sz="12800" dirty="0" err="1" smtClean="0"/>
              <a:t>Test_data</a:t>
            </a:r>
            <a:endParaRPr lang="en-IN" sz="12800" dirty="0" smtClean="0"/>
          </a:p>
          <a:p>
            <a:pPr marL="379476" indent="-342900" algn="l">
              <a:buFont typeface="Arial" pitchFamily="34" charset="0"/>
              <a:buChar char="•"/>
            </a:pPr>
            <a:r>
              <a:rPr lang="en-IN" sz="12800" dirty="0" smtClean="0"/>
              <a:t>A video is generated from the Test Data using KORA:</a:t>
            </a:r>
          </a:p>
          <a:p>
            <a:pPr algn="l"/>
            <a:r>
              <a:rPr lang="en-IN" sz="12800" dirty="0" smtClean="0"/>
              <a:t>            </a:t>
            </a:r>
            <a:r>
              <a:rPr lang="en-IN" sz="12800" dirty="0"/>
              <a:t>!pip install -U </a:t>
            </a:r>
            <a:r>
              <a:rPr lang="en-IN" sz="12800" dirty="0" err="1"/>
              <a:t>kora</a:t>
            </a:r>
            <a:endParaRPr lang="en-IN" sz="12800" dirty="0"/>
          </a:p>
          <a:p>
            <a:pPr marL="379476" indent="-342900" algn="l">
              <a:buFont typeface="Arial" pitchFamily="34" charset="0"/>
              <a:buChar char="•"/>
            </a:pPr>
            <a:endParaRPr lang="en-IN" sz="12800" dirty="0" smtClean="0"/>
          </a:p>
          <a:p>
            <a:pPr marL="379476" indent="-342900" algn="l">
              <a:buFont typeface="Arial" pitchFamily="34" charset="0"/>
              <a:buChar char="•"/>
            </a:pPr>
            <a:endParaRPr lang="en-IN" dirty="0" smtClean="0"/>
          </a:p>
          <a:p>
            <a:pPr marL="379476" indent="-342900" algn="l">
              <a:buFont typeface="Arial" pitchFamily="34" charset="0"/>
              <a:buChar char="•"/>
            </a:pPr>
            <a:endParaRPr lang="en-IN" dirty="0"/>
          </a:p>
        </p:txBody>
      </p:sp>
    </p:spTree>
    <p:extLst>
      <p:ext uri="{BB962C8B-B14F-4D97-AF65-F5344CB8AC3E}">
        <p14:creationId xmlns:p14="http://schemas.microsoft.com/office/powerpoint/2010/main" val="17571460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Acknowledgement</a:t>
            </a:r>
            <a:endParaRPr lang="en-IN" dirty="0"/>
          </a:p>
        </p:txBody>
      </p:sp>
      <p:sp>
        <p:nvSpPr>
          <p:cNvPr id="3" name="Subtitle 2"/>
          <p:cNvSpPr>
            <a:spLocks noGrp="1"/>
          </p:cNvSpPr>
          <p:nvPr>
            <p:ph type="subTitle" idx="1"/>
          </p:nvPr>
        </p:nvSpPr>
        <p:spPr/>
        <p:txBody>
          <a:bodyPr>
            <a:noAutofit/>
          </a:bodyPr>
          <a:lstStyle/>
          <a:p>
            <a:pPr algn="l"/>
            <a:r>
              <a:rPr lang="en-IN" b="1" i="1" dirty="0"/>
              <a:t>I would like to express my special thanks of gratitude to </a:t>
            </a:r>
            <a:r>
              <a:rPr lang="en-IN" b="1" i="1" dirty="0" err="1" smtClean="0"/>
              <a:t>Geeksman</a:t>
            </a:r>
            <a:r>
              <a:rPr lang="en-IN" b="1" i="1" dirty="0" smtClean="0"/>
              <a:t> </a:t>
            </a:r>
            <a:r>
              <a:rPr lang="en-IN" b="1" i="1" dirty="0" err="1" smtClean="0"/>
              <a:t>AISquad</a:t>
            </a:r>
            <a:r>
              <a:rPr lang="en-IN" b="1" i="1" dirty="0" smtClean="0"/>
              <a:t> </a:t>
            </a:r>
            <a:r>
              <a:rPr lang="en-IN" b="1" i="1" dirty="0" smtClean="0"/>
              <a:t>as </a:t>
            </a:r>
            <a:r>
              <a:rPr lang="en-IN" b="1" i="1" dirty="0"/>
              <a:t>well as </a:t>
            </a:r>
            <a:r>
              <a:rPr lang="en-IN" b="1" i="1" dirty="0" err="1" smtClean="0"/>
              <a:t>Trilok</a:t>
            </a:r>
            <a:r>
              <a:rPr lang="en-IN" b="1" i="1" dirty="0" smtClean="0"/>
              <a:t> </a:t>
            </a:r>
            <a:r>
              <a:rPr lang="en-IN" b="1" i="1" dirty="0" err="1" smtClean="0"/>
              <a:t>Kaushik</a:t>
            </a:r>
            <a:r>
              <a:rPr lang="en-IN" b="1" i="1" dirty="0" smtClean="0"/>
              <a:t> who </a:t>
            </a:r>
            <a:r>
              <a:rPr lang="en-IN" b="1" i="1" dirty="0"/>
              <a:t>gave me the golden opportunity to do this wonderful project </a:t>
            </a:r>
            <a:r>
              <a:rPr lang="en-IN" b="1" i="1" dirty="0" smtClean="0"/>
              <a:t>based on </a:t>
            </a:r>
            <a:r>
              <a:rPr lang="en-IN" b="1" i="1" dirty="0"/>
              <a:t>I</a:t>
            </a:r>
            <a:r>
              <a:rPr lang="en-IN" b="1" i="1" dirty="0" smtClean="0"/>
              <a:t>mage Classification, </a:t>
            </a:r>
            <a:r>
              <a:rPr lang="en-IN" b="1" i="1" dirty="0"/>
              <a:t>which also helped me in doing a lot of Research and i came to know about so many new things I am really thankful to them.</a:t>
            </a:r>
            <a:endParaRPr lang="en-IN" b="1" dirty="0"/>
          </a:p>
        </p:txBody>
      </p:sp>
    </p:spTree>
    <p:extLst>
      <p:ext uri="{BB962C8B-B14F-4D97-AF65-F5344CB8AC3E}">
        <p14:creationId xmlns:p14="http://schemas.microsoft.com/office/powerpoint/2010/main" val="22810810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391</TotalTime>
  <Words>249</Words>
  <Application>Microsoft Office PowerPoint</Application>
  <PresentationFormat>On-screen Show (4:3)</PresentationFormat>
  <Paragraphs>46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Aspect</vt:lpstr>
      <vt:lpstr>By Tejasvi Singh</vt:lpstr>
      <vt:lpstr>Introduction</vt:lpstr>
      <vt:lpstr>Deep Learning</vt:lpstr>
      <vt:lpstr>Image Classification</vt:lpstr>
      <vt:lpstr>PROJECT DESCRIPTION  THIS PROJECT CONTAINS THREE NOTEBOOKS</vt:lpstr>
      <vt:lpstr>NOTEBOOK 1</vt:lpstr>
      <vt:lpstr>Notebook 2</vt:lpstr>
      <vt:lpstr>Notebook 3</vt:lpstr>
      <vt:lpstr>Acknowledgement</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CLASSIFICATION</dc:title>
  <dc:creator>LENOVO</dc:creator>
  <cp:lastModifiedBy>LENOVO</cp:lastModifiedBy>
  <cp:revision>9</cp:revision>
  <dcterms:created xsi:type="dcterms:W3CDTF">2020-09-01T05:09:07Z</dcterms:created>
  <dcterms:modified xsi:type="dcterms:W3CDTF">2020-09-03T10:20:28Z</dcterms:modified>
</cp:coreProperties>
</file>