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57"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6042C-28D0-437F-8D83-C20A5D84554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DC89EA-FE71-4D53-A06F-18A89DC3999C}">
      <dgm:prSet/>
      <dgm:spPr/>
      <dgm:t>
        <a:bodyPr/>
        <a:lstStyle/>
        <a:p>
          <a:pPr>
            <a:defRPr cap="all"/>
          </a:pPr>
          <a:r>
            <a:rPr lang="en-CA" dirty="0"/>
            <a:t>Application would be useful for customers as well as sellers</a:t>
          </a:r>
          <a:endParaRPr lang="en-US" dirty="0"/>
        </a:p>
      </dgm:t>
    </dgm:pt>
    <dgm:pt modelId="{2B1FCC35-C04D-49F7-AE9B-C68AEBD14FC6}" type="parTrans" cxnId="{590FE649-D9CC-4799-BB8D-99C15B454B81}">
      <dgm:prSet/>
      <dgm:spPr/>
      <dgm:t>
        <a:bodyPr/>
        <a:lstStyle/>
        <a:p>
          <a:endParaRPr lang="en-US"/>
        </a:p>
      </dgm:t>
    </dgm:pt>
    <dgm:pt modelId="{5FD92488-720C-4184-BF0B-55B030FE9085}" type="sibTrans" cxnId="{590FE649-D9CC-4799-BB8D-99C15B454B81}">
      <dgm:prSet/>
      <dgm:spPr/>
      <dgm:t>
        <a:bodyPr/>
        <a:lstStyle/>
        <a:p>
          <a:endParaRPr lang="en-US"/>
        </a:p>
      </dgm:t>
    </dgm:pt>
    <dgm:pt modelId="{E26E8541-455F-4CD2-AF6A-5E3C20819537}">
      <dgm:prSet/>
      <dgm:spPr/>
      <dgm:t>
        <a:bodyPr/>
        <a:lstStyle/>
        <a:p>
          <a:pPr>
            <a:defRPr cap="all"/>
          </a:pPr>
          <a:r>
            <a:rPr lang="en-CA" dirty="0"/>
            <a:t>Easy to use interface for end users</a:t>
          </a:r>
          <a:endParaRPr lang="en-US" dirty="0"/>
        </a:p>
      </dgm:t>
    </dgm:pt>
    <dgm:pt modelId="{A28C5852-EDF9-44CC-91D1-150492B50692}" type="parTrans" cxnId="{E6FCBDBE-CB10-4366-98FC-9CB41D3B3056}">
      <dgm:prSet/>
      <dgm:spPr/>
      <dgm:t>
        <a:bodyPr/>
        <a:lstStyle/>
        <a:p>
          <a:endParaRPr lang="en-US"/>
        </a:p>
      </dgm:t>
    </dgm:pt>
    <dgm:pt modelId="{52341E0D-4B21-46E2-88B5-70FCCACCA249}" type="sibTrans" cxnId="{E6FCBDBE-CB10-4366-98FC-9CB41D3B3056}">
      <dgm:prSet/>
      <dgm:spPr/>
      <dgm:t>
        <a:bodyPr/>
        <a:lstStyle/>
        <a:p>
          <a:endParaRPr lang="en-US"/>
        </a:p>
      </dgm:t>
    </dgm:pt>
    <dgm:pt modelId="{30CE37F3-55A2-4832-9C9C-80331F3B02FD}">
      <dgm:prSet/>
      <dgm:spPr/>
      <dgm:t>
        <a:bodyPr/>
        <a:lstStyle/>
        <a:p>
          <a:pPr>
            <a:defRPr cap="all"/>
          </a:pPr>
          <a:r>
            <a:rPr lang="en-CA" dirty="0"/>
            <a:t>Wide range products could be listed on application</a:t>
          </a:r>
          <a:endParaRPr lang="en-US" dirty="0"/>
        </a:p>
      </dgm:t>
    </dgm:pt>
    <dgm:pt modelId="{08BFB733-0D2A-4479-BF5A-994DE7752165}" type="parTrans" cxnId="{DAA7C20F-42EA-4FA5-8788-A8A39FAA4BD6}">
      <dgm:prSet/>
      <dgm:spPr/>
      <dgm:t>
        <a:bodyPr/>
        <a:lstStyle/>
        <a:p>
          <a:endParaRPr lang="en-US"/>
        </a:p>
      </dgm:t>
    </dgm:pt>
    <dgm:pt modelId="{EAC2E6EB-AC4B-489E-83D7-4D2CC907D8FB}" type="sibTrans" cxnId="{DAA7C20F-42EA-4FA5-8788-A8A39FAA4BD6}">
      <dgm:prSet/>
      <dgm:spPr/>
      <dgm:t>
        <a:bodyPr/>
        <a:lstStyle/>
        <a:p>
          <a:endParaRPr lang="en-US"/>
        </a:p>
      </dgm:t>
    </dgm:pt>
    <dgm:pt modelId="{F2A6FE33-009F-40FA-BAE5-0C0373E705CF}">
      <dgm:prSet/>
      <dgm:spPr/>
      <dgm:t>
        <a:bodyPr/>
        <a:lstStyle/>
        <a:p>
          <a:pPr>
            <a:defRPr cap="all"/>
          </a:pPr>
          <a:r>
            <a:rPr lang="en-CA" dirty="0"/>
            <a:t>Eliminate cost by enabling manufacturers to directly list and sell their products</a:t>
          </a:r>
          <a:endParaRPr lang="en-US" dirty="0"/>
        </a:p>
      </dgm:t>
    </dgm:pt>
    <dgm:pt modelId="{E5839AD1-7411-4DF7-92B7-738DE955B2F5}" type="parTrans" cxnId="{79E58211-4EA4-41CB-A9C7-D0E7C345967E}">
      <dgm:prSet/>
      <dgm:spPr/>
      <dgm:t>
        <a:bodyPr/>
        <a:lstStyle/>
        <a:p>
          <a:endParaRPr lang="en-US"/>
        </a:p>
      </dgm:t>
    </dgm:pt>
    <dgm:pt modelId="{E027A4FF-DC14-4218-9FB6-28DBAC11722C}" type="sibTrans" cxnId="{79E58211-4EA4-41CB-A9C7-D0E7C345967E}">
      <dgm:prSet/>
      <dgm:spPr/>
      <dgm:t>
        <a:bodyPr/>
        <a:lstStyle/>
        <a:p>
          <a:endParaRPr lang="en-US"/>
        </a:p>
      </dgm:t>
    </dgm:pt>
    <dgm:pt modelId="{08846FD5-B232-4364-A1B1-33CC41053F63}" type="pres">
      <dgm:prSet presAssocID="{B4B6042C-28D0-437F-8D83-C20A5D845540}" presName="root" presStyleCnt="0">
        <dgm:presLayoutVars>
          <dgm:dir/>
          <dgm:resizeHandles val="exact"/>
        </dgm:presLayoutVars>
      </dgm:prSet>
      <dgm:spPr/>
    </dgm:pt>
    <dgm:pt modelId="{DC4EA686-5FF5-46DD-824F-FA4929A3389F}" type="pres">
      <dgm:prSet presAssocID="{51DC89EA-FE71-4D53-A06F-18A89DC3999C}" presName="compNode" presStyleCnt="0"/>
      <dgm:spPr/>
    </dgm:pt>
    <dgm:pt modelId="{36BEA933-B7B8-43B2-9EE5-63FD81BF14D0}" type="pres">
      <dgm:prSet presAssocID="{51DC89EA-FE71-4D53-A06F-18A89DC3999C}" presName="iconBgRect" presStyleLbl="bgShp" presStyleIdx="0" presStyleCnt="4"/>
      <dgm:spPr>
        <a:prstGeom prst="round2DiagRect">
          <a:avLst>
            <a:gd name="adj1" fmla="val 29727"/>
            <a:gd name="adj2" fmla="val 0"/>
          </a:avLst>
        </a:prstGeom>
      </dgm:spPr>
    </dgm:pt>
    <dgm:pt modelId="{2AB35BE3-6800-4E54-8428-7C29FC9077B8}" type="pres">
      <dgm:prSet presAssocID="{51DC89EA-FE71-4D53-A06F-18A89DC399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2CA74FD-0665-4F3F-8371-3641705A7907}" type="pres">
      <dgm:prSet presAssocID="{51DC89EA-FE71-4D53-A06F-18A89DC3999C}" presName="spaceRect" presStyleCnt="0"/>
      <dgm:spPr/>
    </dgm:pt>
    <dgm:pt modelId="{2E5434D5-086D-45D3-8FE9-9DA0D3EB672C}" type="pres">
      <dgm:prSet presAssocID="{51DC89EA-FE71-4D53-A06F-18A89DC3999C}" presName="textRect" presStyleLbl="revTx" presStyleIdx="0" presStyleCnt="4">
        <dgm:presLayoutVars>
          <dgm:chMax val="1"/>
          <dgm:chPref val="1"/>
        </dgm:presLayoutVars>
      </dgm:prSet>
      <dgm:spPr/>
    </dgm:pt>
    <dgm:pt modelId="{01657332-0FB6-4333-9EC6-41E0697FB798}" type="pres">
      <dgm:prSet presAssocID="{5FD92488-720C-4184-BF0B-55B030FE9085}" presName="sibTrans" presStyleCnt="0"/>
      <dgm:spPr/>
    </dgm:pt>
    <dgm:pt modelId="{2E262DEC-ABEA-4177-B1A8-31D035F8D3DC}" type="pres">
      <dgm:prSet presAssocID="{E26E8541-455F-4CD2-AF6A-5E3C20819537}" presName="compNode" presStyleCnt="0"/>
      <dgm:spPr/>
    </dgm:pt>
    <dgm:pt modelId="{C51738E5-62F7-463D-8BD0-111CC0629C92}" type="pres">
      <dgm:prSet presAssocID="{E26E8541-455F-4CD2-AF6A-5E3C20819537}" presName="iconBgRect" presStyleLbl="bgShp" presStyleIdx="1" presStyleCnt="4" custLinFactNeighborX="1725" custLinFactNeighborY="-1907"/>
      <dgm:spPr>
        <a:prstGeom prst="round2DiagRect">
          <a:avLst>
            <a:gd name="adj1" fmla="val 29727"/>
            <a:gd name="adj2" fmla="val 0"/>
          </a:avLst>
        </a:prstGeom>
      </dgm:spPr>
    </dgm:pt>
    <dgm:pt modelId="{47D1BF59-C376-44C9-9D8C-EB57A10D11CA}" type="pres">
      <dgm:prSet presAssocID="{E26E8541-455F-4CD2-AF6A-5E3C208195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5A73B8E9-8EBF-4878-B15A-E4497F1DF436}" type="pres">
      <dgm:prSet presAssocID="{E26E8541-455F-4CD2-AF6A-5E3C20819537}" presName="spaceRect" presStyleCnt="0"/>
      <dgm:spPr/>
    </dgm:pt>
    <dgm:pt modelId="{942BD128-3A82-494C-8B7E-06F4AFA172C0}" type="pres">
      <dgm:prSet presAssocID="{E26E8541-455F-4CD2-AF6A-5E3C20819537}" presName="textRect" presStyleLbl="revTx" presStyleIdx="1" presStyleCnt="4">
        <dgm:presLayoutVars>
          <dgm:chMax val="1"/>
          <dgm:chPref val="1"/>
        </dgm:presLayoutVars>
      </dgm:prSet>
      <dgm:spPr/>
    </dgm:pt>
    <dgm:pt modelId="{62D84011-0434-4A1F-ACD8-4ED0A0E3DC72}" type="pres">
      <dgm:prSet presAssocID="{52341E0D-4B21-46E2-88B5-70FCCACCA249}" presName="sibTrans" presStyleCnt="0"/>
      <dgm:spPr/>
    </dgm:pt>
    <dgm:pt modelId="{2C8D9FE8-4A8D-47B6-8A3F-40F23EA0A9D0}" type="pres">
      <dgm:prSet presAssocID="{30CE37F3-55A2-4832-9C9C-80331F3B02FD}" presName="compNode" presStyleCnt="0"/>
      <dgm:spPr/>
    </dgm:pt>
    <dgm:pt modelId="{46373D19-75EE-4820-90C8-5DBD94058FBE}" type="pres">
      <dgm:prSet presAssocID="{30CE37F3-55A2-4832-9C9C-80331F3B02FD}" presName="iconBgRect" presStyleLbl="bgShp" presStyleIdx="2" presStyleCnt="4"/>
      <dgm:spPr>
        <a:prstGeom prst="round2DiagRect">
          <a:avLst>
            <a:gd name="adj1" fmla="val 29727"/>
            <a:gd name="adj2" fmla="val 0"/>
          </a:avLst>
        </a:prstGeom>
      </dgm:spPr>
    </dgm:pt>
    <dgm:pt modelId="{4890E7B8-64EC-4536-9CA0-60AC7A7EBEC4}" type="pres">
      <dgm:prSet presAssocID="{30CE37F3-55A2-4832-9C9C-80331F3B02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74044FC-0602-4722-AAD1-07007405F281}" type="pres">
      <dgm:prSet presAssocID="{30CE37F3-55A2-4832-9C9C-80331F3B02FD}" presName="spaceRect" presStyleCnt="0"/>
      <dgm:spPr/>
    </dgm:pt>
    <dgm:pt modelId="{097DD2B4-3A17-454D-B3DE-14DFAF688A37}" type="pres">
      <dgm:prSet presAssocID="{30CE37F3-55A2-4832-9C9C-80331F3B02FD}" presName="textRect" presStyleLbl="revTx" presStyleIdx="2" presStyleCnt="4">
        <dgm:presLayoutVars>
          <dgm:chMax val="1"/>
          <dgm:chPref val="1"/>
        </dgm:presLayoutVars>
      </dgm:prSet>
      <dgm:spPr/>
    </dgm:pt>
    <dgm:pt modelId="{9FD8D3D4-709A-4941-AEBF-2487406E63F0}" type="pres">
      <dgm:prSet presAssocID="{EAC2E6EB-AC4B-489E-83D7-4D2CC907D8FB}" presName="sibTrans" presStyleCnt="0"/>
      <dgm:spPr/>
    </dgm:pt>
    <dgm:pt modelId="{9881FF7A-B0D4-46FE-A6F2-D93AE3B8D303}" type="pres">
      <dgm:prSet presAssocID="{F2A6FE33-009F-40FA-BAE5-0C0373E705CF}" presName="compNode" presStyleCnt="0"/>
      <dgm:spPr/>
    </dgm:pt>
    <dgm:pt modelId="{91AF8C48-F5DA-44B2-B27B-94C76E16EBBB}" type="pres">
      <dgm:prSet presAssocID="{F2A6FE33-009F-40FA-BAE5-0C0373E705CF}" presName="iconBgRect" presStyleLbl="bgShp" presStyleIdx="3" presStyleCnt="4"/>
      <dgm:spPr>
        <a:prstGeom prst="round2DiagRect">
          <a:avLst>
            <a:gd name="adj1" fmla="val 29727"/>
            <a:gd name="adj2" fmla="val 0"/>
          </a:avLst>
        </a:prstGeom>
      </dgm:spPr>
    </dgm:pt>
    <dgm:pt modelId="{C27CEFCA-2969-4AA1-8444-EDB9F17BA163}" type="pres">
      <dgm:prSet presAssocID="{F2A6FE33-009F-40FA-BAE5-0C0373E705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EF767998-4A47-4FE7-855A-2C2214CEB617}" type="pres">
      <dgm:prSet presAssocID="{F2A6FE33-009F-40FA-BAE5-0C0373E705CF}" presName="spaceRect" presStyleCnt="0"/>
      <dgm:spPr/>
    </dgm:pt>
    <dgm:pt modelId="{12BEEFD9-2FA3-4AA9-AD4E-8FFAD01FECAD}" type="pres">
      <dgm:prSet presAssocID="{F2A6FE33-009F-40FA-BAE5-0C0373E705CF}" presName="textRect" presStyleLbl="revTx" presStyleIdx="3" presStyleCnt="4" custLinFactNeighborX="-1670" custLinFactNeighborY="5522">
        <dgm:presLayoutVars>
          <dgm:chMax val="1"/>
          <dgm:chPref val="1"/>
        </dgm:presLayoutVars>
      </dgm:prSet>
      <dgm:spPr/>
    </dgm:pt>
  </dgm:ptLst>
  <dgm:cxnLst>
    <dgm:cxn modelId="{1FA2740C-B429-429D-A1DE-69A570C09BFF}" type="presOf" srcId="{30CE37F3-55A2-4832-9C9C-80331F3B02FD}" destId="{097DD2B4-3A17-454D-B3DE-14DFAF688A37}" srcOrd="0" destOrd="0" presId="urn:microsoft.com/office/officeart/2018/5/layout/IconLeafLabelList"/>
    <dgm:cxn modelId="{DAA7C20F-42EA-4FA5-8788-A8A39FAA4BD6}" srcId="{B4B6042C-28D0-437F-8D83-C20A5D845540}" destId="{30CE37F3-55A2-4832-9C9C-80331F3B02FD}" srcOrd="2" destOrd="0" parTransId="{08BFB733-0D2A-4479-BF5A-994DE7752165}" sibTransId="{EAC2E6EB-AC4B-489E-83D7-4D2CC907D8FB}"/>
    <dgm:cxn modelId="{79E58211-4EA4-41CB-A9C7-D0E7C345967E}" srcId="{B4B6042C-28D0-437F-8D83-C20A5D845540}" destId="{F2A6FE33-009F-40FA-BAE5-0C0373E705CF}" srcOrd="3" destOrd="0" parTransId="{E5839AD1-7411-4DF7-92B7-738DE955B2F5}" sibTransId="{E027A4FF-DC14-4218-9FB6-28DBAC11722C}"/>
    <dgm:cxn modelId="{7D526115-FDD7-4A59-B18D-5BD55E7725D6}" type="presOf" srcId="{51DC89EA-FE71-4D53-A06F-18A89DC3999C}" destId="{2E5434D5-086D-45D3-8FE9-9DA0D3EB672C}" srcOrd="0" destOrd="0" presId="urn:microsoft.com/office/officeart/2018/5/layout/IconLeafLabelList"/>
    <dgm:cxn modelId="{48F8D73A-D014-448A-834F-3AC2DC7F77AB}" type="presOf" srcId="{B4B6042C-28D0-437F-8D83-C20A5D845540}" destId="{08846FD5-B232-4364-A1B1-33CC41053F63}" srcOrd="0" destOrd="0" presId="urn:microsoft.com/office/officeart/2018/5/layout/IconLeafLabelList"/>
    <dgm:cxn modelId="{590FE649-D9CC-4799-BB8D-99C15B454B81}" srcId="{B4B6042C-28D0-437F-8D83-C20A5D845540}" destId="{51DC89EA-FE71-4D53-A06F-18A89DC3999C}" srcOrd="0" destOrd="0" parTransId="{2B1FCC35-C04D-49F7-AE9B-C68AEBD14FC6}" sibTransId="{5FD92488-720C-4184-BF0B-55B030FE9085}"/>
    <dgm:cxn modelId="{86C2C284-CF3F-4F76-B464-983924C6941C}" type="presOf" srcId="{E26E8541-455F-4CD2-AF6A-5E3C20819537}" destId="{942BD128-3A82-494C-8B7E-06F4AFA172C0}" srcOrd="0" destOrd="0" presId="urn:microsoft.com/office/officeart/2018/5/layout/IconLeafLabelList"/>
    <dgm:cxn modelId="{E6FCBDBE-CB10-4366-98FC-9CB41D3B3056}" srcId="{B4B6042C-28D0-437F-8D83-C20A5D845540}" destId="{E26E8541-455F-4CD2-AF6A-5E3C20819537}" srcOrd="1" destOrd="0" parTransId="{A28C5852-EDF9-44CC-91D1-150492B50692}" sibTransId="{52341E0D-4B21-46E2-88B5-70FCCACCA249}"/>
    <dgm:cxn modelId="{AF7CD4D3-8907-4010-8394-522186BF492F}" type="presOf" srcId="{F2A6FE33-009F-40FA-BAE5-0C0373E705CF}" destId="{12BEEFD9-2FA3-4AA9-AD4E-8FFAD01FECAD}" srcOrd="0" destOrd="0" presId="urn:microsoft.com/office/officeart/2018/5/layout/IconLeafLabelList"/>
    <dgm:cxn modelId="{3290743B-CB36-4CE1-A9BB-7A91CD9DB561}" type="presParOf" srcId="{08846FD5-B232-4364-A1B1-33CC41053F63}" destId="{DC4EA686-5FF5-46DD-824F-FA4929A3389F}" srcOrd="0" destOrd="0" presId="urn:microsoft.com/office/officeart/2018/5/layout/IconLeafLabelList"/>
    <dgm:cxn modelId="{4736084C-E938-48A4-B235-C1EBD508F1BE}" type="presParOf" srcId="{DC4EA686-5FF5-46DD-824F-FA4929A3389F}" destId="{36BEA933-B7B8-43B2-9EE5-63FD81BF14D0}" srcOrd="0" destOrd="0" presId="urn:microsoft.com/office/officeart/2018/5/layout/IconLeafLabelList"/>
    <dgm:cxn modelId="{F8B0C064-0E35-4A3F-ACD3-9E8C2BA329FE}" type="presParOf" srcId="{DC4EA686-5FF5-46DD-824F-FA4929A3389F}" destId="{2AB35BE3-6800-4E54-8428-7C29FC9077B8}" srcOrd="1" destOrd="0" presId="urn:microsoft.com/office/officeart/2018/5/layout/IconLeafLabelList"/>
    <dgm:cxn modelId="{A371D4EB-0BD4-4C5F-AC49-4921ECADBC10}" type="presParOf" srcId="{DC4EA686-5FF5-46DD-824F-FA4929A3389F}" destId="{52CA74FD-0665-4F3F-8371-3641705A7907}" srcOrd="2" destOrd="0" presId="urn:microsoft.com/office/officeart/2018/5/layout/IconLeafLabelList"/>
    <dgm:cxn modelId="{804E5D67-A5BA-4EEA-A8EF-9DFDFD741A45}" type="presParOf" srcId="{DC4EA686-5FF5-46DD-824F-FA4929A3389F}" destId="{2E5434D5-086D-45D3-8FE9-9DA0D3EB672C}" srcOrd="3" destOrd="0" presId="urn:microsoft.com/office/officeart/2018/5/layout/IconLeafLabelList"/>
    <dgm:cxn modelId="{30AA21E7-90FE-46C2-9A8C-11A9FE7D92B8}" type="presParOf" srcId="{08846FD5-B232-4364-A1B1-33CC41053F63}" destId="{01657332-0FB6-4333-9EC6-41E0697FB798}" srcOrd="1" destOrd="0" presId="urn:microsoft.com/office/officeart/2018/5/layout/IconLeafLabelList"/>
    <dgm:cxn modelId="{3B809726-5111-48CC-9F98-54E1330D20B3}" type="presParOf" srcId="{08846FD5-B232-4364-A1B1-33CC41053F63}" destId="{2E262DEC-ABEA-4177-B1A8-31D035F8D3DC}" srcOrd="2" destOrd="0" presId="urn:microsoft.com/office/officeart/2018/5/layout/IconLeafLabelList"/>
    <dgm:cxn modelId="{14051779-37A5-4E14-B5B6-DCBB4B32DDD8}" type="presParOf" srcId="{2E262DEC-ABEA-4177-B1A8-31D035F8D3DC}" destId="{C51738E5-62F7-463D-8BD0-111CC0629C92}" srcOrd="0" destOrd="0" presId="urn:microsoft.com/office/officeart/2018/5/layout/IconLeafLabelList"/>
    <dgm:cxn modelId="{6C8177D8-4118-47AF-8A9F-0F20879D01E1}" type="presParOf" srcId="{2E262DEC-ABEA-4177-B1A8-31D035F8D3DC}" destId="{47D1BF59-C376-44C9-9D8C-EB57A10D11CA}" srcOrd="1" destOrd="0" presId="urn:microsoft.com/office/officeart/2018/5/layout/IconLeafLabelList"/>
    <dgm:cxn modelId="{E19D530A-C0A7-4143-A168-7007E9AB7BC8}" type="presParOf" srcId="{2E262DEC-ABEA-4177-B1A8-31D035F8D3DC}" destId="{5A73B8E9-8EBF-4878-B15A-E4497F1DF436}" srcOrd="2" destOrd="0" presId="urn:microsoft.com/office/officeart/2018/5/layout/IconLeafLabelList"/>
    <dgm:cxn modelId="{FFD9125C-8C63-4516-82CD-D0F8CEF599DD}" type="presParOf" srcId="{2E262DEC-ABEA-4177-B1A8-31D035F8D3DC}" destId="{942BD128-3A82-494C-8B7E-06F4AFA172C0}" srcOrd="3" destOrd="0" presId="urn:microsoft.com/office/officeart/2018/5/layout/IconLeafLabelList"/>
    <dgm:cxn modelId="{21638975-D9ED-4E1A-8537-B1EE42CC488C}" type="presParOf" srcId="{08846FD5-B232-4364-A1B1-33CC41053F63}" destId="{62D84011-0434-4A1F-ACD8-4ED0A0E3DC72}" srcOrd="3" destOrd="0" presId="urn:microsoft.com/office/officeart/2018/5/layout/IconLeafLabelList"/>
    <dgm:cxn modelId="{2811CF9D-1B12-477D-AD6E-D5B7940F9D23}" type="presParOf" srcId="{08846FD5-B232-4364-A1B1-33CC41053F63}" destId="{2C8D9FE8-4A8D-47B6-8A3F-40F23EA0A9D0}" srcOrd="4" destOrd="0" presId="urn:microsoft.com/office/officeart/2018/5/layout/IconLeafLabelList"/>
    <dgm:cxn modelId="{0372FB50-C926-4D0A-AF98-869DFE90B6BC}" type="presParOf" srcId="{2C8D9FE8-4A8D-47B6-8A3F-40F23EA0A9D0}" destId="{46373D19-75EE-4820-90C8-5DBD94058FBE}" srcOrd="0" destOrd="0" presId="urn:microsoft.com/office/officeart/2018/5/layout/IconLeafLabelList"/>
    <dgm:cxn modelId="{47AC7A48-1F90-4036-BF9C-ED561BCD70AC}" type="presParOf" srcId="{2C8D9FE8-4A8D-47B6-8A3F-40F23EA0A9D0}" destId="{4890E7B8-64EC-4536-9CA0-60AC7A7EBEC4}" srcOrd="1" destOrd="0" presId="urn:microsoft.com/office/officeart/2018/5/layout/IconLeafLabelList"/>
    <dgm:cxn modelId="{5C4B02DB-E8CD-4590-8DC6-A31F68E1249E}" type="presParOf" srcId="{2C8D9FE8-4A8D-47B6-8A3F-40F23EA0A9D0}" destId="{674044FC-0602-4722-AAD1-07007405F281}" srcOrd="2" destOrd="0" presId="urn:microsoft.com/office/officeart/2018/5/layout/IconLeafLabelList"/>
    <dgm:cxn modelId="{AA80F8B6-7771-49AB-B1C0-DFC8FD92FAF3}" type="presParOf" srcId="{2C8D9FE8-4A8D-47B6-8A3F-40F23EA0A9D0}" destId="{097DD2B4-3A17-454D-B3DE-14DFAF688A37}" srcOrd="3" destOrd="0" presId="urn:microsoft.com/office/officeart/2018/5/layout/IconLeafLabelList"/>
    <dgm:cxn modelId="{FB603D61-3D3F-4B8A-B2BD-BCF427607A8B}" type="presParOf" srcId="{08846FD5-B232-4364-A1B1-33CC41053F63}" destId="{9FD8D3D4-709A-4941-AEBF-2487406E63F0}" srcOrd="5" destOrd="0" presId="urn:microsoft.com/office/officeart/2018/5/layout/IconLeafLabelList"/>
    <dgm:cxn modelId="{B0155AAB-21EA-42A3-8373-EFA73BFB3404}" type="presParOf" srcId="{08846FD5-B232-4364-A1B1-33CC41053F63}" destId="{9881FF7A-B0D4-46FE-A6F2-D93AE3B8D303}" srcOrd="6" destOrd="0" presId="urn:microsoft.com/office/officeart/2018/5/layout/IconLeafLabelList"/>
    <dgm:cxn modelId="{A39288BD-101E-4E21-AF99-7480FDAA9269}" type="presParOf" srcId="{9881FF7A-B0D4-46FE-A6F2-D93AE3B8D303}" destId="{91AF8C48-F5DA-44B2-B27B-94C76E16EBBB}" srcOrd="0" destOrd="0" presId="urn:microsoft.com/office/officeart/2018/5/layout/IconLeafLabelList"/>
    <dgm:cxn modelId="{CA9A92CC-58CC-4328-8EAA-A259D50B6560}" type="presParOf" srcId="{9881FF7A-B0D4-46FE-A6F2-D93AE3B8D303}" destId="{C27CEFCA-2969-4AA1-8444-EDB9F17BA163}" srcOrd="1" destOrd="0" presId="urn:microsoft.com/office/officeart/2018/5/layout/IconLeafLabelList"/>
    <dgm:cxn modelId="{F49C0168-4FB5-4F54-95E5-B815F560F17F}" type="presParOf" srcId="{9881FF7A-B0D4-46FE-A6F2-D93AE3B8D303}" destId="{EF767998-4A47-4FE7-855A-2C2214CEB617}" srcOrd="2" destOrd="0" presId="urn:microsoft.com/office/officeart/2018/5/layout/IconLeafLabelList"/>
    <dgm:cxn modelId="{79247546-002E-44A7-8032-396CCD4413F7}" type="presParOf" srcId="{9881FF7A-B0D4-46FE-A6F2-D93AE3B8D303}" destId="{12BEEFD9-2FA3-4AA9-AD4E-8FFAD01FECA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EA933-B7B8-43B2-9EE5-63FD81BF14D0}">
      <dsp:nvSpPr>
        <dsp:cNvPr id="0" name=""/>
        <dsp:cNvSpPr/>
      </dsp:nvSpPr>
      <dsp:spPr>
        <a:xfrm>
          <a:off x="623160" y="422088"/>
          <a:ext cx="1452191" cy="145219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35BE3-6800-4E54-8428-7C29FC9077B8}">
      <dsp:nvSpPr>
        <dsp:cNvPr id="0" name=""/>
        <dsp:cNvSpPr/>
      </dsp:nvSpPr>
      <dsp:spPr>
        <a:xfrm>
          <a:off x="932643" y="731571"/>
          <a:ext cx="833224" cy="833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5434D5-086D-45D3-8FE9-9DA0D3EB672C}">
      <dsp:nvSpPr>
        <dsp:cNvPr id="0" name=""/>
        <dsp:cNvSpPr/>
      </dsp:nvSpPr>
      <dsp:spPr>
        <a:xfrm>
          <a:off x="158934"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Application would be useful for customers as well as sellers</a:t>
          </a:r>
          <a:endParaRPr lang="en-US" sz="1300" kern="1200" dirty="0"/>
        </a:p>
      </dsp:txBody>
      <dsp:txXfrm>
        <a:off x="158934" y="2326601"/>
        <a:ext cx="2380642" cy="720000"/>
      </dsp:txXfrm>
    </dsp:sp>
    <dsp:sp modelId="{C51738E5-62F7-463D-8BD0-111CC0629C92}">
      <dsp:nvSpPr>
        <dsp:cNvPr id="0" name=""/>
        <dsp:cNvSpPr/>
      </dsp:nvSpPr>
      <dsp:spPr>
        <a:xfrm>
          <a:off x="3445465" y="394394"/>
          <a:ext cx="1452191" cy="145219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1BF59-C376-44C9-9D8C-EB57A10D11CA}">
      <dsp:nvSpPr>
        <dsp:cNvPr id="0" name=""/>
        <dsp:cNvSpPr/>
      </dsp:nvSpPr>
      <dsp:spPr>
        <a:xfrm>
          <a:off x="3729898" y="731571"/>
          <a:ext cx="833224" cy="833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2BD128-3A82-494C-8B7E-06F4AFA172C0}">
      <dsp:nvSpPr>
        <dsp:cNvPr id="0" name=""/>
        <dsp:cNvSpPr/>
      </dsp:nvSpPr>
      <dsp:spPr>
        <a:xfrm>
          <a:off x="2956189"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Easy to use interface for end users</a:t>
          </a:r>
          <a:endParaRPr lang="en-US" sz="1300" kern="1200" dirty="0"/>
        </a:p>
      </dsp:txBody>
      <dsp:txXfrm>
        <a:off x="2956189" y="2326601"/>
        <a:ext cx="2380642" cy="720000"/>
      </dsp:txXfrm>
    </dsp:sp>
    <dsp:sp modelId="{46373D19-75EE-4820-90C8-5DBD94058FBE}">
      <dsp:nvSpPr>
        <dsp:cNvPr id="0" name=""/>
        <dsp:cNvSpPr/>
      </dsp:nvSpPr>
      <dsp:spPr>
        <a:xfrm>
          <a:off x="6217669" y="422088"/>
          <a:ext cx="1452191" cy="145219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0E7B8-64EC-4536-9CA0-60AC7A7EBEC4}">
      <dsp:nvSpPr>
        <dsp:cNvPr id="0" name=""/>
        <dsp:cNvSpPr/>
      </dsp:nvSpPr>
      <dsp:spPr>
        <a:xfrm>
          <a:off x="6527152" y="731571"/>
          <a:ext cx="833224" cy="833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7DD2B4-3A17-454D-B3DE-14DFAF688A37}">
      <dsp:nvSpPr>
        <dsp:cNvPr id="0" name=""/>
        <dsp:cNvSpPr/>
      </dsp:nvSpPr>
      <dsp:spPr>
        <a:xfrm>
          <a:off x="5753444" y="2326601"/>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Wide range products could be listed on application</a:t>
          </a:r>
          <a:endParaRPr lang="en-US" sz="1300" kern="1200" dirty="0"/>
        </a:p>
      </dsp:txBody>
      <dsp:txXfrm>
        <a:off x="5753444" y="2326601"/>
        <a:ext cx="2380642" cy="720000"/>
      </dsp:txXfrm>
    </dsp:sp>
    <dsp:sp modelId="{91AF8C48-F5DA-44B2-B27B-94C76E16EBBB}">
      <dsp:nvSpPr>
        <dsp:cNvPr id="0" name=""/>
        <dsp:cNvSpPr/>
      </dsp:nvSpPr>
      <dsp:spPr>
        <a:xfrm>
          <a:off x="9014924" y="422088"/>
          <a:ext cx="1452191" cy="145219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CEFCA-2969-4AA1-8444-EDB9F17BA163}">
      <dsp:nvSpPr>
        <dsp:cNvPr id="0" name=""/>
        <dsp:cNvSpPr/>
      </dsp:nvSpPr>
      <dsp:spPr>
        <a:xfrm>
          <a:off x="9324407" y="731571"/>
          <a:ext cx="833224" cy="833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EEFD9-2FA3-4AA9-AD4E-8FFAD01FECAD}">
      <dsp:nvSpPr>
        <dsp:cNvPr id="0" name=""/>
        <dsp:cNvSpPr/>
      </dsp:nvSpPr>
      <dsp:spPr>
        <a:xfrm>
          <a:off x="8510942" y="2366360"/>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dirty="0"/>
            <a:t>Eliminate cost by enabling manufacturers to directly list and sell their products</a:t>
          </a:r>
          <a:endParaRPr lang="en-US" sz="1300" kern="1200" dirty="0"/>
        </a:p>
      </dsp:txBody>
      <dsp:txXfrm>
        <a:off x="8510942" y="2366360"/>
        <a:ext cx="238064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420485"/>
            <a:ext cx="3485073" cy="709066"/>
          </a:xfrm>
        </p:spPr>
        <p:txBody>
          <a:bodyPr>
            <a:normAutofit/>
          </a:bodyPr>
          <a:lstStyle/>
          <a:p>
            <a:pPr algn="l"/>
            <a:r>
              <a:rPr lang="en-US" sz="4000" dirty="0"/>
              <a:t>CLICK-N-SHIP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024109"/>
            <a:ext cx="3485072" cy="3160368"/>
          </a:xfrm>
        </p:spPr>
        <p:txBody>
          <a:bodyPr>
            <a:normAutofit/>
          </a:bodyPr>
          <a:lstStyle/>
          <a:p>
            <a:pPr algn="l"/>
            <a:r>
              <a:rPr lang="en-US" dirty="0"/>
              <a:t>Group Members </a:t>
            </a:r>
          </a:p>
          <a:p>
            <a:pPr marL="457200" indent="-457200" algn="l">
              <a:buAutoNum type="arabicPeriod"/>
            </a:pPr>
            <a:r>
              <a:rPr lang="en-US" sz="2300" dirty="0"/>
              <a:t>Arshdeep Singh</a:t>
            </a:r>
            <a:endParaRPr lang="en-US" dirty="0"/>
          </a:p>
          <a:p>
            <a:pPr marL="457200" indent="-457200" algn="l">
              <a:buAutoNum type="arabicPeriod"/>
            </a:pPr>
            <a:r>
              <a:rPr lang="en-US" sz="2300" dirty="0"/>
              <a:t>Harsaroop Singh</a:t>
            </a:r>
          </a:p>
          <a:p>
            <a:pPr marL="457200" indent="-457200" algn="l">
              <a:buAutoNum type="arabicPeriod"/>
            </a:pPr>
            <a:r>
              <a:rPr lang="en-US" sz="2300" dirty="0"/>
              <a:t>El</a:t>
            </a:r>
            <a:r>
              <a:rPr lang="en-US" dirty="0"/>
              <a:t>ias Khan</a:t>
            </a:r>
          </a:p>
          <a:p>
            <a:pPr marL="457200" indent="-457200" algn="l">
              <a:buAutoNum type="arabicPeriod"/>
            </a:pPr>
            <a:r>
              <a:rPr lang="en-US" sz="2300" dirty="0"/>
              <a:t>Daljeet Singh</a:t>
            </a:r>
          </a:p>
          <a:p>
            <a:pPr marL="457200" indent="-457200" algn="l">
              <a:buAutoNum type="arabicPeriod"/>
            </a:pPr>
            <a:r>
              <a:rPr lang="en-US" sz="2300" dirty="0" err="1"/>
              <a:t>Paramjot</a:t>
            </a:r>
            <a:r>
              <a:rPr lang="en-US" sz="2300" dirty="0"/>
              <a:t> Singh </a:t>
            </a:r>
            <a:r>
              <a:rPr lang="en-US" sz="2300" dirty="0" err="1"/>
              <a:t>Chattha</a:t>
            </a:r>
            <a:r>
              <a:rPr lang="en-US" sz="2300" dirty="0"/>
              <a:t>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Our Goals</a:t>
            </a:r>
          </a:p>
          <a:p>
            <a:r>
              <a:rPr lang="en-US" sz="2400" dirty="0"/>
              <a:t>Used Technologies </a:t>
            </a:r>
          </a:p>
          <a:p>
            <a:r>
              <a:rPr lang="en-US" sz="2400" dirty="0"/>
              <a:t>Architecture</a:t>
            </a:r>
          </a:p>
          <a:p>
            <a:r>
              <a:rPr lang="en-US" sz="2400" dirty="0"/>
              <a:t>Framework</a:t>
            </a:r>
          </a:p>
          <a:p>
            <a:r>
              <a:rPr lang="en-US" sz="2400" dirty="0"/>
              <a:t>Future Plan </a:t>
            </a:r>
          </a:p>
          <a:p>
            <a:r>
              <a:rPr lang="en-US" sz="2400" dirty="0"/>
              <a:t>Conclusion </a:t>
            </a:r>
          </a:p>
          <a:p>
            <a:pPr marL="3690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20FA-09A0-4FCD-BEA4-CCF9AF7DFF6E}"/>
              </a:ext>
            </a:extLst>
          </p:cNvPr>
          <p:cNvSpPr>
            <a:spLocks noGrp="1"/>
          </p:cNvSpPr>
          <p:nvPr>
            <p:ph type="title"/>
          </p:nvPr>
        </p:nvSpPr>
        <p:spPr>
          <a:xfrm>
            <a:off x="550863" y="550800"/>
            <a:ext cx="7308850" cy="986400"/>
          </a:xfrm>
        </p:spPr>
        <p:txBody>
          <a:bodyPr wrap="square" anchor="ctr">
            <a:normAutofit/>
          </a:bodyPr>
          <a:lstStyle/>
          <a:p>
            <a:r>
              <a:rPr lang="en-CA"/>
              <a:t>FEATURES</a:t>
            </a:r>
            <a:endParaRPr lang="en-CA" dirty="0"/>
          </a:p>
        </p:txBody>
      </p:sp>
      <p:graphicFrame>
        <p:nvGraphicFramePr>
          <p:cNvPr id="65" name="Content Placeholder 2">
            <a:extLst>
              <a:ext uri="{FF2B5EF4-FFF2-40B4-BE49-F238E27FC236}">
                <a16:creationId xmlns:a16="http://schemas.microsoft.com/office/drawing/2014/main" id="{A9E6F036-BB8D-4D2C-963B-B7F5C8D73313}"/>
              </a:ext>
            </a:extLst>
          </p:cNvPr>
          <p:cNvGraphicFramePr>
            <a:graphicFrameLocks noGrp="1"/>
          </p:cNvGraphicFramePr>
          <p:nvPr>
            <p:ph idx="1"/>
          </p:nvPr>
        </p:nvGraphicFramePr>
        <p:xfrm>
          <a:off x="0"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678522"/>
      </p:ext>
    </p:extLst>
  </p:cSld>
  <p:clrMapOvr>
    <a:masterClrMapping/>
  </p:clrMapOvr>
  <mc:AlternateContent xmlns:mc="http://schemas.openxmlformats.org/markup-compatibility/2006" xmlns:p14="http://schemas.microsoft.com/office/powerpoint/2010/main">
    <mc:Choice Requires="p14">
      <p:transition spd="slow" p14:dur="2000" advTm="48776"/>
    </mc:Choice>
    <mc:Fallback xmlns="">
      <p:transition spd="slow" advTm="487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C8769-E4A0-4190-BA6E-72CF88766332}"/>
              </a:ext>
            </a:extLst>
          </p:cNvPr>
          <p:cNvSpPr>
            <a:spLocks noGrp="1"/>
          </p:cNvSpPr>
          <p:nvPr>
            <p:ph type="title"/>
          </p:nvPr>
        </p:nvSpPr>
        <p:spPr>
          <a:xfrm>
            <a:off x="1499435" y="284982"/>
            <a:ext cx="9440034" cy="1130260"/>
          </a:xfrm>
        </p:spPr>
        <p:txBody>
          <a:bodyPr vert="horz" lIns="91440" tIns="45720" rIns="91440" bIns="45720" rtlCol="0" anchor="b">
            <a:normAutofit/>
          </a:bodyPr>
          <a:lstStyle/>
          <a:p>
            <a:r>
              <a:rPr lang="en-US" sz="4800" dirty="0"/>
              <a:t>Architecture </a:t>
            </a:r>
          </a:p>
        </p:txBody>
      </p:sp>
      <p:pic>
        <p:nvPicPr>
          <p:cNvPr id="26" name="Picture 20">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5" name="Content Placeholder 4" descr="Diagram&#10;&#10;Description automatically generated">
            <a:extLst>
              <a:ext uri="{FF2B5EF4-FFF2-40B4-BE49-F238E27FC236}">
                <a16:creationId xmlns:a16="http://schemas.microsoft.com/office/drawing/2014/main" id="{C70FE9E8-EB3C-4814-B4B5-D8F9DDE8FD68}"/>
              </a:ext>
            </a:extLst>
          </p:cNvPr>
          <p:cNvPicPr>
            <a:picLocks noGrp="1" noChangeAspect="1"/>
          </p:cNvPicPr>
          <p:nvPr>
            <p:ph idx="1"/>
          </p:nvPr>
        </p:nvPicPr>
        <p:blipFill>
          <a:blip r:embed="rId4"/>
          <a:stretch>
            <a:fillRect/>
          </a:stretch>
        </p:blipFill>
        <p:spPr>
          <a:xfrm>
            <a:off x="2377440" y="1842868"/>
            <a:ext cx="7230794" cy="4467325"/>
          </a:xfrm>
          <a:prstGeom prst="rect">
            <a:avLst/>
          </a:prstGeom>
        </p:spPr>
      </p:pic>
    </p:spTree>
    <p:extLst>
      <p:ext uri="{BB962C8B-B14F-4D97-AF65-F5344CB8AC3E}">
        <p14:creationId xmlns:p14="http://schemas.microsoft.com/office/powerpoint/2010/main" val="301459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4A2E1B72-EC6A-4152-B95B-F40BB330EAF8}"/>
              </a:ext>
            </a:extLst>
          </p:cNvPr>
          <p:cNvPicPr>
            <a:picLocks noChangeAspect="1"/>
          </p:cNvPicPr>
          <p:nvPr/>
        </p:nvPicPr>
        <p:blipFill>
          <a:blip r:embed="rId2"/>
          <a:stretch>
            <a:fillRect/>
          </a:stretch>
        </p:blipFill>
        <p:spPr>
          <a:xfrm>
            <a:off x="1195755" y="239151"/>
            <a:ext cx="8975188" cy="6618849"/>
          </a:xfrm>
          <a:prstGeom prst="rect">
            <a:avLst/>
          </a:prstGeom>
        </p:spPr>
      </p:pic>
    </p:spTree>
    <p:extLst>
      <p:ext uri="{BB962C8B-B14F-4D97-AF65-F5344CB8AC3E}">
        <p14:creationId xmlns:p14="http://schemas.microsoft.com/office/powerpoint/2010/main" val="407337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C35B-25AB-4B5B-9E2C-2256E6CF9081}"/>
              </a:ext>
            </a:extLst>
          </p:cNvPr>
          <p:cNvSpPr>
            <a:spLocks noGrp="1"/>
          </p:cNvSpPr>
          <p:nvPr>
            <p:ph type="title"/>
          </p:nvPr>
        </p:nvSpPr>
        <p:spPr/>
        <p:txBody>
          <a:bodyPr/>
          <a:lstStyle/>
          <a:p>
            <a:r>
              <a:rPr lang="en-CA" dirty="0"/>
              <a:t>Frameworks and Technologies </a:t>
            </a:r>
          </a:p>
        </p:txBody>
      </p:sp>
      <p:sp>
        <p:nvSpPr>
          <p:cNvPr id="3" name="Content Placeholder 2">
            <a:extLst>
              <a:ext uri="{FF2B5EF4-FFF2-40B4-BE49-F238E27FC236}">
                <a16:creationId xmlns:a16="http://schemas.microsoft.com/office/drawing/2014/main" id="{8783364D-B984-4AB1-9E8E-B352DCB18110}"/>
              </a:ext>
            </a:extLst>
          </p:cNvPr>
          <p:cNvSpPr>
            <a:spLocks noGrp="1"/>
          </p:cNvSpPr>
          <p:nvPr>
            <p:ph idx="1"/>
          </p:nvPr>
        </p:nvSpPr>
        <p:spPr>
          <a:xfrm>
            <a:off x="913795" y="2076450"/>
            <a:ext cx="10353762" cy="3939339"/>
          </a:xfrm>
        </p:spPr>
        <p:txBody>
          <a:bodyPr>
            <a:normAutofit/>
          </a:bodyPr>
          <a:lstStyle/>
          <a:p>
            <a:pPr marL="36900" indent="0">
              <a:buNone/>
            </a:pPr>
            <a:r>
              <a:rPr lang="en-CA" dirty="0"/>
              <a:t>Framework Used</a:t>
            </a:r>
          </a:p>
          <a:p>
            <a:r>
              <a:rPr lang="en-CA" dirty="0"/>
              <a:t>Django – For back-end and databases</a:t>
            </a:r>
          </a:p>
          <a:p>
            <a:r>
              <a:rPr lang="en-CA" dirty="0"/>
              <a:t>HTML, CSS (Bootstrap), JavaScript – For Front-end</a:t>
            </a:r>
          </a:p>
          <a:p>
            <a:pPr marL="36900" indent="0">
              <a:buNone/>
            </a:pPr>
            <a:r>
              <a:rPr lang="en-CA" dirty="0"/>
              <a:t>Technologies</a:t>
            </a:r>
          </a:p>
          <a:p>
            <a:r>
              <a:rPr lang="en-CA" dirty="0" err="1"/>
              <a:t>Sqlite</a:t>
            </a:r>
            <a:r>
              <a:rPr lang="en-CA" dirty="0"/>
              <a:t> – Database</a:t>
            </a:r>
          </a:p>
          <a:p>
            <a:r>
              <a:rPr lang="en-CA" dirty="0" err="1"/>
              <a:t>Github</a:t>
            </a:r>
            <a:r>
              <a:rPr lang="en-CA" dirty="0"/>
              <a:t> – For code repository and issues handling</a:t>
            </a:r>
          </a:p>
          <a:p>
            <a:r>
              <a:rPr lang="en-CA" dirty="0"/>
              <a:t>Microsoft Teams – For team discussions and meetings </a:t>
            </a:r>
          </a:p>
          <a:p>
            <a:endParaRPr lang="en-CA" dirty="0"/>
          </a:p>
          <a:p>
            <a:endParaRPr lang="en-CA" dirty="0"/>
          </a:p>
        </p:txBody>
      </p:sp>
    </p:spTree>
    <p:extLst>
      <p:ext uri="{BB962C8B-B14F-4D97-AF65-F5344CB8AC3E}">
        <p14:creationId xmlns:p14="http://schemas.microsoft.com/office/powerpoint/2010/main" val="259556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9D87-C52F-4A85-9F84-F2F9CAF02585}"/>
              </a:ext>
            </a:extLst>
          </p:cNvPr>
          <p:cNvSpPr>
            <a:spLocks noGrp="1"/>
          </p:cNvSpPr>
          <p:nvPr>
            <p:ph type="title"/>
          </p:nvPr>
        </p:nvSpPr>
        <p:spPr/>
        <p:txBody>
          <a:bodyPr/>
          <a:lstStyle/>
          <a:p>
            <a:r>
              <a:rPr lang="en-CA" dirty="0"/>
              <a:t>Future Plans </a:t>
            </a:r>
          </a:p>
        </p:txBody>
      </p:sp>
      <p:sp>
        <p:nvSpPr>
          <p:cNvPr id="3" name="Content Placeholder 2">
            <a:extLst>
              <a:ext uri="{FF2B5EF4-FFF2-40B4-BE49-F238E27FC236}">
                <a16:creationId xmlns:a16="http://schemas.microsoft.com/office/drawing/2014/main" id="{8F6F0C24-3190-4FFE-87A7-9653DC14EC38}"/>
              </a:ext>
            </a:extLst>
          </p:cNvPr>
          <p:cNvSpPr>
            <a:spLocks noGrp="1"/>
          </p:cNvSpPr>
          <p:nvPr>
            <p:ph idx="1"/>
          </p:nvPr>
        </p:nvSpPr>
        <p:spPr/>
        <p:txBody>
          <a:bodyPr>
            <a:normAutofit fontScale="92500" lnSpcReduction="10000"/>
          </a:bodyPr>
          <a:lstStyle/>
          <a:p>
            <a:pPr marL="36900" indent="0">
              <a:buNone/>
            </a:pPr>
            <a:r>
              <a:rPr lang="en-CA" dirty="0"/>
              <a:t>We are planning to make this a full-fledged e-commerce website in future and our plans are </a:t>
            </a:r>
            <a:endParaRPr lang="en-CA" b="0" i="0" u="none" strike="noStrike" baseline="0" dirty="0">
              <a:effectLst/>
              <a:latin typeface="+mj-lt"/>
            </a:endParaRPr>
          </a:p>
          <a:p>
            <a:r>
              <a:rPr lang="en-US" b="0" i="0" u="none" strike="noStrike" baseline="0" dirty="0">
                <a:effectLst/>
                <a:latin typeface="+mj-lt"/>
              </a:rPr>
              <a:t>More test cases – Our test cases for the current version are for very basic functionalities and we plan to elaborate on that </a:t>
            </a:r>
          </a:p>
          <a:p>
            <a:r>
              <a:rPr lang="en-US" b="0" i="0" u="none" strike="noStrike" baseline="0" dirty="0">
                <a:effectLst/>
                <a:latin typeface="+mj-lt"/>
              </a:rPr>
              <a:t>Adding Better UI/UX – Since our current version project has a good ground work we plan to now focus on the UI of the project and make it more presentable </a:t>
            </a:r>
          </a:p>
          <a:p>
            <a:r>
              <a:rPr lang="en-CA" dirty="0"/>
              <a:t>Seller View – This would enable seller to keep track of all the products they have listed, no of products sold, their total profit and many more.</a:t>
            </a:r>
          </a:p>
          <a:p>
            <a:r>
              <a:rPr lang="en-CA" dirty="0"/>
              <a:t>Checkout Option – This would enable users to buy the product by entering their information and then make payment for their purchase.</a:t>
            </a:r>
          </a:p>
        </p:txBody>
      </p:sp>
    </p:spTree>
    <p:extLst>
      <p:ext uri="{BB962C8B-B14F-4D97-AF65-F5344CB8AC3E}">
        <p14:creationId xmlns:p14="http://schemas.microsoft.com/office/powerpoint/2010/main" val="429031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E1D7-18F7-495C-9F91-15FC08546274}"/>
              </a:ext>
            </a:extLst>
          </p:cNvPr>
          <p:cNvSpPr>
            <a:spLocks noGrp="1"/>
          </p:cNvSpPr>
          <p:nvPr>
            <p:ph type="title"/>
          </p:nvPr>
        </p:nvSpPr>
        <p:spPr/>
        <p:txBody>
          <a:bodyPr>
            <a:normAutofit/>
          </a:bodyPr>
          <a:lstStyle/>
          <a:p>
            <a:r>
              <a:rPr lang="en-CA" dirty="0"/>
              <a:t>Conclusion </a:t>
            </a:r>
          </a:p>
        </p:txBody>
      </p:sp>
      <p:sp>
        <p:nvSpPr>
          <p:cNvPr id="3" name="Content Placeholder 2">
            <a:extLst>
              <a:ext uri="{FF2B5EF4-FFF2-40B4-BE49-F238E27FC236}">
                <a16:creationId xmlns:a16="http://schemas.microsoft.com/office/drawing/2014/main" id="{7B04E6FB-3AC1-469F-9600-747FDB6F70D1}"/>
              </a:ext>
            </a:extLst>
          </p:cNvPr>
          <p:cNvSpPr>
            <a:spLocks noGrp="1"/>
          </p:cNvSpPr>
          <p:nvPr>
            <p:ph idx="1"/>
          </p:nvPr>
        </p:nvSpPr>
        <p:spPr/>
        <p:txBody>
          <a:bodyPr/>
          <a:lstStyle/>
          <a:p>
            <a:pPr marL="36900" indent="0">
              <a:buNone/>
            </a:pPr>
            <a:r>
              <a:rPr lang="en-CA" dirty="0"/>
              <a:t>We were able to develop a strong base for the web applications by using technologies that are most in use these days. We chose Django because it is an MVC framework and Bootstrap to make elegant UI/UX. Since we spent most of our times last 3 months on back-end and integrating part we still have many things to update in our UI and that will be done in future iterations of the project. </a:t>
            </a:r>
          </a:p>
        </p:txBody>
      </p:sp>
    </p:spTree>
    <p:extLst>
      <p:ext uri="{BB962C8B-B14F-4D97-AF65-F5344CB8AC3E}">
        <p14:creationId xmlns:p14="http://schemas.microsoft.com/office/powerpoint/2010/main" val="3058125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17</TotalTime>
  <Words>311</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CLICK-N-SHIP</vt:lpstr>
      <vt:lpstr>Contents </vt:lpstr>
      <vt:lpstr>FEATURES</vt:lpstr>
      <vt:lpstr>Architecture </vt:lpstr>
      <vt:lpstr>PowerPoint Presentation</vt:lpstr>
      <vt:lpstr>Frameworks and Technologies </vt:lpstr>
      <vt:lpstr>Future Plans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CLICK-N-SHIP</dc:title>
  <dc:creator>Arshdeep Singh</dc:creator>
  <cp:lastModifiedBy>Arshdeep Singh</cp:lastModifiedBy>
  <cp:revision>3</cp:revision>
  <dcterms:created xsi:type="dcterms:W3CDTF">2020-12-02T23:39:04Z</dcterms:created>
  <dcterms:modified xsi:type="dcterms:W3CDTF">2020-12-02T23:56:47Z</dcterms:modified>
</cp:coreProperties>
</file>