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hE4lSWECfy4lEVxyovd3l2m9cp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9c78511a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9c78511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9c78511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9c78511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9c78511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9c78511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9c78511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9c78511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9c78511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9c78511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9c78511a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9c78511a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9c78511a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9c78511a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300"/>
              <a:t>Developing a State-of-the-Art Question Answering Model Using the Quora Question </a:t>
            </a:r>
            <a:r>
              <a:rPr lang="en" sz="3300"/>
              <a:t> </a:t>
            </a:r>
            <a:endParaRPr sz="33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300"/>
              <a:t>A Machine Learning Approach for Human-Like Interaction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Presenter's Name:</a:t>
            </a:r>
            <a:r>
              <a:rPr lang="en" sz="1200"/>
              <a:t> Shashibhushan Singh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Date:</a:t>
            </a:r>
            <a:r>
              <a:rPr lang="en" sz="1200"/>
              <a:t> 28/07/2024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9c78511a2_0_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 Visualization</a:t>
            </a:r>
            <a:endParaRPr/>
          </a:p>
        </p:txBody>
      </p:sp>
      <p:sp>
        <p:nvSpPr>
          <p:cNvPr id="140" name="Google Shape;140;g279c78511a2_0_21"/>
          <p:cNvSpPr txBox="1"/>
          <p:nvPr>
            <p:ph idx="1" type="body"/>
          </p:nvPr>
        </p:nvSpPr>
        <p:spPr>
          <a:xfrm>
            <a:off x="729450" y="2078875"/>
            <a:ext cx="76887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Histograms of question lengths.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Histograms of answer lengths.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9c78511a2_0_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Visualization</a:t>
            </a:r>
            <a:endParaRPr/>
          </a:p>
        </p:txBody>
      </p:sp>
      <p:sp>
        <p:nvSpPr>
          <p:cNvPr id="146" name="Google Shape;146;g279c78511a2_0_28"/>
          <p:cNvSpPr txBox="1"/>
          <p:nvPr>
            <p:ph idx="1" type="body"/>
          </p:nvPr>
        </p:nvSpPr>
        <p:spPr>
          <a:xfrm>
            <a:off x="729450" y="2078875"/>
            <a:ext cx="76887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Clouds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cloud for most common words in questions.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cloud for most common words in answers.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9c78511a2_0_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Visualization</a:t>
            </a:r>
            <a:endParaRPr/>
          </a:p>
        </p:txBody>
      </p:sp>
      <p:sp>
        <p:nvSpPr>
          <p:cNvPr id="152" name="Google Shape;152;g279c78511a2_0_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and Validation Loss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charts showing loss over epochs.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charts showing F1-score over epochs.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9c78511a2_0_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Recommendations</a:t>
            </a:r>
            <a:endParaRPr/>
          </a:p>
        </p:txBody>
      </p:sp>
      <p:sp>
        <p:nvSpPr>
          <p:cNvPr id="158" name="Google Shape;158;g279c78511a2_0_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 observed in question and answer distributions.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performance trends.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improvements in preprocessing steps.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 to enhance model accuracy.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9c78511a2_0_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Integration</a:t>
            </a:r>
            <a:endParaRPr/>
          </a:p>
        </p:txBody>
      </p:sp>
      <p:sp>
        <p:nvSpPr>
          <p:cNvPr id="164" name="Google Shape;164;g279c78511a2_0_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Integration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Flask API setup.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Endpoints for making predictions.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demonstration of the model making predictions via the API.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279c78511a2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80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9c78511a2_0_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5" name="Google Shape;175;g279c78511a2_0_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 Hugging Face - Quora Question Answer Dataset.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and Libraries: Transformers, PyTorch, Matplotlib, Seaborn, Plotly.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2823825" y="1595850"/>
            <a:ext cx="76887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4700"/>
              <a:t>Thank you!!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677575" y="1324375"/>
            <a:ext cx="79617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677575" y="2109122"/>
            <a:ext cx="77388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an AI system capable of understanding and generating accurate responses to user queries.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Mimic human-like interaction using the Quora Question Answer Dataset.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user experience in automated systems.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response accuracy in QA systems.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77550" y="1989750"/>
            <a:ext cx="80700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Source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Quora Question Answer Dataset from Hugging Face.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set: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https://huggingface.co/datasets/toughdata/quora-question-answer-dataset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pairs of questions and answers.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training, validating, and testing the model.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question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answer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entries for better understanding.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Insights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question lengths.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answer lengths.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Taken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Tokenization using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AutoTokenizer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Splitting dataset into training and validation sets.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text (truncation, padding).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sz="2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Chosen Model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(Bidirectional Encoder Representations from Transformers).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State-of-the-art performance in NLP tasks.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Pre-trained on a large corpus, fine-tunable for specific tasks.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Training the Model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Details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Arguments: learning rate, batch size, number of epochs, etc.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Trainer API from Hugging Face for model training.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Process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epochs.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and evaluation strategy.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0725" y="0"/>
            <a:ext cx="9925673" cy="499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ROUGE, BLEU, and F1-Score.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of evaluation results.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with baseline models (if applicable).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