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258-9EAF-4C74-8178-6793036AA5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12A4-EB37-417F-BDC4-52C6A444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disease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Infectious Diseases</a:t>
            </a:r>
          </a:p>
          <a:p>
            <a:r>
              <a:rPr lang="en-US" dirty="0" smtClean="0"/>
              <a:t>Metabolic Diseases</a:t>
            </a:r>
          </a:p>
          <a:p>
            <a:r>
              <a:rPr lang="en-US" dirty="0" smtClean="0"/>
              <a:t>Genetic Disease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402545"/>
            <a:ext cx="10515600" cy="4351338"/>
          </a:xfrm>
        </p:spPr>
        <p:txBody>
          <a:bodyPr/>
          <a:lstStyle/>
          <a:p>
            <a:r>
              <a:rPr lang="en-US" dirty="0" smtClean="0"/>
              <a:t>Antibiotics</a:t>
            </a:r>
          </a:p>
          <a:p>
            <a:r>
              <a:rPr lang="en-US" dirty="0" smtClean="0"/>
              <a:t>X-Ray</a:t>
            </a:r>
          </a:p>
          <a:p>
            <a:r>
              <a:rPr lang="en-US" dirty="0" smtClean="0"/>
              <a:t>Anesthesia</a:t>
            </a:r>
          </a:p>
          <a:p>
            <a:r>
              <a:rPr lang="en-US" dirty="0" smtClean="0"/>
              <a:t>Drugs</a:t>
            </a:r>
          </a:p>
          <a:p>
            <a:r>
              <a:rPr lang="en-US" dirty="0" smtClean="0"/>
              <a:t>Imaging</a:t>
            </a:r>
          </a:p>
          <a:p>
            <a:r>
              <a:rPr lang="en-US" smtClean="0"/>
              <a:t>Measurement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Progress of disease</vt:lpstr>
      <vt:lpstr>Technology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disease</dc:title>
  <dc:creator>C. N. Raghupathi</dc:creator>
  <cp:lastModifiedBy>Microsoft</cp:lastModifiedBy>
  <cp:revision>2</cp:revision>
  <dcterms:created xsi:type="dcterms:W3CDTF">2018-02-15T09:00:16Z</dcterms:created>
  <dcterms:modified xsi:type="dcterms:W3CDTF">2018-02-17T03:26:52Z</dcterms:modified>
</cp:coreProperties>
</file>