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335" r:id="rId3"/>
    <p:sldId id="293" r:id="rId4"/>
    <p:sldId id="294" r:id="rId5"/>
    <p:sldId id="317" r:id="rId6"/>
    <p:sldId id="295" r:id="rId7"/>
    <p:sldId id="296" r:id="rId8"/>
    <p:sldId id="297" r:id="rId9"/>
    <p:sldId id="298" r:id="rId10"/>
    <p:sldId id="307" r:id="rId11"/>
    <p:sldId id="308" r:id="rId12"/>
    <p:sldId id="258" r:id="rId13"/>
    <p:sldId id="299" r:id="rId14"/>
    <p:sldId id="273" r:id="rId15"/>
    <p:sldId id="260" r:id="rId16"/>
    <p:sldId id="300" r:id="rId17"/>
    <p:sldId id="259" r:id="rId18"/>
    <p:sldId id="274" r:id="rId19"/>
    <p:sldId id="311" r:id="rId20"/>
    <p:sldId id="261" r:id="rId21"/>
    <p:sldId id="301" r:id="rId22"/>
    <p:sldId id="262" r:id="rId23"/>
    <p:sldId id="334" r:id="rId24"/>
    <p:sldId id="302" r:id="rId25"/>
    <p:sldId id="263" r:id="rId26"/>
    <p:sldId id="303" r:id="rId27"/>
    <p:sldId id="304" r:id="rId28"/>
    <p:sldId id="305" r:id="rId29"/>
    <p:sldId id="264" r:id="rId30"/>
    <p:sldId id="306" r:id="rId31"/>
    <p:sldId id="265" r:id="rId32"/>
    <p:sldId id="283" r:id="rId33"/>
    <p:sldId id="284" r:id="rId34"/>
    <p:sldId id="312" r:id="rId35"/>
    <p:sldId id="336" r:id="rId36"/>
    <p:sldId id="322" r:id="rId37"/>
    <p:sldId id="318" r:id="rId38"/>
    <p:sldId id="281" r:id="rId39"/>
    <p:sldId id="313" r:id="rId40"/>
    <p:sldId id="314" r:id="rId41"/>
    <p:sldId id="275" r:id="rId42"/>
    <p:sldId id="276" r:id="rId43"/>
    <p:sldId id="315" r:id="rId44"/>
    <p:sldId id="277" r:id="rId45"/>
    <p:sldId id="278" r:id="rId46"/>
    <p:sldId id="316" r:id="rId47"/>
    <p:sldId id="269" r:id="rId48"/>
    <p:sldId id="270" r:id="rId49"/>
    <p:sldId id="319" r:id="rId50"/>
    <p:sldId id="320" r:id="rId51"/>
    <p:sldId id="324" r:id="rId52"/>
    <p:sldId id="266" r:id="rId53"/>
    <p:sldId id="321" r:id="rId54"/>
    <p:sldId id="323" r:id="rId55"/>
    <p:sldId id="271" r:id="rId56"/>
    <p:sldId id="272" r:id="rId57"/>
    <p:sldId id="285" r:id="rId58"/>
    <p:sldId id="287" r:id="rId59"/>
    <p:sldId id="288" r:id="rId60"/>
    <p:sldId id="289" r:id="rId61"/>
    <p:sldId id="291" r:id="rId62"/>
    <p:sldId id="290" r:id="rId63"/>
    <p:sldId id="292" r:id="rId64"/>
    <p:sldId id="325" r:id="rId65"/>
    <p:sldId id="327" r:id="rId66"/>
    <p:sldId id="328" r:id="rId67"/>
    <p:sldId id="329" r:id="rId68"/>
    <p:sldId id="330" r:id="rId69"/>
    <p:sldId id="337" r:id="rId70"/>
    <p:sldId id="331" r:id="rId71"/>
    <p:sldId id="333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698D-B3F5-4955-9281-B37F78C307A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3863A-117F-490B-AC21-D51BE38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1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93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05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69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92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8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81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20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8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02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0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55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84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54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5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9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65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81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4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39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863A-117F-490B-AC21-D51BE38DAE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8C6A-BA22-48EF-80D3-C9636E399D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400B-81E6-4EAB-AE4E-0B707AE8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3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8C6A-BA22-48EF-80D3-C9636E399D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400B-81E6-4EAB-AE4E-0B707AE8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7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8C6A-BA22-48EF-80D3-C9636E399D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400B-81E6-4EAB-AE4E-0B707AE8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8C6A-BA22-48EF-80D3-C9636E399D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400B-81E6-4EAB-AE4E-0B707AE8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1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8C6A-BA22-48EF-80D3-C9636E399D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400B-81E6-4EAB-AE4E-0B707AE8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5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8C6A-BA22-48EF-80D3-C9636E399D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400B-81E6-4EAB-AE4E-0B707AE8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8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8C6A-BA22-48EF-80D3-C9636E399D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400B-81E6-4EAB-AE4E-0B707AE8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3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8C6A-BA22-48EF-80D3-C9636E399D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400B-81E6-4EAB-AE4E-0B707AE8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8C6A-BA22-48EF-80D3-C9636E399D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400B-81E6-4EAB-AE4E-0B707AE8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6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8C6A-BA22-48EF-80D3-C9636E399D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400B-81E6-4EAB-AE4E-0B707AE8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8C6A-BA22-48EF-80D3-C9636E399D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400B-81E6-4EAB-AE4E-0B707AE8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9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98C6A-BA22-48EF-80D3-C9636E399D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6400B-81E6-4EAB-AE4E-0B707AE8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3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ronos.org/registry/cl/sdk/1.0/docs/man/xhtml/clCreateCommandQueue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Host-Device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600200"/>
            <a:ext cx="8534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4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Discover &amp; initialize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clGetPlatformIDs</a:t>
            </a:r>
            <a:r>
              <a:rPr lang="en-US" dirty="0" smtClean="0"/>
              <a:t>() – It is used to discover the set of available platforms for a given system.</a:t>
            </a:r>
          </a:p>
          <a:p>
            <a:pPr algn="just"/>
            <a:r>
              <a:rPr lang="en-US" dirty="0" smtClean="0"/>
              <a:t>This function will be called twice by an application.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smtClean="0"/>
              <a:t>first call </a:t>
            </a:r>
            <a:r>
              <a:rPr lang="en-US" dirty="0" smtClean="0"/>
              <a:t>passes an unsigned </a:t>
            </a:r>
            <a:r>
              <a:rPr lang="en-US" dirty="0" err="1" smtClean="0"/>
              <a:t>int</a:t>
            </a:r>
            <a:r>
              <a:rPr lang="en-US" dirty="0" smtClean="0"/>
              <a:t> pointer as the </a:t>
            </a:r>
            <a:r>
              <a:rPr lang="en-US" dirty="0" err="1" smtClean="0"/>
              <a:t>num_platforms</a:t>
            </a:r>
            <a:r>
              <a:rPr lang="en-US" dirty="0" smtClean="0"/>
              <a:t> argument and NULL is passed as a platform’s argument.</a:t>
            </a:r>
          </a:p>
          <a:p>
            <a:pPr algn="just"/>
            <a:r>
              <a:rPr lang="en-US" dirty="0" smtClean="0"/>
              <a:t>The pointer is </a:t>
            </a:r>
            <a:r>
              <a:rPr lang="en-US" b="1" dirty="0" smtClean="0"/>
              <a:t>populated with the available number of platforms.</a:t>
            </a:r>
          </a:p>
          <a:p>
            <a:pPr algn="just"/>
            <a:r>
              <a:rPr lang="en-US" dirty="0" smtClean="0"/>
              <a:t>Then the programmer can allocate space to hold the platform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1:Discover &amp; Initialize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981200"/>
            <a:ext cx="7924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 smtClean="0"/>
              <a:t>cl_int</a:t>
            </a:r>
            <a:r>
              <a:rPr lang="en-US" sz="4400" dirty="0" smtClean="0"/>
              <a:t>   </a:t>
            </a:r>
            <a:r>
              <a:rPr lang="en-US" sz="4400" dirty="0" err="1" smtClean="0"/>
              <a:t>clGetPlatformIDs</a:t>
            </a:r>
            <a:r>
              <a:rPr lang="en-US" sz="4400" dirty="0" smtClean="0"/>
              <a:t>(</a:t>
            </a:r>
          </a:p>
          <a:p>
            <a:r>
              <a:rPr lang="en-US" sz="4400" dirty="0" err="1" smtClean="0"/>
              <a:t>cl_uint</a:t>
            </a:r>
            <a:r>
              <a:rPr lang="en-US" sz="4400" dirty="0" smtClean="0"/>
              <a:t> </a:t>
            </a:r>
            <a:r>
              <a:rPr lang="en-US" sz="4400" dirty="0" err="1"/>
              <a:t>num_entries</a:t>
            </a:r>
            <a:r>
              <a:rPr lang="en-US" sz="4400" dirty="0"/>
              <a:t>,</a:t>
            </a:r>
          </a:p>
          <a:p>
            <a:r>
              <a:rPr lang="en-US" sz="4400" dirty="0" err="1"/>
              <a:t>cl_platform_id</a:t>
            </a:r>
            <a:r>
              <a:rPr lang="en-US" sz="4400" dirty="0"/>
              <a:t> *platforms,</a:t>
            </a:r>
          </a:p>
          <a:p>
            <a:r>
              <a:rPr lang="en-US" sz="4400" b="1" dirty="0" err="1"/>
              <a:t>cl_uint</a:t>
            </a:r>
            <a:r>
              <a:rPr lang="en-US" sz="4400" b="1" dirty="0"/>
              <a:t> *</a:t>
            </a:r>
            <a:r>
              <a:rPr lang="en-US" sz="4400" b="1" dirty="0" err="1"/>
              <a:t>num_platforms</a:t>
            </a:r>
            <a:r>
              <a:rPr lang="en-US" sz="4400" dirty="0" smtClean="0"/>
              <a:t>);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113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1:Discover &amp; Initialize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cl_uint</a:t>
            </a:r>
            <a:r>
              <a:rPr lang="en-US" dirty="0" smtClean="0"/>
              <a:t> </a:t>
            </a:r>
            <a:r>
              <a:rPr lang="en-US" dirty="0" err="1" smtClean="0"/>
              <a:t>num_platforms</a:t>
            </a:r>
            <a:r>
              <a:rPr lang="en-US" dirty="0" smtClean="0"/>
              <a:t>=0;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l_platform_id</a:t>
            </a:r>
            <a:r>
              <a:rPr lang="en-US" dirty="0" smtClean="0"/>
              <a:t> *platforms =NULL;</a:t>
            </a:r>
          </a:p>
          <a:p>
            <a:pPr marL="0" indent="0">
              <a:buNone/>
            </a:pPr>
            <a:r>
              <a:rPr lang="en-US" dirty="0" smtClean="0"/>
              <a:t>//to get number of platforms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tatus= </a:t>
            </a:r>
            <a:r>
              <a:rPr lang="en-US" b="1" dirty="0" err="1" smtClean="0"/>
              <a:t>clGetPlatformIDs</a:t>
            </a:r>
            <a:r>
              <a:rPr lang="en-US" dirty="0" smtClean="0"/>
              <a:t>(0,NULL,</a:t>
            </a:r>
            <a:r>
              <a:rPr lang="en-US" b="1" dirty="0" smtClean="0"/>
              <a:t>&amp;num_platforms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//Allocate enough space for each platform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latforms=(</a:t>
            </a:r>
            <a:r>
              <a:rPr lang="en-US" dirty="0" err="1" smtClean="0"/>
              <a:t>cl_platform_id</a:t>
            </a:r>
            <a:r>
              <a:rPr lang="en-US" dirty="0" smtClean="0"/>
              <a:t>*) </a:t>
            </a:r>
            <a:r>
              <a:rPr lang="en-US" dirty="0" err="1" smtClean="0"/>
              <a:t>malloc</a:t>
            </a:r>
            <a:r>
              <a:rPr lang="en-US" dirty="0" smtClean="0"/>
              <a:t> (</a:t>
            </a:r>
            <a:r>
              <a:rPr lang="en-US" dirty="0" err="1" smtClean="0"/>
              <a:t>num_platforms</a:t>
            </a:r>
            <a:r>
              <a:rPr lang="en-US" dirty="0" smtClean="0"/>
              <a:t>*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cl_platform_id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status=</a:t>
            </a:r>
            <a:r>
              <a:rPr lang="en-US" b="1" dirty="0" err="1" smtClean="0"/>
              <a:t>clGetPlatformIDs</a:t>
            </a:r>
            <a:r>
              <a:rPr lang="en-US" dirty="0" smtClean="0"/>
              <a:t>(</a:t>
            </a:r>
            <a:r>
              <a:rPr lang="en-US" b="1" dirty="0" err="1" smtClean="0"/>
              <a:t>num_platforms</a:t>
            </a:r>
            <a:r>
              <a:rPr lang="en-US" b="1" dirty="0" smtClean="0"/>
              <a:t>, platforms, </a:t>
            </a:r>
            <a:r>
              <a:rPr lang="en-US" dirty="0" smtClean="0"/>
              <a:t>NULL);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1:Discover &amp; Initialize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 err="1"/>
              <a:t>cl_int</a:t>
            </a:r>
            <a:r>
              <a:rPr lang="en-US" sz="4000" dirty="0"/>
              <a:t>   </a:t>
            </a:r>
            <a:r>
              <a:rPr lang="en-US" sz="4000" dirty="0" err="1"/>
              <a:t>clGetPlatformIDs</a:t>
            </a:r>
            <a:r>
              <a:rPr lang="en-US" sz="4000" dirty="0"/>
              <a:t>(</a:t>
            </a:r>
          </a:p>
          <a:p>
            <a:pPr marL="0" indent="0">
              <a:buNone/>
            </a:pPr>
            <a:r>
              <a:rPr lang="en-US" sz="4000" b="1" dirty="0" err="1"/>
              <a:t>cl_uint</a:t>
            </a:r>
            <a:r>
              <a:rPr lang="en-US" sz="4000" b="1" dirty="0"/>
              <a:t> </a:t>
            </a:r>
            <a:r>
              <a:rPr lang="en-US" sz="4000" b="1" dirty="0" err="1"/>
              <a:t>num_entries</a:t>
            </a:r>
            <a:r>
              <a:rPr lang="en-US" sz="4000" b="1" dirty="0"/>
              <a:t>,</a:t>
            </a:r>
          </a:p>
          <a:p>
            <a:pPr marL="0" indent="0">
              <a:buNone/>
            </a:pPr>
            <a:r>
              <a:rPr lang="en-US" sz="4000" b="1" dirty="0" err="1"/>
              <a:t>cl_platform_id</a:t>
            </a:r>
            <a:r>
              <a:rPr lang="en-US" sz="4000" b="1" dirty="0"/>
              <a:t> *platforms</a:t>
            </a:r>
            <a:r>
              <a:rPr lang="en-US" sz="4000" dirty="0"/>
              <a:t>,</a:t>
            </a:r>
          </a:p>
          <a:p>
            <a:pPr marL="0" indent="0">
              <a:buNone/>
            </a:pPr>
            <a:r>
              <a:rPr lang="en-US" sz="4000" dirty="0" err="1"/>
              <a:t>cl_uint</a:t>
            </a:r>
            <a:r>
              <a:rPr lang="en-US" sz="4000" dirty="0"/>
              <a:t> *</a:t>
            </a:r>
            <a:r>
              <a:rPr lang="en-US" sz="4000" dirty="0" err="1"/>
              <a:t>num_platforms</a:t>
            </a:r>
            <a:r>
              <a:rPr lang="en-US" sz="4000" dirty="0" smtClean="0"/>
              <a:t>);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dirty="0"/>
              <a:t>For the second call, </a:t>
            </a:r>
            <a:r>
              <a:rPr lang="en-US" dirty="0" err="1"/>
              <a:t>cl_platform_id</a:t>
            </a:r>
            <a:r>
              <a:rPr lang="en-US" dirty="0"/>
              <a:t> pointer is passed to function with enough space allocated for </a:t>
            </a:r>
            <a:r>
              <a:rPr lang="en-US" dirty="0" err="1"/>
              <a:t>num_entries</a:t>
            </a:r>
            <a:r>
              <a:rPr lang="en-US" dirty="0"/>
              <a:t> platforms.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clGetPlatformInfo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platforms: 1</a:t>
            </a:r>
          </a:p>
          <a:p>
            <a:r>
              <a:rPr lang="en-US" dirty="0"/>
              <a:t>Platform Profile: FULL_PROFILE</a:t>
            </a:r>
          </a:p>
          <a:p>
            <a:r>
              <a:rPr lang="nn-NO" dirty="0"/>
              <a:t>Platform Version: OpenCL 1.1 AMD-APP-SDK-v2.4</a:t>
            </a:r>
          </a:p>
          <a:p>
            <a:r>
              <a:rPr lang="en-US" dirty="0"/>
              <a:t>Platform Name: AMD Accelerated Parallel Processing</a:t>
            </a:r>
          </a:p>
          <a:p>
            <a:r>
              <a:rPr lang="en-US" dirty="0"/>
              <a:t>Platform Vendor: Advanced Micro Devices, Inc.</a:t>
            </a:r>
          </a:p>
        </p:txBody>
      </p:sp>
    </p:spTree>
    <p:extLst>
      <p:ext uri="{BB962C8B-B14F-4D97-AF65-F5344CB8AC3E}">
        <p14:creationId xmlns:p14="http://schemas.microsoft.com/office/powerpoint/2010/main" val="4550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2:Discover &amp; initialize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err="1" smtClean="0"/>
              <a:t>clGetDeviceIDs</a:t>
            </a:r>
            <a:r>
              <a:rPr lang="en-US" b="1" dirty="0" smtClean="0"/>
              <a:t>() </a:t>
            </a:r>
            <a:r>
              <a:rPr lang="en-US" dirty="0" smtClean="0"/>
              <a:t>call works very similar to </a:t>
            </a:r>
            <a:r>
              <a:rPr lang="en-US" dirty="0" err="1" smtClean="0"/>
              <a:t>clGetPlatformIDs</a:t>
            </a:r>
            <a:r>
              <a:rPr lang="en-US" dirty="0" smtClean="0"/>
              <a:t>(). It takes the additional arguments of a </a:t>
            </a:r>
            <a:r>
              <a:rPr lang="en-US" b="1" dirty="0" smtClean="0"/>
              <a:t>platform</a:t>
            </a:r>
            <a:r>
              <a:rPr lang="en-US" dirty="0" smtClean="0"/>
              <a:t> and a </a:t>
            </a:r>
            <a:r>
              <a:rPr lang="en-US" b="1" dirty="0" smtClean="0"/>
              <a:t>device type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 smtClean="0"/>
              <a:t>Device type </a:t>
            </a:r>
            <a:r>
              <a:rPr lang="en-US" dirty="0" smtClean="0"/>
              <a:t>argument can be used to limit the devices to GPUs only(</a:t>
            </a:r>
            <a:r>
              <a:rPr lang="en-US" b="1" dirty="0" smtClean="0"/>
              <a:t>CL_DEVICE_TYPE_GPU</a:t>
            </a:r>
            <a:r>
              <a:rPr lang="en-US" dirty="0" smtClean="0"/>
              <a:t>), CPUs only(</a:t>
            </a:r>
            <a:r>
              <a:rPr lang="en-US" b="1" dirty="0" smtClean="0"/>
              <a:t>CL_DEVICE_TYPE_CPU</a:t>
            </a:r>
            <a:r>
              <a:rPr lang="en-US" dirty="0" smtClean="0"/>
              <a:t>), all devices(</a:t>
            </a:r>
            <a:r>
              <a:rPr lang="en-US" b="1" dirty="0" smtClean="0"/>
              <a:t>CL_DEVICE_TYPE_ALL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2:Discover &amp; initialize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cl_int</a:t>
            </a:r>
            <a:r>
              <a:rPr lang="en-US" sz="4000" dirty="0" smtClean="0"/>
              <a:t>  </a:t>
            </a:r>
            <a:r>
              <a:rPr lang="en-US" sz="4000" dirty="0" err="1" smtClean="0"/>
              <a:t>clGetDeviceIDs</a:t>
            </a:r>
            <a:r>
              <a:rPr lang="en-US" sz="4000" dirty="0" smtClean="0"/>
              <a:t>(</a:t>
            </a:r>
          </a:p>
          <a:p>
            <a:pPr marL="0" indent="0">
              <a:buNone/>
            </a:pPr>
            <a:r>
              <a:rPr lang="en-US" sz="4000" b="1" dirty="0" err="1" smtClean="0"/>
              <a:t>cl_platform_id</a:t>
            </a:r>
            <a:r>
              <a:rPr lang="en-US" sz="4000" b="1" dirty="0" smtClean="0"/>
              <a:t> </a:t>
            </a:r>
            <a:r>
              <a:rPr lang="en-US" sz="4000" b="1" dirty="0"/>
              <a:t>platform,</a:t>
            </a:r>
          </a:p>
          <a:p>
            <a:pPr marL="0" indent="0">
              <a:buNone/>
            </a:pPr>
            <a:r>
              <a:rPr lang="en-US" sz="4000" b="1" dirty="0" err="1"/>
              <a:t>cl_device_type</a:t>
            </a:r>
            <a:r>
              <a:rPr lang="en-US" sz="4000" b="1" dirty="0"/>
              <a:t> </a:t>
            </a:r>
            <a:r>
              <a:rPr lang="en-US" sz="4000" b="1" dirty="0" err="1"/>
              <a:t>device_type</a:t>
            </a:r>
            <a:r>
              <a:rPr lang="en-US" sz="4000" dirty="0"/>
              <a:t>,</a:t>
            </a:r>
          </a:p>
          <a:p>
            <a:pPr marL="0" indent="0">
              <a:buNone/>
            </a:pPr>
            <a:r>
              <a:rPr lang="en-US" sz="4000" dirty="0" err="1"/>
              <a:t>cl_uint</a:t>
            </a:r>
            <a:r>
              <a:rPr lang="en-US" sz="4000" dirty="0"/>
              <a:t> </a:t>
            </a:r>
            <a:r>
              <a:rPr lang="en-US" sz="4000" dirty="0" err="1"/>
              <a:t>num_entries</a:t>
            </a:r>
            <a:r>
              <a:rPr lang="en-US" sz="4000" dirty="0"/>
              <a:t>,</a:t>
            </a:r>
          </a:p>
          <a:p>
            <a:pPr marL="0" indent="0">
              <a:buNone/>
            </a:pPr>
            <a:r>
              <a:rPr lang="en-US" sz="4000" dirty="0" err="1"/>
              <a:t>cl_device_id</a:t>
            </a:r>
            <a:r>
              <a:rPr lang="en-US" sz="4000" dirty="0"/>
              <a:t> *devices,</a:t>
            </a:r>
          </a:p>
          <a:p>
            <a:pPr marL="0" indent="0">
              <a:buNone/>
            </a:pPr>
            <a:r>
              <a:rPr lang="en-US" sz="4000" b="1" dirty="0" err="1" smtClean="0"/>
              <a:t>cl_uint</a:t>
            </a:r>
            <a:r>
              <a:rPr lang="en-US" sz="4000" b="1" dirty="0" smtClean="0"/>
              <a:t> </a:t>
            </a:r>
            <a:r>
              <a:rPr lang="en-US" sz="4000" b="1" dirty="0"/>
              <a:t>*</a:t>
            </a:r>
            <a:r>
              <a:rPr lang="en-US" sz="4000" b="1" dirty="0" err="1"/>
              <a:t>num_devices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96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2:Discover &amp; initialize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err="1"/>
              <a:t>cl_int</a:t>
            </a:r>
            <a:r>
              <a:rPr lang="en-US" sz="4000" dirty="0"/>
              <a:t>  </a:t>
            </a:r>
            <a:r>
              <a:rPr lang="en-US" sz="4000" dirty="0" err="1"/>
              <a:t>clGetDeviceIDs</a:t>
            </a:r>
            <a:r>
              <a:rPr lang="en-US" sz="4000" dirty="0"/>
              <a:t>(</a:t>
            </a:r>
          </a:p>
          <a:p>
            <a:pPr marL="0" indent="0">
              <a:buNone/>
            </a:pPr>
            <a:r>
              <a:rPr lang="en-US" sz="4000" b="1" dirty="0" err="1"/>
              <a:t>cl_platform_id</a:t>
            </a:r>
            <a:r>
              <a:rPr lang="en-US" sz="4000" b="1" dirty="0"/>
              <a:t> platform,</a:t>
            </a:r>
          </a:p>
          <a:p>
            <a:pPr marL="0" indent="0">
              <a:buNone/>
            </a:pPr>
            <a:r>
              <a:rPr lang="en-US" sz="4000" b="1" dirty="0" err="1"/>
              <a:t>cl_device_type</a:t>
            </a:r>
            <a:r>
              <a:rPr lang="en-US" sz="4000" b="1" dirty="0"/>
              <a:t> </a:t>
            </a:r>
            <a:r>
              <a:rPr lang="en-US" sz="4000" b="1" dirty="0" err="1"/>
              <a:t>device_type</a:t>
            </a:r>
            <a:r>
              <a:rPr lang="en-US" sz="4000" dirty="0"/>
              <a:t>,</a:t>
            </a:r>
          </a:p>
          <a:p>
            <a:pPr marL="0" indent="0">
              <a:buNone/>
            </a:pPr>
            <a:r>
              <a:rPr lang="en-US" sz="4000" b="1" dirty="0" err="1"/>
              <a:t>cl_uint</a:t>
            </a:r>
            <a:r>
              <a:rPr lang="en-US" sz="4000" b="1" dirty="0"/>
              <a:t> </a:t>
            </a:r>
            <a:r>
              <a:rPr lang="en-US" sz="4000" b="1" dirty="0" err="1"/>
              <a:t>num_entries</a:t>
            </a:r>
            <a:r>
              <a:rPr lang="en-US" sz="4000" b="1" dirty="0"/>
              <a:t>,</a:t>
            </a:r>
          </a:p>
          <a:p>
            <a:pPr marL="0" indent="0">
              <a:buNone/>
            </a:pPr>
            <a:r>
              <a:rPr lang="en-US" sz="4000" b="1" dirty="0" err="1"/>
              <a:t>cl_device_id</a:t>
            </a:r>
            <a:r>
              <a:rPr lang="en-US" sz="4000" b="1" dirty="0"/>
              <a:t> *devices</a:t>
            </a:r>
            <a:r>
              <a:rPr lang="en-US" sz="4000" dirty="0"/>
              <a:t>,</a:t>
            </a:r>
          </a:p>
          <a:p>
            <a:pPr marL="0" indent="0">
              <a:buNone/>
            </a:pPr>
            <a:r>
              <a:rPr lang="en-US" sz="4000" dirty="0" err="1"/>
              <a:t>cl_uint</a:t>
            </a:r>
            <a:r>
              <a:rPr lang="en-US" sz="4000" dirty="0"/>
              <a:t> *</a:t>
            </a:r>
            <a:r>
              <a:rPr lang="en-US" sz="4000" dirty="0" err="1"/>
              <a:t>num_devices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1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2:Discover &amp; initialize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cl_unit</a:t>
            </a:r>
            <a:r>
              <a:rPr lang="en-US" dirty="0"/>
              <a:t> </a:t>
            </a:r>
            <a:r>
              <a:rPr lang="en-US" dirty="0" err="1"/>
              <a:t>num_devices</a:t>
            </a:r>
            <a:r>
              <a:rPr lang="en-US" dirty="0"/>
              <a:t>=0;</a:t>
            </a:r>
          </a:p>
          <a:p>
            <a:pPr marL="0" indent="0">
              <a:buNone/>
            </a:pPr>
            <a:r>
              <a:rPr lang="en-US" dirty="0" err="1"/>
              <a:t>cl_device_id</a:t>
            </a:r>
            <a:r>
              <a:rPr lang="en-US" dirty="0"/>
              <a:t> *devices=NULL;</a:t>
            </a:r>
          </a:p>
          <a:p>
            <a:pPr marL="0" indent="0">
              <a:buNone/>
            </a:pPr>
            <a:r>
              <a:rPr lang="en-US" dirty="0"/>
              <a:t>//to get number of devices</a:t>
            </a:r>
          </a:p>
          <a:p>
            <a:pPr marL="0" indent="0">
              <a:buNone/>
            </a:pPr>
            <a:r>
              <a:rPr lang="en-US" dirty="0"/>
              <a:t>status=</a:t>
            </a:r>
            <a:r>
              <a:rPr lang="en-US" b="1" dirty="0" err="1"/>
              <a:t>clGetDeviceIDs</a:t>
            </a:r>
            <a:r>
              <a:rPr lang="en-US" b="1" dirty="0"/>
              <a:t>(platform[0],</a:t>
            </a:r>
            <a:r>
              <a:rPr lang="en-US" b="1" dirty="0" smtClean="0"/>
              <a:t>CL_DEVICE_TYPE_GPU</a:t>
            </a:r>
            <a:r>
              <a:rPr lang="en-US" dirty="0" smtClean="0"/>
              <a:t>,0,NULL</a:t>
            </a:r>
            <a:r>
              <a:rPr lang="en-US" dirty="0"/>
              <a:t>,</a:t>
            </a:r>
            <a:r>
              <a:rPr lang="en-US" b="1" dirty="0"/>
              <a:t>&amp;num_devices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//Allocate enough space for each device</a:t>
            </a:r>
          </a:p>
          <a:p>
            <a:pPr marL="0" indent="0">
              <a:buNone/>
            </a:pPr>
            <a:r>
              <a:rPr lang="en-US" dirty="0"/>
              <a:t>devices=(</a:t>
            </a:r>
            <a:r>
              <a:rPr lang="en-US" dirty="0" err="1"/>
              <a:t>cl_device_id</a:t>
            </a:r>
            <a:r>
              <a:rPr lang="en-US" dirty="0"/>
              <a:t>*) </a:t>
            </a:r>
            <a:r>
              <a:rPr lang="en-US" dirty="0" err="1"/>
              <a:t>malloc</a:t>
            </a:r>
            <a:r>
              <a:rPr lang="en-US" dirty="0"/>
              <a:t> (</a:t>
            </a:r>
            <a:r>
              <a:rPr lang="en-US" dirty="0" err="1"/>
              <a:t>num_devices</a:t>
            </a:r>
            <a:r>
              <a:rPr lang="en-US" dirty="0"/>
              <a:t> *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cl_device_id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b="1" dirty="0" smtClean="0"/>
              <a:t>status=</a:t>
            </a:r>
            <a:r>
              <a:rPr lang="en-US" b="1" dirty="0" err="1" smtClean="0"/>
              <a:t>clGetDeviceIDs</a:t>
            </a:r>
            <a:r>
              <a:rPr lang="en-US" b="1" dirty="0" smtClean="0"/>
              <a:t>(platform[0],</a:t>
            </a:r>
            <a:r>
              <a:rPr lang="en-US" b="1" dirty="0" err="1" smtClean="0"/>
              <a:t>CL_DEVICE_TYPE_GPU,num_devices,devices,</a:t>
            </a:r>
            <a:r>
              <a:rPr lang="en-US" dirty="0" err="1" smtClean="0"/>
              <a:t>NULL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lvl="0" algn="just"/>
            <a:r>
              <a:rPr lang="en-US" dirty="0" err="1" smtClean="0"/>
              <a:t>OpenCL</a:t>
            </a:r>
            <a:r>
              <a:rPr lang="en-US" dirty="0" smtClean="0"/>
              <a:t> - </a:t>
            </a:r>
            <a:r>
              <a:rPr lang="en-US" dirty="0"/>
              <a:t>Benedict R. </a:t>
            </a:r>
            <a:r>
              <a:rPr lang="en-US" dirty="0" err="1"/>
              <a:t>Gaster</a:t>
            </a:r>
            <a:r>
              <a:rPr lang="en-US" dirty="0"/>
              <a:t>, Lee </a:t>
            </a:r>
            <a:r>
              <a:rPr lang="en-US" dirty="0" err="1"/>
              <a:t>Howes</a:t>
            </a:r>
            <a:r>
              <a:rPr lang="en-US" dirty="0"/>
              <a:t>, David R, </a:t>
            </a:r>
            <a:r>
              <a:rPr lang="en-US" dirty="0" err="1"/>
              <a:t>Perhaad</a:t>
            </a:r>
            <a:r>
              <a:rPr lang="en-US" dirty="0"/>
              <a:t> Mistry, Dana </a:t>
            </a:r>
            <a:r>
              <a:rPr lang="en-US" dirty="0" err="1"/>
              <a:t>Schaa</a:t>
            </a:r>
            <a:r>
              <a:rPr lang="en-US" dirty="0"/>
              <a:t>, “</a:t>
            </a:r>
            <a:r>
              <a:rPr lang="en-US" i="1" dirty="0"/>
              <a:t>Heterogeneous Computing with </a:t>
            </a:r>
            <a:r>
              <a:rPr lang="en-US" i="1" dirty="0" err="1"/>
              <a:t>OpenCL</a:t>
            </a:r>
            <a:r>
              <a:rPr lang="en-US" dirty="0"/>
              <a:t>”,  Elsevier Inc., 1</a:t>
            </a:r>
            <a:r>
              <a:rPr lang="en-US" baseline="30000" dirty="0"/>
              <a:t>st</a:t>
            </a:r>
            <a:r>
              <a:rPr lang="en-US" dirty="0"/>
              <a:t> Edition, 2012.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01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clGetDeviceInfo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6081713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5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Environment-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Context is an abstract container that exists on the host.</a:t>
            </a:r>
          </a:p>
          <a:p>
            <a:pPr algn="just"/>
            <a:r>
              <a:rPr lang="en-US" dirty="0" smtClean="0"/>
              <a:t>A context coordinates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mechanisms for </a:t>
            </a:r>
            <a:r>
              <a:rPr lang="en-US" b="1" dirty="0" smtClean="0"/>
              <a:t>host-device interactions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Manages the memory objects </a:t>
            </a:r>
            <a:r>
              <a:rPr lang="en-US" dirty="0" smtClean="0"/>
              <a:t>that are available to the devices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Keep track of the programs and kernels</a:t>
            </a:r>
            <a:r>
              <a:rPr lang="en-US" dirty="0" smtClean="0"/>
              <a:t> that are created for each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3:Create a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cl_context</a:t>
            </a:r>
            <a:r>
              <a:rPr lang="en-US" dirty="0" smtClean="0"/>
              <a:t> </a:t>
            </a:r>
            <a:r>
              <a:rPr lang="en-US" dirty="0" err="1" smtClean="0"/>
              <a:t>clCreateContext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cl_context_properties</a:t>
            </a:r>
            <a:r>
              <a:rPr lang="en-US" dirty="0"/>
              <a:t> *properties,</a:t>
            </a:r>
          </a:p>
          <a:p>
            <a:pPr marL="0" indent="0">
              <a:buNone/>
            </a:pPr>
            <a:r>
              <a:rPr lang="en-US" b="1" dirty="0" err="1"/>
              <a:t>cl_uint</a:t>
            </a:r>
            <a:r>
              <a:rPr lang="en-US" b="1" dirty="0"/>
              <a:t> </a:t>
            </a:r>
            <a:r>
              <a:rPr lang="en-US" b="1" dirty="0" err="1"/>
              <a:t>num_devices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cl_device_id</a:t>
            </a:r>
            <a:r>
              <a:rPr lang="en-US" b="1" dirty="0"/>
              <a:t> *devices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void (CL_CALLBACK *</a:t>
            </a:r>
            <a:r>
              <a:rPr lang="en-US" dirty="0" err="1"/>
              <a:t>pfn_notify</a:t>
            </a:r>
            <a:r>
              <a:rPr lang="en-US" dirty="0" smtClean="0"/>
              <a:t>)(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</a:t>
            </a:r>
            <a:r>
              <a:rPr lang="en-US" dirty="0" err="1"/>
              <a:t>errinfo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void *</a:t>
            </a:r>
            <a:r>
              <a:rPr lang="en-US" dirty="0" err="1"/>
              <a:t>private_info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/>
              <a:t>cb</a:t>
            </a:r>
            <a:r>
              <a:rPr lang="en-US" dirty="0" smtClean="0"/>
              <a:t>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void *</a:t>
            </a:r>
            <a:r>
              <a:rPr lang="en-US" dirty="0" err="1"/>
              <a:t>user_data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void *</a:t>
            </a:r>
            <a:r>
              <a:rPr lang="en-US" dirty="0" err="1"/>
              <a:t>user_data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dirty="0" err="1"/>
              <a:t>cl_int</a:t>
            </a:r>
            <a:r>
              <a:rPr lang="en-US" b="1" dirty="0"/>
              <a:t> *</a:t>
            </a:r>
            <a:r>
              <a:rPr lang="en-US" b="1" dirty="0" err="1"/>
              <a:t>errcode_ret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56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3:Create a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b="1" dirty="0"/>
              <a:t>number and IDs </a:t>
            </a:r>
            <a:r>
              <a:rPr lang="en-US" dirty="0"/>
              <a:t>of the devices that the programmer wants to </a:t>
            </a:r>
            <a:r>
              <a:rPr lang="en-US" dirty="0" smtClean="0"/>
              <a:t>associate with </a:t>
            </a:r>
            <a:r>
              <a:rPr lang="en-US" dirty="0"/>
              <a:t>the context must be supplied.</a:t>
            </a:r>
          </a:p>
        </p:txBody>
      </p:sp>
    </p:spTree>
    <p:extLst>
      <p:ext uri="{BB962C8B-B14F-4D97-AF65-F5344CB8AC3E}">
        <p14:creationId xmlns:p14="http://schemas.microsoft.com/office/powerpoint/2010/main" val="69512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Create command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b="1" dirty="0" smtClean="0"/>
              <a:t>Communication with a device </a:t>
            </a:r>
            <a:r>
              <a:rPr lang="en-US" dirty="0" smtClean="0"/>
              <a:t>occurs by submitting commands to a command queue.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Once the host decides which devices to work with and a context is created, </a:t>
            </a:r>
            <a:r>
              <a:rPr lang="en-US" b="1" dirty="0" smtClean="0"/>
              <a:t>one command queue needs to be created per device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Whenever the host needs an action to be performed by a device, it will submit commands to the proper command queue.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4:Create a command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cl_command_queue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clCreateCommandQueue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b="1" dirty="0" err="1"/>
              <a:t>cl_context</a:t>
            </a:r>
            <a:r>
              <a:rPr lang="en-US" b="1" dirty="0"/>
              <a:t> context,</a:t>
            </a:r>
          </a:p>
          <a:p>
            <a:pPr marL="0" indent="0">
              <a:buNone/>
            </a:pPr>
            <a:r>
              <a:rPr lang="en-US" b="1" dirty="0" err="1"/>
              <a:t>cl_device_id</a:t>
            </a:r>
            <a:r>
              <a:rPr lang="en-US" b="1" dirty="0"/>
              <a:t> device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cl_command_queue_properties</a:t>
            </a:r>
            <a:r>
              <a:rPr lang="en-US" dirty="0"/>
              <a:t> properties,</a:t>
            </a:r>
          </a:p>
          <a:p>
            <a:pPr marL="0" indent="0">
              <a:buNone/>
            </a:pPr>
            <a:r>
              <a:rPr lang="en-US" b="1" dirty="0" err="1"/>
              <a:t>cl_int</a:t>
            </a:r>
            <a:r>
              <a:rPr lang="en-US" b="1" dirty="0"/>
              <a:t>* </a:t>
            </a:r>
            <a:r>
              <a:rPr lang="en-US" b="1" dirty="0" err="1"/>
              <a:t>errcode_ret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20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4:Create a command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b="1" dirty="0" smtClean="0"/>
              <a:t>parameter</a:t>
            </a:r>
            <a:r>
              <a:rPr lang="en-US" dirty="0" smtClean="0"/>
              <a:t> properties by default is </a:t>
            </a:r>
            <a:r>
              <a:rPr lang="en-US" b="1" dirty="0" smtClean="0"/>
              <a:t>INORDER</a:t>
            </a:r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command queue commands are pulled from the queue in the order they were received.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OpenCL</a:t>
            </a:r>
            <a:r>
              <a:rPr lang="en-US" dirty="0" smtClean="0"/>
              <a:t> the </a:t>
            </a:r>
            <a:r>
              <a:rPr lang="en-US" b="1" dirty="0" smtClean="0"/>
              <a:t>data needs to be physically present on a device</a:t>
            </a:r>
            <a:r>
              <a:rPr lang="en-US" dirty="0" smtClean="0"/>
              <a:t> before execution can begin.</a:t>
            </a:r>
          </a:p>
          <a:p>
            <a:pPr algn="just"/>
            <a:r>
              <a:rPr lang="en-US" dirty="0" smtClean="0"/>
              <a:t>In order for data to be transferred to a device it must first be </a:t>
            </a:r>
            <a:r>
              <a:rPr lang="en-US" b="1" dirty="0" smtClean="0"/>
              <a:t>encapsulated as a memory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2 types: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buffers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Whenever a </a:t>
            </a:r>
            <a:r>
              <a:rPr lang="en-US" b="1" dirty="0" smtClean="0"/>
              <a:t>memory object </a:t>
            </a:r>
            <a:r>
              <a:rPr lang="en-US" dirty="0" smtClean="0"/>
              <a:t>is created, it is </a:t>
            </a:r>
            <a:r>
              <a:rPr lang="en-US" b="1" dirty="0" smtClean="0"/>
              <a:t>valid</a:t>
            </a:r>
            <a:r>
              <a:rPr lang="en-US" dirty="0" smtClean="0"/>
              <a:t> only </a:t>
            </a:r>
            <a:r>
              <a:rPr lang="en-US" b="1" dirty="0" smtClean="0"/>
              <a:t>within a single context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If a kernel that is dependent on such a buffer is executed on </a:t>
            </a:r>
            <a:r>
              <a:rPr lang="en-US" dirty="0" smtClean="0"/>
              <a:t>a accelerator device </a:t>
            </a:r>
            <a:r>
              <a:rPr lang="en-US" dirty="0"/>
              <a:t>such as a GPU, the </a:t>
            </a:r>
            <a:r>
              <a:rPr lang="en-US" b="1" dirty="0"/>
              <a:t>buffer may be transferred to the device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visible for </a:t>
            </a:r>
            <a:r>
              <a:rPr lang="en-US" b="1" dirty="0" smtClean="0"/>
              <a:t>all devices associated with the context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5:Create device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 err="1"/>
              <a:t>cl_mem</a:t>
            </a:r>
            <a:r>
              <a:rPr lang="en-US" sz="4000" dirty="0"/>
              <a:t> </a:t>
            </a:r>
            <a:r>
              <a:rPr lang="en-US" sz="4000" dirty="0" err="1"/>
              <a:t>clCreateBuffer</a:t>
            </a:r>
            <a:r>
              <a:rPr lang="en-US" sz="4000" dirty="0"/>
              <a:t>(</a:t>
            </a:r>
          </a:p>
          <a:p>
            <a:pPr marL="0" indent="0">
              <a:buNone/>
            </a:pPr>
            <a:r>
              <a:rPr lang="en-US" sz="4000" b="1" dirty="0" err="1"/>
              <a:t>cl_context</a:t>
            </a:r>
            <a:r>
              <a:rPr lang="en-US" sz="4000" b="1" dirty="0"/>
              <a:t> context,</a:t>
            </a:r>
          </a:p>
          <a:p>
            <a:pPr marL="0" indent="0">
              <a:buNone/>
            </a:pPr>
            <a:r>
              <a:rPr lang="en-US" sz="4000" b="1" dirty="0" err="1"/>
              <a:t>cl_mem_flags</a:t>
            </a:r>
            <a:r>
              <a:rPr lang="en-US" sz="4000" b="1" dirty="0"/>
              <a:t> flags,</a:t>
            </a:r>
          </a:p>
          <a:p>
            <a:pPr marL="0" indent="0">
              <a:buNone/>
            </a:pPr>
            <a:r>
              <a:rPr lang="en-US" sz="4000" b="1" dirty="0" err="1"/>
              <a:t>size_t</a:t>
            </a:r>
            <a:r>
              <a:rPr lang="en-US" sz="4000" b="1" dirty="0"/>
              <a:t> size,</a:t>
            </a:r>
          </a:p>
          <a:p>
            <a:pPr marL="0" indent="0">
              <a:buNone/>
            </a:pPr>
            <a:r>
              <a:rPr lang="en-US" sz="4000" dirty="0"/>
              <a:t>void *</a:t>
            </a:r>
            <a:r>
              <a:rPr lang="en-US" sz="4000" dirty="0" err="1"/>
              <a:t>host_ptr</a:t>
            </a:r>
            <a:r>
              <a:rPr lang="en-US" sz="4000" dirty="0"/>
              <a:t>,</a:t>
            </a:r>
          </a:p>
          <a:p>
            <a:pPr marL="0" indent="0">
              <a:buNone/>
            </a:pPr>
            <a:r>
              <a:rPr lang="en-US" sz="4000" b="1" dirty="0" err="1"/>
              <a:t>cl_int</a:t>
            </a:r>
            <a:r>
              <a:rPr lang="en-US" sz="4000" b="1" dirty="0"/>
              <a:t> *</a:t>
            </a:r>
            <a:r>
              <a:rPr lang="en-US" sz="4000" b="1" dirty="0" err="1"/>
              <a:t>errcode_ret</a:t>
            </a:r>
            <a:r>
              <a:rPr lang="en-US" sz="4000" dirty="0" smtClean="0"/>
              <a:t>)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3300" dirty="0"/>
              <a:t>f</a:t>
            </a:r>
            <a:r>
              <a:rPr lang="en-US" sz="3300" dirty="0" smtClean="0"/>
              <a:t>lags can be CL_MEM_READ_ONLY or CL_MEM_WRITE_ONLY or CL_MEM_READ_WRITE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5436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Open Computing Language is a </a:t>
            </a:r>
            <a:r>
              <a:rPr lang="en-US" b="1" dirty="0" smtClean="0"/>
              <a:t>heterogeneous</a:t>
            </a:r>
            <a:r>
              <a:rPr lang="en-US" dirty="0" smtClean="0"/>
              <a:t> programming framework that is managed by </a:t>
            </a:r>
            <a:r>
              <a:rPr lang="en-US" dirty="0" err="1" smtClean="0"/>
              <a:t>Khronos</a:t>
            </a:r>
            <a:r>
              <a:rPr lang="en-US" dirty="0" smtClean="0"/>
              <a:t> group.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OpenCL</a:t>
            </a:r>
            <a:r>
              <a:rPr lang="en-US" dirty="0" smtClean="0"/>
              <a:t> is a framework for developing applications that execute across a range of device type made by different vendors.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6:Write host data to device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Data contained in host memory is transferred to and from an </a:t>
            </a:r>
            <a:r>
              <a:rPr lang="en-US" dirty="0" err="1" smtClean="0"/>
              <a:t>OpenCL</a:t>
            </a:r>
            <a:r>
              <a:rPr lang="en-US" dirty="0" smtClean="0"/>
              <a:t> buffer using the commands </a:t>
            </a:r>
            <a:r>
              <a:rPr lang="en-US" b="1" dirty="0" err="1" smtClean="0"/>
              <a:t>clEnqueueWriteBuffer</a:t>
            </a:r>
            <a:r>
              <a:rPr lang="en-US" b="1" dirty="0" smtClean="0"/>
              <a:t>() and </a:t>
            </a:r>
            <a:r>
              <a:rPr lang="en-US" b="1" dirty="0" err="1" smtClean="0"/>
              <a:t>clEnqueueReadBuffer</a:t>
            </a:r>
            <a:r>
              <a:rPr lang="en-US" b="1" dirty="0"/>
              <a:t>() </a:t>
            </a:r>
            <a:r>
              <a:rPr lang="en-US" dirty="0" smtClean="0"/>
              <a:t>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6:Write host data to device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cl_int</a:t>
            </a:r>
            <a:r>
              <a:rPr lang="en-US" dirty="0" smtClean="0"/>
              <a:t>  </a:t>
            </a:r>
            <a:r>
              <a:rPr lang="en-US" dirty="0" err="1" smtClean="0"/>
              <a:t>clEnqueueWriteBuffer</a:t>
            </a:r>
            <a:r>
              <a:rPr lang="en-US" dirty="0" smtClean="0"/>
              <a:t> 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b="1" dirty="0" err="1"/>
              <a:t>cl_command_queue</a:t>
            </a:r>
            <a:r>
              <a:rPr lang="en-US" b="1" dirty="0"/>
              <a:t> </a:t>
            </a:r>
            <a:r>
              <a:rPr lang="en-US" b="1" dirty="0" err="1"/>
              <a:t>command_queue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dirty="0" err="1"/>
              <a:t>cl_mem</a:t>
            </a:r>
            <a:r>
              <a:rPr lang="en-US" b="1" dirty="0"/>
              <a:t> buffer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dirty="0" err="1"/>
              <a:t>cl_bool</a:t>
            </a:r>
            <a:r>
              <a:rPr lang="en-US" b="1" dirty="0"/>
              <a:t> </a:t>
            </a:r>
            <a:r>
              <a:rPr lang="en-US" b="1" dirty="0" err="1"/>
              <a:t>blocking_write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dirty="0" err="1"/>
              <a:t>size_t</a:t>
            </a:r>
            <a:r>
              <a:rPr lang="en-US" b="1" dirty="0"/>
              <a:t> offset,</a:t>
            </a:r>
          </a:p>
          <a:p>
            <a:pPr marL="0" indent="0">
              <a:buNone/>
            </a:pPr>
            <a:r>
              <a:rPr lang="en-US" b="1" dirty="0" err="1"/>
              <a:t>size_t</a:t>
            </a:r>
            <a:r>
              <a:rPr lang="en-US" b="1" dirty="0"/>
              <a:t> </a:t>
            </a:r>
            <a:r>
              <a:rPr lang="en-US" b="1" dirty="0" err="1"/>
              <a:t>cb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void *</a:t>
            </a:r>
            <a:r>
              <a:rPr lang="en-US" b="1" dirty="0" err="1"/>
              <a:t>ptr</a:t>
            </a:r>
            <a:r>
              <a:rPr lang="en-US" b="1" dirty="0" smtClean="0"/>
              <a:t>,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cl_uint</a:t>
            </a:r>
            <a:r>
              <a:rPr lang="en-US" dirty="0" smtClean="0"/>
              <a:t> </a:t>
            </a:r>
            <a:r>
              <a:rPr lang="en-US" dirty="0" err="1"/>
              <a:t>num_events_in_wait_list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cl_event</a:t>
            </a:r>
            <a:r>
              <a:rPr lang="en-US" dirty="0"/>
              <a:t> *</a:t>
            </a:r>
            <a:r>
              <a:rPr lang="en-US" dirty="0" err="1"/>
              <a:t>event_wait_list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cl_event</a:t>
            </a:r>
            <a:r>
              <a:rPr lang="en-US" dirty="0"/>
              <a:t> *event)</a:t>
            </a:r>
          </a:p>
        </p:txBody>
      </p:sp>
    </p:spTree>
    <p:extLst>
      <p:ext uri="{BB962C8B-B14F-4D97-AF65-F5344CB8AC3E}">
        <p14:creationId xmlns:p14="http://schemas.microsoft.com/office/powerpoint/2010/main" val="15063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6</a:t>
            </a:r>
            <a:r>
              <a:rPr lang="en-US" dirty="0" smtClean="0"/>
              <a:t>: Write </a:t>
            </a:r>
            <a:r>
              <a:rPr lang="en-US" dirty="0"/>
              <a:t>host data to device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US" i="1" dirty="0" smtClean="0"/>
          </a:p>
          <a:p>
            <a:pPr algn="just"/>
            <a:r>
              <a:rPr lang="en-US" b="1" i="1" dirty="0" err="1"/>
              <a:t>b</a:t>
            </a:r>
            <a:r>
              <a:rPr lang="en-US" b="1" i="1" dirty="0" err="1" smtClean="0"/>
              <a:t>locking_write</a:t>
            </a:r>
            <a:r>
              <a:rPr lang="en-US" i="1" dirty="0" smtClean="0"/>
              <a:t> is set to </a:t>
            </a:r>
            <a:r>
              <a:rPr lang="en-US" b="1" i="1" dirty="0" smtClean="0"/>
              <a:t>CL_TRUE</a:t>
            </a:r>
            <a:r>
              <a:rPr lang="en-US" i="1" dirty="0" smtClean="0"/>
              <a:t> if the transfer into an </a:t>
            </a:r>
            <a:r>
              <a:rPr lang="en-US" i="1" dirty="0" err="1" smtClean="0"/>
              <a:t>OpenCL</a:t>
            </a:r>
            <a:r>
              <a:rPr lang="en-US" i="1" dirty="0" smtClean="0"/>
              <a:t> buffer should complete before function returns.</a:t>
            </a:r>
          </a:p>
          <a:p>
            <a:pPr algn="just"/>
            <a:r>
              <a:rPr lang="en-US" b="1" i="1" dirty="0" smtClean="0"/>
              <a:t>offset</a:t>
            </a:r>
            <a:r>
              <a:rPr lang="en-US" i="1" dirty="0" smtClean="0"/>
              <a:t> </a:t>
            </a:r>
            <a:r>
              <a:rPr lang="en-US" dirty="0"/>
              <a:t>The offset in bytes in the buffer object to write to. </a:t>
            </a:r>
          </a:p>
          <a:p>
            <a:pPr algn="just"/>
            <a:r>
              <a:rPr lang="en-US" b="1" i="1" dirty="0" err="1"/>
              <a:t>cb</a:t>
            </a:r>
            <a:r>
              <a:rPr lang="en-US" i="1" dirty="0"/>
              <a:t> </a:t>
            </a:r>
            <a:r>
              <a:rPr lang="en-US" dirty="0"/>
              <a:t>The size in bytes of data being written. </a:t>
            </a:r>
          </a:p>
          <a:p>
            <a:pPr algn="just"/>
            <a:r>
              <a:rPr lang="en-US" b="1" i="1" dirty="0" err="1"/>
              <a:t>ptr</a:t>
            </a:r>
            <a:r>
              <a:rPr lang="en-US" i="1" dirty="0"/>
              <a:t> </a:t>
            </a:r>
            <a:r>
              <a:rPr lang="en-US" dirty="0"/>
              <a:t>The pointer to buffer in host memory where data is to be written </a:t>
            </a:r>
            <a:r>
              <a:rPr lang="en-US" dirty="0" smtClean="0"/>
              <a:t>from</a:t>
            </a:r>
          </a:p>
          <a:p>
            <a:pPr algn="just"/>
            <a:r>
              <a:rPr lang="en-US" dirty="0" smtClean="0"/>
              <a:t>If </a:t>
            </a:r>
            <a:r>
              <a:rPr lang="en-US" b="1" dirty="0" err="1"/>
              <a:t>event_wait_list</a:t>
            </a:r>
            <a:r>
              <a:rPr lang="en-US" dirty="0"/>
              <a:t> is NULL, then this particular command does not wait on any event to complete. If </a:t>
            </a:r>
            <a:r>
              <a:rPr lang="en-US" dirty="0" err="1"/>
              <a:t>event_wait_list</a:t>
            </a:r>
            <a:r>
              <a:rPr lang="en-US" dirty="0"/>
              <a:t> is NULL, </a:t>
            </a:r>
            <a:r>
              <a:rPr lang="en-US" dirty="0" err="1"/>
              <a:t>num_events_in_wait_list</a:t>
            </a:r>
            <a:r>
              <a:rPr lang="en-US" dirty="0"/>
              <a:t> must be 0. </a:t>
            </a:r>
          </a:p>
        </p:txBody>
      </p:sp>
    </p:spTree>
    <p:extLst>
      <p:ext uri="{BB962C8B-B14F-4D97-AF65-F5344CB8AC3E}">
        <p14:creationId xmlns:p14="http://schemas.microsoft.com/office/powerpoint/2010/main" val="28111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6: Write host data to device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</a:t>
            </a:r>
            <a:r>
              <a:rPr lang="en-US" dirty="0" err="1"/>
              <a:t>event_wait_list</a:t>
            </a:r>
            <a:r>
              <a:rPr lang="en-US" dirty="0"/>
              <a:t> is not NULL, the list of events pointed to by </a:t>
            </a:r>
            <a:r>
              <a:rPr lang="en-US" dirty="0" err="1"/>
              <a:t>event_wait_list</a:t>
            </a:r>
            <a:r>
              <a:rPr lang="en-US" dirty="0"/>
              <a:t> must be valid and </a:t>
            </a:r>
            <a:r>
              <a:rPr lang="en-US" dirty="0" err="1"/>
              <a:t>num_events_in_wait_list</a:t>
            </a:r>
            <a:r>
              <a:rPr lang="en-US" dirty="0"/>
              <a:t> must be greater than 0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 </a:t>
            </a:r>
            <a:r>
              <a:rPr lang="en-US" b="1" i="1" dirty="0" smtClean="0"/>
              <a:t>event </a:t>
            </a:r>
            <a:r>
              <a:rPr lang="en-US" dirty="0"/>
              <a:t>Returns an event object that </a:t>
            </a:r>
            <a:r>
              <a:rPr lang="en-US" b="1" dirty="0"/>
              <a:t>identifies this particular write command </a:t>
            </a:r>
            <a:r>
              <a:rPr lang="en-US" dirty="0"/>
              <a:t>and can be used to query or queue a wait for this particular command to complete.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</a:t>
            </a:r>
            <a:r>
              <a:rPr lang="en-US" dirty="0" err="1"/>
              <a:t>OpenCL</a:t>
            </a:r>
            <a:r>
              <a:rPr lang="en-US" dirty="0"/>
              <a:t> program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OpenCL</a:t>
            </a:r>
            <a:r>
              <a:rPr lang="en-US" dirty="0" smtClean="0"/>
              <a:t> </a:t>
            </a:r>
            <a:r>
              <a:rPr lang="en-US" dirty="0"/>
              <a:t>C code </a:t>
            </a:r>
            <a:r>
              <a:rPr lang="en-US" dirty="0" smtClean="0"/>
              <a:t>(</a:t>
            </a:r>
            <a:r>
              <a:rPr lang="en-US" dirty="0"/>
              <a:t>written to run on an </a:t>
            </a:r>
            <a:r>
              <a:rPr lang="en-US" dirty="0" err="1"/>
              <a:t>OpenCL</a:t>
            </a:r>
            <a:r>
              <a:rPr lang="en-US" dirty="0"/>
              <a:t> </a:t>
            </a:r>
            <a:r>
              <a:rPr lang="en-US" dirty="0" smtClean="0"/>
              <a:t>device) is called a </a:t>
            </a:r>
            <a:r>
              <a:rPr lang="en-US" b="1" dirty="0" smtClean="0"/>
              <a:t>program</a:t>
            </a:r>
            <a:r>
              <a:rPr lang="en-US" dirty="0" smtClean="0"/>
              <a:t>. 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b="1" dirty="0" smtClean="0"/>
              <a:t>program</a:t>
            </a:r>
            <a:r>
              <a:rPr lang="en-US" dirty="0" smtClean="0"/>
              <a:t> is </a:t>
            </a:r>
            <a:r>
              <a:rPr lang="en-US" dirty="0"/>
              <a:t>a </a:t>
            </a:r>
            <a:r>
              <a:rPr lang="en-US" b="1" dirty="0"/>
              <a:t>collection of </a:t>
            </a:r>
            <a:r>
              <a:rPr lang="en-US" dirty="0"/>
              <a:t>functions called </a:t>
            </a:r>
            <a:r>
              <a:rPr lang="en-US" b="1" dirty="0"/>
              <a:t>kernels</a:t>
            </a:r>
            <a:r>
              <a:rPr lang="en-US" dirty="0"/>
              <a:t>, where kernels are units of </a:t>
            </a:r>
            <a:r>
              <a:rPr lang="en-US" dirty="0" smtClean="0"/>
              <a:t>execution  that </a:t>
            </a:r>
            <a:r>
              <a:rPr lang="en-US" dirty="0"/>
              <a:t>can be scheduled to run on a device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OpenCL</a:t>
            </a:r>
            <a:r>
              <a:rPr lang="en-US" dirty="0" smtClean="0"/>
              <a:t> programs are </a:t>
            </a:r>
            <a:r>
              <a:rPr lang="en-US" b="1" dirty="0" smtClean="0"/>
              <a:t>compiled at runtime through a series of API calls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OpenCL</a:t>
            </a:r>
            <a:r>
              <a:rPr lang="en-US" dirty="0"/>
              <a:t> program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The process of creating a kernel is as follows: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OpenCL</a:t>
            </a:r>
            <a:r>
              <a:rPr lang="en-US" dirty="0"/>
              <a:t> C source code is stored in a character </a:t>
            </a:r>
            <a:r>
              <a:rPr lang="en-US" dirty="0" smtClean="0"/>
              <a:t>stream/string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sz="3000" dirty="0"/>
              <a:t>The source code is turned into a </a:t>
            </a:r>
            <a:r>
              <a:rPr lang="en-US" sz="3000" b="1" dirty="0"/>
              <a:t>program object </a:t>
            </a:r>
            <a:r>
              <a:rPr lang="en-US" sz="3000" dirty="0" err="1"/>
              <a:t>cl_program</a:t>
            </a:r>
            <a:r>
              <a:rPr lang="en-US" sz="3000" dirty="0"/>
              <a:t> by calling </a:t>
            </a:r>
            <a:r>
              <a:rPr lang="en-US" sz="3000" b="1" dirty="0" err="1"/>
              <a:t>clCreateProgramWithSource</a:t>
            </a:r>
            <a:r>
              <a:rPr lang="en-US" sz="3000" b="1" dirty="0" smtClean="0"/>
              <a:t>()</a:t>
            </a:r>
          </a:p>
          <a:p>
            <a:pPr marL="0" indent="0" algn="just">
              <a:buNone/>
            </a:pPr>
            <a:endParaRPr lang="en-US" sz="3000" b="1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The program object is then compiled for one of </a:t>
            </a:r>
            <a:r>
              <a:rPr lang="en-US" dirty="0" err="1"/>
              <a:t>OpenCL</a:t>
            </a:r>
            <a:r>
              <a:rPr lang="en-US" dirty="0"/>
              <a:t> devices with </a:t>
            </a:r>
            <a:r>
              <a:rPr lang="en-US" b="1" dirty="0" err="1"/>
              <a:t>clBuildProgram</a:t>
            </a:r>
            <a:r>
              <a:rPr lang="en-US" b="1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42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Transfer kernel code to a character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char *</a:t>
            </a:r>
            <a:r>
              <a:rPr lang="en-US" dirty="0" err="1"/>
              <a:t>source_str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/>
              <a:t>source_size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fp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fopen</a:t>
            </a:r>
            <a:r>
              <a:rPr lang="en-US" dirty="0" smtClean="0"/>
              <a:t>(“vectadd.cl</a:t>
            </a:r>
            <a:r>
              <a:rPr lang="en-US" dirty="0"/>
              <a:t>", "r"); </a:t>
            </a:r>
          </a:p>
          <a:p>
            <a:pPr marL="0" indent="0">
              <a:buNone/>
            </a:pPr>
            <a:r>
              <a:rPr lang="en-US" dirty="0"/>
              <a:t>    if (!</a:t>
            </a:r>
            <a:r>
              <a:rPr lang="en-US" dirty="0" err="1"/>
              <a:t>fp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stderr</a:t>
            </a:r>
            <a:r>
              <a:rPr lang="en-US" dirty="0"/>
              <a:t>, "Failed to load kernel.\n");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exit(1);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 smtClean="0"/>
              <a:t>source_str</a:t>
            </a:r>
            <a:r>
              <a:rPr lang="en-US" dirty="0" smtClean="0"/>
              <a:t> </a:t>
            </a:r>
            <a:r>
              <a:rPr lang="en-US" dirty="0"/>
              <a:t>= (char*)</a:t>
            </a:r>
            <a:r>
              <a:rPr lang="en-US" dirty="0" err="1"/>
              <a:t>malloc</a:t>
            </a:r>
            <a:r>
              <a:rPr lang="en-US" dirty="0"/>
              <a:t>(MAX_SOURCE_SIZE);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 smtClean="0"/>
              <a:t>source_size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fread</a:t>
            </a:r>
            <a:r>
              <a:rPr lang="en-US" dirty="0"/>
              <a:t>( </a:t>
            </a:r>
            <a:r>
              <a:rPr lang="en-US" dirty="0" err="1"/>
              <a:t>source_str</a:t>
            </a:r>
            <a:r>
              <a:rPr lang="en-US" dirty="0"/>
              <a:t>, 1, MAX_SOURCE_SIZE, </a:t>
            </a:r>
            <a:r>
              <a:rPr lang="en-US" dirty="0" err="1"/>
              <a:t>fp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fclose</a:t>
            </a:r>
            <a:r>
              <a:rPr lang="en-US" dirty="0"/>
              <a:t>( </a:t>
            </a:r>
            <a:r>
              <a:rPr lang="en-US" dirty="0" err="1"/>
              <a:t>fp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99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7: Create and compile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cl_program</a:t>
            </a:r>
            <a:r>
              <a:rPr lang="en-US" dirty="0" smtClean="0"/>
              <a:t>  </a:t>
            </a:r>
            <a:r>
              <a:rPr lang="en-US" dirty="0" err="1" smtClean="0"/>
              <a:t>clCreateProgramWithSource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b="1" dirty="0" err="1" smtClean="0"/>
              <a:t>cl_context</a:t>
            </a:r>
            <a:r>
              <a:rPr lang="en-US" b="1" dirty="0" smtClean="0"/>
              <a:t>  context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b="1" dirty="0" err="1" smtClean="0"/>
              <a:t>cl_uint</a:t>
            </a:r>
            <a:r>
              <a:rPr lang="en-US" b="1" dirty="0" smtClean="0"/>
              <a:t> count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b="1" dirty="0" err="1" smtClean="0"/>
              <a:t>const</a:t>
            </a:r>
            <a:r>
              <a:rPr lang="en-US" b="1" dirty="0" smtClean="0"/>
              <a:t> char** strings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 err="1" smtClean="0"/>
              <a:t>size_t</a:t>
            </a:r>
            <a:r>
              <a:rPr lang="en-US" b="1" dirty="0" smtClean="0"/>
              <a:t> *lengths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b="1" dirty="0" err="1" smtClean="0"/>
              <a:t>cl_int</a:t>
            </a:r>
            <a:r>
              <a:rPr lang="en-US" b="1" dirty="0" smtClean="0"/>
              <a:t> *</a:t>
            </a:r>
            <a:r>
              <a:rPr lang="en-US" b="1" dirty="0" err="1" smtClean="0"/>
              <a:t>errcode_ret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7: Create and compile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cl_int</a:t>
            </a:r>
            <a:r>
              <a:rPr lang="en-US" dirty="0" smtClean="0"/>
              <a:t>  </a:t>
            </a:r>
            <a:r>
              <a:rPr lang="en-US" dirty="0" err="1" smtClean="0"/>
              <a:t>clBuildProgram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b="1" dirty="0" err="1"/>
              <a:t>c</a:t>
            </a:r>
            <a:r>
              <a:rPr lang="en-US" b="1" dirty="0" err="1" smtClean="0"/>
              <a:t>l_program</a:t>
            </a:r>
            <a:r>
              <a:rPr lang="en-US" b="1" dirty="0" smtClean="0"/>
              <a:t> program, </a:t>
            </a:r>
          </a:p>
          <a:p>
            <a:pPr marL="0" indent="0">
              <a:buNone/>
            </a:pPr>
            <a:r>
              <a:rPr lang="en-US" b="1" dirty="0" err="1" smtClean="0"/>
              <a:t>cl_uint</a:t>
            </a:r>
            <a:r>
              <a:rPr lang="en-US" b="1" dirty="0" smtClean="0"/>
              <a:t> </a:t>
            </a:r>
            <a:r>
              <a:rPr lang="en-US" b="1" dirty="0" err="1" smtClean="0"/>
              <a:t>num_devices</a:t>
            </a:r>
            <a:r>
              <a:rPr lang="en-US" b="1" dirty="0" smtClean="0"/>
              <a:t>, </a:t>
            </a:r>
          </a:p>
          <a:p>
            <a:pPr marL="0" indent="0">
              <a:buNone/>
            </a:pPr>
            <a:r>
              <a:rPr lang="en-US" b="1" dirty="0" err="1"/>
              <a:t>c</a:t>
            </a:r>
            <a:r>
              <a:rPr lang="en-US" b="1" dirty="0" err="1" smtClean="0"/>
              <a:t>l_device_id</a:t>
            </a:r>
            <a:r>
              <a:rPr lang="en-US" b="1" dirty="0" smtClean="0"/>
              <a:t> * </a:t>
            </a:r>
            <a:r>
              <a:rPr lang="en-US" b="1" dirty="0" err="1" smtClean="0"/>
              <a:t>device_list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char *options, void (</a:t>
            </a:r>
            <a:r>
              <a:rPr lang="en-US" dirty="0" err="1" smtClean="0"/>
              <a:t>ptr_notify</a:t>
            </a:r>
            <a:r>
              <a:rPr lang="en-US" dirty="0" smtClean="0"/>
              <a:t> *) (</a:t>
            </a:r>
            <a:r>
              <a:rPr lang="en-US" dirty="0" err="1" smtClean="0"/>
              <a:t>cl_program</a:t>
            </a:r>
            <a:r>
              <a:rPr lang="en-US" dirty="0" smtClean="0"/>
              <a:t>, void *</a:t>
            </a:r>
            <a:r>
              <a:rPr lang="en-US" dirty="0" err="1" smtClean="0"/>
              <a:t>user_data</a:t>
            </a:r>
            <a:r>
              <a:rPr lang="en-US" dirty="0" smtClean="0"/>
              <a:t>), void *</a:t>
            </a:r>
            <a:r>
              <a:rPr lang="en-US" dirty="0" err="1" smtClean="0"/>
              <a:t>user_data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0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7: Create and compile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l_program</a:t>
            </a:r>
            <a:r>
              <a:rPr lang="en-US" dirty="0" smtClean="0"/>
              <a:t> program= </a:t>
            </a:r>
            <a:r>
              <a:rPr lang="en-US" b="1" dirty="0" err="1" smtClean="0"/>
              <a:t>clCreateProgramWithSource</a:t>
            </a:r>
            <a:r>
              <a:rPr lang="en-US" dirty="0" smtClean="0"/>
              <a:t>(context,1,(</a:t>
            </a:r>
            <a:r>
              <a:rPr lang="en-US" dirty="0" err="1" smtClean="0"/>
              <a:t>const</a:t>
            </a:r>
            <a:r>
              <a:rPr lang="en-US" dirty="0" smtClean="0"/>
              <a:t> char **)&amp;</a:t>
            </a:r>
            <a:r>
              <a:rPr lang="en-US" dirty="0" err="1" smtClean="0"/>
              <a:t>source_str</a:t>
            </a:r>
            <a:r>
              <a:rPr lang="en-US" dirty="0" smtClean="0"/>
              <a:t>, 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smtClean="0"/>
              <a:t>*) &amp;</a:t>
            </a:r>
            <a:r>
              <a:rPr lang="en-US" dirty="0" err="1"/>
              <a:t>source_size</a:t>
            </a:r>
            <a:r>
              <a:rPr lang="en-US" dirty="0" smtClean="0"/>
              <a:t>, &amp;status);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tatus=</a:t>
            </a:r>
            <a:r>
              <a:rPr lang="en-US" b="1" dirty="0" err="1" smtClean="0"/>
              <a:t>clBuildProgram</a:t>
            </a:r>
            <a:r>
              <a:rPr lang="en-US" b="1" dirty="0" smtClean="0"/>
              <a:t>(program</a:t>
            </a:r>
            <a:r>
              <a:rPr lang="en-US" dirty="0" smtClean="0"/>
              <a:t>, </a:t>
            </a:r>
            <a:r>
              <a:rPr lang="en-US" b="1" dirty="0" err="1" smtClean="0"/>
              <a:t>numDevices</a:t>
            </a:r>
            <a:r>
              <a:rPr lang="en-US" b="1" dirty="0" smtClean="0"/>
              <a:t>, devices</a:t>
            </a:r>
            <a:r>
              <a:rPr lang="en-US" dirty="0" smtClean="0"/>
              <a:t>, NULL,NULL,NULL);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4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defined in 4 parts called Models.</a:t>
            </a:r>
          </a:p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Platform Model: </a:t>
            </a:r>
            <a:r>
              <a:rPr lang="en-US" dirty="0" smtClean="0"/>
              <a:t>Specifies that there is one processor coordinating the execution (the host) and one or more processors capable of executing </a:t>
            </a:r>
            <a:r>
              <a:rPr lang="en-US" dirty="0" err="1" smtClean="0"/>
              <a:t>OpenCL</a:t>
            </a:r>
            <a:r>
              <a:rPr lang="en-US" dirty="0" smtClean="0"/>
              <a:t> C code(the devices).</a:t>
            </a:r>
          </a:p>
        </p:txBody>
      </p:sp>
    </p:spTree>
    <p:extLst>
      <p:ext uri="{BB962C8B-B14F-4D97-AF65-F5344CB8AC3E}">
        <p14:creationId xmlns:p14="http://schemas.microsoft.com/office/powerpoint/2010/main" val="10587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 &amp; </a:t>
            </a:r>
            <a:r>
              <a:rPr lang="en-US" dirty="0" err="1" smtClean="0"/>
              <a:t>OpenCL</a:t>
            </a:r>
            <a:r>
              <a:rPr lang="en-US" dirty="0" smtClean="0"/>
              <a:t> 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Kernels</a:t>
            </a:r>
            <a:r>
              <a:rPr lang="en-US" dirty="0" smtClean="0"/>
              <a:t> are the part of </a:t>
            </a:r>
            <a:r>
              <a:rPr lang="en-US" dirty="0" err="1" smtClean="0"/>
              <a:t>OpenCL</a:t>
            </a:r>
            <a:r>
              <a:rPr lang="en-US" dirty="0" smtClean="0"/>
              <a:t> program that actually executed on a device.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Kernels and the </a:t>
            </a:r>
            <a:r>
              <a:rPr lang="en-US" dirty="0" err="1"/>
              <a:t>OpenCL</a:t>
            </a:r>
            <a:r>
              <a:rPr lang="en-US" dirty="0"/>
              <a:t> Execution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// </a:t>
            </a:r>
            <a:r>
              <a:rPr lang="en-US" dirty="0" smtClean="0"/>
              <a:t>3 versions of functions that Perform </a:t>
            </a:r>
            <a:r>
              <a:rPr lang="en-US" dirty="0"/>
              <a:t>an element-wise addition of A and B and store in C.</a:t>
            </a:r>
          </a:p>
          <a:p>
            <a:r>
              <a:rPr lang="en-US" dirty="0"/>
              <a:t>// </a:t>
            </a:r>
            <a:r>
              <a:rPr lang="en-US" dirty="0" smtClean="0"/>
              <a:t>Serial or sequential version - There </a:t>
            </a:r>
            <a:r>
              <a:rPr lang="en-US" dirty="0"/>
              <a:t>are N elements per array.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vecadd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*C, </a:t>
            </a:r>
            <a:r>
              <a:rPr lang="en-US" dirty="0" err="1"/>
              <a:t>int</a:t>
            </a:r>
            <a:r>
              <a:rPr lang="en-US" dirty="0"/>
              <a:t>* A, </a:t>
            </a:r>
            <a:r>
              <a:rPr lang="en-US" dirty="0" err="1"/>
              <a:t>int</a:t>
            </a:r>
            <a:r>
              <a:rPr lang="en-US" dirty="0"/>
              <a:t> *B, </a:t>
            </a:r>
            <a:r>
              <a:rPr lang="en-US" dirty="0" err="1"/>
              <a:t>int</a:t>
            </a:r>
            <a:r>
              <a:rPr lang="en-US" dirty="0"/>
              <a:t> N)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nn-NO" dirty="0" smtClean="0"/>
              <a:t>	for(int </a:t>
            </a:r>
            <a:r>
              <a:rPr lang="nn-NO" dirty="0"/>
              <a:t>i </a:t>
            </a:r>
            <a:r>
              <a:rPr lang="nn-NO" dirty="0" smtClean="0"/>
              <a:t>= </a:t>
            </a:r>
            <a:r>
              <a:rPr lang="nn-NO" dirty="0"/>
              <a:t>0; i &lt; N; i++) </a:t>
            </a:r>
            <a:endParaRPr lang="nn-NO" dirty="0" smtClean="0"/>
          </a:p>
          <a:p>
            <a:pPr marL="0" indent="0">
              <a:buNone/>
            </a:pPr>
            <a:r>
              <a:rPr lang="nn-NO" dirty="0" smtClean="0"/>
              <a:t>	{</a:t>
            </a:r>
            <a:endParaRPr lang="nn-NO" dirty="0"/>
          </a:p>
          <a:p>
            <a:pPr marL="0" indent="0">
              <a:buNone/>
            </a:pPr>
            <a:r>
              <a:rPr lang="en-US" dirty="0" smtClean="0"/>
              <a:t>		C[i</a:t>
            </a:r>
            <a:r>
              <a:rPr lang="en-US" dirty="0"/>
              <a:t>] </a:t>
            </a:r>
            <a:r>
              <a:rPr lang="en-US" dirty="0" smtClean="0"/>
              <a:t>=A[i</a:t>
            </a:r>
            <a:r>
              <a:rPr lang="en-US" dirty="0"/>
              <a:t>] + B[i];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6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Kernels and the </a:t>
            </a:r>
            <a:r>
              <a:rPr lang="en-US" dirty="0" err="1"/>
              <a:t>OpenCL</a:t>
            </a:r>
            <a:r>
              <a:rPr lang="en-US" dirty="0"/>
              <a:t> Execution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Threaded C implementation</a:t>
            </a:r>
            <a:endParaRPr lang="en-US" dirty="0"/>
          </a:p>
          <a:p>
            <a:r>
              <a:rPr lang="en-US" dirty="0"/>
              <a:t>// There are N elements per array and NP CPU cores.</a:t>
            </a:r>
          </a:p>
          <a:p>
            <a:pPr marL="0" indent="0">
              <a:buNone/>
            </a:pPr>
            <a:r>
              <a:rPr lang="sv-SE" dirty="0"/>
              <a:t>void vecadd(int *C, int* A, int *B, int N, int NP, int tid) </a:t>
            </a: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{</a:t>
            </a:r>
            <a:endParaRPr lang="sv-SE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ept</a:t>
            </a:r>
            <a:r>
              <a:rPr lang="en-US" dirty="0"/>
              <a:t> </a:t>
            </a:r>
            <a:r>
              <a:rPr lang="en-US" dirty="0" smtClean="0"/>
              <a:t>=N/NP</a:t>
            </a:r>
            <a:r>
              <a:rPr lang="en-US" dirty="0"/>
              <a:t>; // elements per thread</a:t>
            </a:r>
          </a:p>
          <a:p>
            <a:pPr marL="0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 </a:t>
            </a:r>
            <a:r>
              <a:rPr lang="en-US" dirty="0" smtClean="0"/>
              <a:t>=</a:t>
            </a:r>
            <a:r>
              <a:rPr lang="en-US" dirty="0" err="1" smtClean="0"/>
              <a:t>tid</a:t>
            </a:r>
            <a:r>
              <a:rPr lang="en-US" dirty="0" smtClean="0"/>
              <a:t>*</a:t>
            </a:r>
            <a:r>
              <a:rPr lang="en-US" dirty="0" err="1" smtClean="0"/>
              <a:t>ept</a:t>
            </a:r>
            <a:r>
              <a:rPr lang="en-US" dirty="0"/>
              <a:t>; i &lt; (tid+1)*</a:t>
            </a:r>
            <a:r>
              <a:rPr lang="en-US" dirty="0" err="1"/>
              <a:t>ept</a:t>
            </a:r>
            <a:r>
              <a:rPr lang="en-US" dirty="0"/>
              <a:t>; i++)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C[i</a:t>
            </a:r>
            <a:r>
              <a:rPr lang="en-US" dirty="0"/>
              <a:t>] </a:t>
            </a:r>
            <a:r>
              <a:rPr lang="en-US" dirty="0" smtClean="0"/>
              <a:t>=A[i</a:t>
            </a:r>
            <a:r>
              <a:rPr lang="en-US" dirty="0"/>
              <a:t>] + B[i];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62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unit of concurrent execution in </a:t>
            </a:r>
            <a:r>
              <a:rPr lang="en-US" dirty="0" err="1" smtClean="0"/>
              <a:t>OpenCL</a:t>
            </a:r>
            <a:r>
              <a:rPr lang="en-US" dirty="0" smtClean="0"/>
              <a:t> is a </a:t>
            </a:r>
            <a:r>
              <a:rPr lang="en-US" b="1" dirty="0" smtClean="0"/>
              <a:t>work item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Single iteration of a loop is mapped to a work-item</a:t>
            </a:r>
          </a:p>
          <a:p>
            <a:pPr algn="just"/>
            <a:r>
              <a:rPr lang="en-US" dirty="0" smtClean="0"/>
              <a:t>We tell </a:t>
            </a:r>
            <a:r>
              <a:rPr lang="en-US" dirty="0" err="1" smtClean="0"/>
              <a:t>OpenCL</a:t>
            </a:r>
            <a:r>
              <a:rPr lang="en-US" dirty="0" smtClean="0"/>
              <a:t> runtime to generate as many work-items as elements in the input and output arrays and allow the runtime to map those work-items to the underlying hardware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b="1" dirty="0" err="1"/>
              <a:t>g</a:t>
            </a:r>
            <a:r>
              <a:rPr lang="en-US" b="1" dirty="0" err="1" smtClean="0"/>
              <a:t>et_global_id</a:t>
            </a:r>
            <a:r>
              <a:rPr lang="en-US" b="1" dirty="0" smtClean="0"/>
              <a:t>() </a:t>
            </a:r>
            <a:r>
              <a:rPr lang="en-US" dirty="0" smtClean="0"/>
              <a:t>will give the </a:t>
            </a:r>
            <a:r>
              <a:rPr lang="en-US" b="1" dirty="0" smtClean="0"/>
              <a:t>position of the current work item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Kernels and the </a:t>
            </a:r>
            <a:r>
              <a:rPr lang="en-US" dirty="0" err="1"/>
              <a:t>OpenCL</a:t>
            </a:r>
            <a:r>
              <a:rPr lang="en-US" dirty="0"/>
              <a:t> Execution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implementation</a:t>
            </a:r>
          </a:p>
          <a:p>
            <a:r>
              <a:rPr lang="en-US" dirty="0" smtClean="0"/>
              <a:t>// </a:t>
            </a:r>
            <a:r>
              <a:rPr lang="en-US" dirty="0"/>
              <a:t>N work-items will be created to execute this kernel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Return type must be void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__kernel void </a:t>
            </a:r>
            <a:r>
              <a:rPr lang="en-US" dirty="0" err="1"/>
              <a:t>vecadd</a:t>
            </a:r>
            <a:r>
              <a:rPr lang="en-US" dirty="0"/>
              <a:t>(__global </a:t>
            </a:r>
            <a:r>
              <a:rPr lang="en-US" dirty="0" err="1"/>
              <a:t>int</a:t>
            </a:r>
            <a:r>
              <a:rPr lang="en-US" dirty="0"/>
              <a:t> *C, __global </a:t>
            </a:r>
            <a:r>
              <a:rPr lang="en-US" dirty="0" err="1"/>
              <a:t>int</a:t>
            </a:r>
            <a:r>
              <a:rPr lang="en-US" dirty="0"/>
              <a:t>* A, __global </a:t>
            </a:r>
            <a:r>
              <a:rPr lang="en-US" dirty="0" err="1"/>
              <a:t>int</a:t>
            </a:r>
            <a:r>
              <a:rPr lang="en-US" dirty="0"/>
              <a:t> *B)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en-US" dirty="0" err="1" smtClean="0"/>
              <a:t>get_global_id</a:t>
            </a:r>
            <a:r>
              <a:rPr lang="en-US" dirty="0" smtClean="0"/>
              <a:t>(0</a:t>
            </a:r>
            <a:r>
              <a:rPr lang="en-US" dirty="0"/>
              <a:t>); // </a:t>
            </a:r>
            <a:r>
              <a:rPr lang="en-US" sz="2800" dirty="0" err="1"/>
              <a:t>OpenCL</a:t>
            </a:r>
            <a:r>
              <a:rPr lang="en-US" sz="2800" dirty="0"/>
              <a:t> intrinsic function</a:t>
            </a:r>
          </a:p>
          <a:p>
            <a:pPr marL="0" indent="0">
              <a:buNone/>
            </a:pPr>
            <a:r>
              <a:rPr lang="en-US" dirty="0" smtClean="0"/>
              <a:t>	C[</a:t>
            </a:r>
            <a:r>
              <a:rPr lang="en-US" dirty="0" err="1" smtClean="0"/>
              <a:t>tid</a:t>
            </a:r>
            <a:r>
              <a:rPr lang="en-US" dirty="0"/>
              <a:t>] </a:t>
            </a:r>
            <a:r>
              <a:rPr lang="en-US" dirty="0" smtClean="0"/>
              <a:t>= </a:t>
            </a:r>
            <a:r>
              <a:rPr lang="en-US" dirty="0"/>
              <a:t>A[</a:t>
            </a:r>
            <a:r>
              <a:rPr lang="en-US" dirty="0" err="1"/>
              <a:t>tid</a:t>
            </a:r>
            <a:r>
              <a:rPr lang="en-US" dirty="0"/>
              <a:t>] + B[</a:t>
            </a:r>
            <a:r>
              <a:rPr lang="en-US" dirty="0" err="1"/>
              <a:t>tid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61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Work-items &amp; Work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676400"/>
            <a:ext cx="7334250" cy="419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6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final stage to obtain a CL kernel object that can be used to execute kernels on a device is to extract the kernel from the </a:t>
            </a:r>
            <a:r>
              <a:rPr lang="en-US" b="1" dirty="0" smtClean="0"/>
              <a:t>program</a:t>
            </a:r>
            <a:r>
              <a:rPr lang="en-US" dirty="0" smtClean="0"/>
              <a:t> </a:t>
            </a:r>
            <a:r>
              <a:rPr lang="en-US" b="1" dirty="0" smtClean="0"/>
              <a:t>object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name of the kernel is passed to </a:t>
            </a:r>
            <a:r>
              <a:rPr lang="en-US" b="1" dirty="0" err="1" smtClean="0"/>
              <a:t>clCreateKernel</a:t>
            </a:r>
            <a:r>
              <a:rPr lang="en-US" dirty="0" smtClean="0"/>
              <a:t> function along with the program object.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kernel object will be retuned if the program object was valid and particular kernel is formed.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8:Create the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l_kernel</a:t>
            </a:r>
            <a:r>
              <a:rPr lang="en-US" dirty="0" smtClean="0"/>
              <a:t>  </a:t>
            </a:r>
            <a:r>
              <a:rPr lang="en-US" dirty="0" err="1" smtClean="0"/>
              <a:t>clCreateKernel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b="1" dirty="0" err="1" smtClean="0"/>
              <a:t>cl_program</a:t>
            </a:r>
            <a:r>
              <a:rPr lang="en-US" b="1" dirty="0" smtClean="0"/>
              <a:t> program,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const</a:t>
            </a:r>
            <a:r>
              <a:rPr lang="en-US" b="1" dirty="0" smtClean="0"/>
              <a:t> char* </a:t>
            </a:r>
            <a:r>
              <a:rPr lang="en-US" b="1" dirty="0" err="1" smtClean="0"/>
              <a:t>kernel_name</a:t>
            </a:r>
            <a:r>
              <a:rPr lang="en-US" b="1" dirty="0" smtClean="0"/>
              <a:t> , </a:t>
            </a:r>
          </a:p>
          <a:p>
            <a:pPr marL="0" indent="0">
              <a:buNone/>
            </a:pPr>
            <a:r>
              <a:rPr lang="en-US" b="1" dirty="0" err="1" smtClean="0"/>
              <a:t>cl_int</a:t>
            </a:r>
            <a:r>
              <a:rPr lang="en-US" b="1" dirty="0" smtClean="0"/>
              <a:t> * </a:t>
            </a:r>
            <a:r>
              <a:rPr lang="en-US" b="1" dirty="0" err="1" smtClean="0"/>
              <a:t>errcode_ret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k</a:t>
            </a:r>
            <a:r>
              <a:rPr lang="en-US" dirty="0" err="1" smtClean="0"/>
              <a:t>ernel_name</a:t>
            </a:r>
            <a:r>
              <a:rPr lang="en-US" dirty="0" smtClean="0"/>
              <a:t> - A </a:t>
            </a:r>
            <a:r>
              <a:rPr lang="en-US" dirty="0"/>
              <a:t>function name in the program declared with the __kernel qualifier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9: Set the kernel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cl_int</a:t>
            </a:r>
            <a:r>
              <a:rPr lang="en-US" dirty="0" smtClean="0"/>
              <a:t>  </a:t>
            </a:r>
            <a:r>
              <a:rPr lang="en-US" dirty="0" err="1" smtClean="0"/>
              <a:t>clSetKernelArg</a:t>
            </a:r>
            <a:r>
              <a:rPr lang="en-US" dirty="0" smtClean="0"/>
              <a:t>(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cl_kernel</a:t>
            </a:r>
            <a:r>
              <a:rPr lang="en-US" b="1" dirty="0" smtClean="0"/>
              <a:t> kernel,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c</a:t>
            </a:r>
            <a:r>
              <a:rPr lang="en-US" b="1" dirty="0" err="1" smtClean="0"/>
              <a:t>l_uint</a:t>
            </a:r>
            <a:r>
              <a:rPr lang="en-US" b="1" dirty="0" smtClean="0"/>
              <a:t> </a:t>
            </a:r>
            <a:r>
              <a:rPr lang="en-US" b="1" dirty="0" err="1" smtClean="0"/>
              <a:t>arg_index</a:t>
            </a:r>
            <a:r>
              <a:rPr lang="en-US" b="1" dirty="0" smtClean="0"/>
              <a:t> </a:t>
            </a:r>
            <a:r>
              <a:rPr lang="en-US" b="1" dirty="0"/>
              <a:t>,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/>
              <a:t>s</a:t>
            </a:r>
            <a:r>
              <a:rPr lang="en-US" b="1" dirty="0" err="1" smtClean="0"/>
              <a:t>ize_t</a:t>
            </a:r>
            <a:r>
              <a:rPr lang="en-US" b="1" dirty="0" smtClean="0"/>
              <a:t>  </a:t>
            </a:r>
            <a:r>
              <a:rPr lang="en-US" b="1" dirty="0" err="1" smtClean="0"/>
              <a:t>arg_size</a:t>
            </a:r>
            <a:r>
              <a:rPr lang="en-US" b="1" dirty="0" smtClean="0"/>
              <a:t>,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c</a:t>
            </a:r>
            <a:r>
              <a:rPr lang="en-US" b="1" dirty="0" err="1" smtClean="0"/>
              <a:t>onst</a:t>
            </a:r>
            <a:r>
              <a:rPr lang="en-US" b="1" dirty="0" smtClean="0"/>
              <a:t> void * </a:t>
            </a:r>
            <a:r>
              <a:rPr lang="en-US" b="1" dirty="0" err="1" smtClean="0"/>
              <a:t>arg_value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err="1" smtClean="0"/>
              <a:t>Arg_index</a:t>
            </a:r>
            <a:r>
              <a:rPr lang="en-US" i="1" dirty="0" smtClean="0"/>
              <a:t>-Arguments </a:t>
            </a:r>
            <a:r>
              <a:rPr lang="en-US" i="1" dirty="0"/>
              <a:t>to the kernel are referred by indices that go from 0 for the leftmost argument to n - 1, where n is the total number of arguments declared by a kernel.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Set the kernel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must specify each kernel argument individually using the function </a:t>
            </a:r>
            <a:r>
              <a:rPr lang="en-US" b="1" dirty="0" err="1" smtClean="0"/>
              <a:t>clSetKernelArg</a:t>
            </a:r>
            <a:r>
              <a:rPr lang="en-US" b="1" dirty="0" smtClean="0"/>
              <a:t>().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When the kernel is executed this information is used to transfer arguments to the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5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Host-Device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600200"/>
            <a:ext cx="8534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6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10: Set global &amp; local work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global_item_size</a:t>
            </a:r>
            <a:r>
              <a:rPr lang="en-US" dirty="0"/>
              <a:t> = </a:t>
            </a:r>
            <a:r>
              <a:rPr lang="en-US" dirty="0" smtClean="0"/>
              <a:t>N; </a:t>
            </a:r>
          </a:p>
          <a:p>
            <a:endParaRPr lang="en-US" dirty="0"/>
          </a:p>
          <a:p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/>
              <a:t>local_item_size</a:t>
            </a:r>
            <a:r>
              <a:rPr lang="en-US" dirty="0"/>
              <a:t> =1; </a:t>
            </a:r>
          </a:p>
        </p:txBody>
      </p:sp>
    </p:spTree>
    <p:extLst>
      <p:ext uri="{BB962C8B-B14F-4D97-AF65-F5344CB8AC3E}">
        <p14:creationId xmlns:p14="http://schemas.microsoft.com/office/powerpoint/2010/main" val="30099649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a kernel is executed, the programmer specifies the number of work items that should be created as an n </a:t>
            </a:r>
            <a:r>
              <a:rPr lang="en-US" dirty="0" err="1" smtClean="0"/>
              <a:t>demensional</a:t>
            </a:r>
            <a:r>
              <a:rPr lang="en-US" dirty="0" smtClean="0"/>
              <a:t> range,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NDRange</a:t>
            </a:r>
            <a:r>
              <a:rPr lang="en-US" dirty="0" smtClean="0"/>
              <a:t> &amp; </a:t>
            </a:r>
            <a:r>
              <a:rPr lang="en-US" dirty="0" err="1" smtClean="0"/>
              <a:t>NDRange</a:t>
            </a:r>
            <a:r>
              <a:rPr lang="en-US" dirty="0" smtClean="0"/>
              <a:t> is 1 or 2 or 3 dimensional index space of work items that will often map to the dimension of either the input or output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39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11: </a:t>
            </a:r>
            <a:r>
              <a:rPr lang="en-US" dirty="0" err="1" smtClean="0"/>
              <a:t>Enqueue</a:t>
            </a:r>
            <a:r>
              <a:rPr lang="en-US" dirty="0" smtClean="0"/>
              <a:t> the kernel for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cl_int</a:t>
            </a:r>
            <a:r>
              <a:rPr lang="en-US" dirty="0" smtClean="0"/>
              <a:t>    </a:t>
            </a:r>
            <a:r>
              <a:rPr lang="en-US" dirty="0" err="1" smtClean="0"/>
              <a:t>clEnqueueNDRangeKernel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b="1" dirty="0" err="1"/>
              <a:t>cl_command_queue</a:t>
            </a:r>
            <a:r>
              <a:rPr lang="en-US" b="1" dirty="0"/>
              <a:t> </a:t>
            </a:r>
            <a:r>
              <a:rPr lang="en-US" b="1" dirty="0" err="1"/>
              <a:t>command_queue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 err="1"/>
              <a:t>cl_kernel</a:t>
            </a:r>
            <a:r>
              <a:rPr lang="en-US" b="1" dirty="0"/>
              <a:t> kernel,</a:t>
            </a:r>
          </a:p>
          <a:p>
            <a:pPr marL="0" indent="0">
              <a:buNone/>
            </a:pPr>
            <a:r>
              <a:rPr lang="en-US" b="1" dirty="0" err="1"/>
              <a:t>cl_uint</a:t>
            </a:r>
            <a:r>
              <a:rPr lang="en-US" b="1" dirty="0"/>
              <a:t> </a:t>
            </a:r>
            <a:r>
              <a:rPr lang="en-US" b="1" dirty="0" err="1"/>
              <a:t>work_dim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size_t</a:t>
            </a:r>
            <a:r>
              <a:rPr lang="en-US" dirty="0"/>
              <a:t> *</a:t>
            </a:r>
            <a:r>
              <a:rPr lang="en-US" dirty="0" err="1"/>
              <a:t>global_work_offset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size_t</a:t>
            </a:r>
            <a:r>
              <a:rPr lang="en-US" b="1" dirty="0"/>
              <a:t> *</a:t>
            </a:r>
            <a:r>
              <a:rPr lang="en-US" b="1" dirty="0" err="1"/>
              <a:t>global_work_size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size_t</a:t>
            </a:r>
            <a:r>
              <a:rPr lang="en-US" b="1" dirty="0"/>
              <a:t> *</a:t>
            </a:r>
            <a:r>
              <a:rPr lang="en-US" b="1" dirty="0" err="1"/>
              <a:t>local_work_size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 err="1"/>
              <a:t>cl_uint</a:t>
            </a:r>
            <a:r>
              <a:rPr lang="en-US" dirty="0"/>
              <a:t> </a:t>
            </a:r>
            <a:r>
              <a:rPr lang="en-US" dirty="0" err="1"/>
              <a:t>num_events_in_wait_list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cl_event</a:t>
            </a:r>
            <a:r>
              <a:rPr lang="en-US" dirty="0"/>
              <a:t> *</a:t>
            </a:r>
            <a:r>
              <a:rPr lang="en-US" dirty="0" err="1"/>
              <a:t>event_wait_list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cl_event</a:t>
            </a:r>
            <a:r>
              <a:rPr lang="en-US" dirty="0"/>
              <a:t> *event)</a:t>
            </a:r>
          </a:p>
        </p:txBody>
      </p:sp>
    </p:spTree>
    <p:extLst>
      <p:ext uri="{BB962C8B-B14F-4D97-AF65-F5344CB8AC3E}">
        <p14:creationId xmlns:p14="http://schemas.microsoft.com/office/powerpoint/2010/main" val="25175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11: </a:t>
            </a:r>
            <a:r>
              <a:rPr lang="en-US" dirty="0" err="1"/>
              <a:t>Enqueue</a:t>
            </a:r>
            <a:r>
              <a:rPr lang="en-US" dirty="0"/>
              <a:t> the kernel for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4 fields are related to work-item creation: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 err="1" smtClean="0"/>
              <a:t>work_dim</a:t>
            </a:r>
            <a:r>
              <a:rPr lang="en-US" dirty="0" err="1" smtClean="0"/>
              <a:t>:specifies</a:t>
            </a:r>
            <a:r>
              <a:rPr lang="en-US" dirty="0" smtClean="0"/>
              <a:t> </a:t>
            </a:r>
            <a:r>
              <a:rPr lang="en-US" dirty="0"/>
              <a:t>the number of dimensions in which work-item will be </a:t>
            </a:r>
            <a:r>
              <a:rPr lang="en-US" dirty="0" smtClean="0"/>
              <a:t>created</a:t>
            </a:r>
          </a:p>
          <a:p>
            <a:pPr algn="just"/>
            <a:r>
              <a:rPr lang="en-US" b="1" dirty="0" err="1" smtClean="0"/>
              <a:t>global_work_size</a:t>
            </a:r>
            <a:r>
              <a:rPr lang="en-US" dirty="0" err="1" smtClean="0"/>
              <a:t>:specifies</a:t>
            </a:r>
            <a:r>
              <a:rPr lang="en-US" dirty="0" smtClean="0"/>
              <a:t> </a:t>
            </a:r>
            <a:r>
              <a:rPr lang="en-US" dirty="0"/>
              <a:t>the number of work items in each dimension of the ND </a:t>
            </a:r>
            <a:r>
              <a:rPr lang="en-US" dirty="0" smtClean="0"/>
              <a:t>range</a:t>
            </a:r>
          </a:p>
          <a:p>
            <a:pPr algn="just"/>
            <a:r>
              <a:rPr lang="en-US" b="1" dirty="0" err="1"/>
              <a:t>l</a:t>
            </a:r>
            <a:r>
              <a:rPr lang="en-US" b="1" dirty="0" err="1" smtClean="0"/>
              <a:t>ocal_work_size</a:t>
            </a:r>
            <a:r>
              <a:rPr lang="en-US" dirty="0" err="1" smtClean="0"/>
              <a:t>:specifies</a:t>
            </a:r>
            <a:r>
              <a:rPr lang="en-US" dirty="0" smtClean="0"/>
              <a:t> </a:t>
            </a:r>
            <a:r>
              <a:rPr lang="en-US" dirty="0"/>
              <a:t>the number of work items in each dimension of the workgroup</a:t>
            </a:r>
          </a:p>
          <a:p>
            <a:pPr algn="just"/>
            <a:r>
              <a:rPr lang="en-US" b="1" dirty="0" err="1" smtClean="0"/>
              <a:t>global_work_offset</a:t>
            </a:r>
            <a:r>
              <a:rPr lang="en-US" dirty="0" err="1" smtClean="0"/>
              <a:t>:used</a:t>
            </a:r>
            <a:r>
              <a:rPr lang="en-US" dirty="0" smtClean="0"/>
              <a:t> </a:t>
            </a:r>
            <a:r>
              <a:rPr lang="en-US" dirty="0"/>
              <a:t>to provide global IDs to the work items that do not start from zero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208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11: </a:t>
            </a:r>
            <a:r>
              <a:rPr lang="en-US" dirty="0" err="1"/>
              <a:t>Enqueue</a:t>
            </a:r>
            <a:r>
              <a:rPr lang="en-US" dirty="0"/>
              <a:t> the kernel for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Status= </a:t>
            </a:r>
            <a:r>
              <a:rPr lang="en-US" b="1" dirty="0" err="1" smtClean="0"/>
              <a:t>clEnqueueNDRangeKernel</a:t>
            </a:r>
            <a:r>
              <a:rPr lang="en-US" b="1" dirty="0" smtClean="0"/>
              <a:t>( </a:t>
            </a:r>
            <a:r>
              <a:rPr lang="en-US" b="1" dirty="0" err="1" smtClean="0"/>
              <a:t>cmdQueue</a:t>
            </a:r>
            <a:r>
              <a:rPr lang="en-US" b="1" dirty="0" smtClean="0"/>
              <a:t>, kernel, 1</a:t>
            </a:r>
            <a:r>
              <a:rPr lang="en-US" dirty="0" smtClean="0"/>
              <a:t>, NULL, </a:t>
            </a:r>
            <a:r>
              <a:rPr lang="en-US" b="1" dirty="0" smtClean="0"/>
              <a:t>&amp;</a:t>
            </a:r>
            <a:r>
              <a:rPr lang="en-US" b="1" dirty="0" err="1" smtClean="0"/>
              <a:t>global_item_size</a:t>
            </a:r>
            <a:r>
              <a:rPr lang="en-US" b="1" dirty="0" smtClean="0"/>
              <a:t>, &amp;</a:t>
            </a:r>
            <a:r>
              <a:rPr lang="en-US" b="1" dirty="0" err="1" smtClean="0"/>
              <a:t>local_item_size</a:t>
            </a:r>
            <a:r>
              <a:rPr lang="en-US" dirty="0" smtClean="0"/>
              <a:t>, 0, NULL, NULL);</a:t>
            </a:r>
          </a:p>
          <a:p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b="1" dirty="0" err="1"/>
              <a:t>clEnqueueNDRangeKernel</a:t>
            </a:r>
            <a:r>
              <a:rPr lang="en-US" b="1" dirty="0"/>
              <a:t>() </a:t>
            </a:r>
            <a:r>
              <a:rPr lang="en-US" dirty="0"/>
              <a:t>call is asynchronous</a:t>
            </a:r>
            <a:r>
              <a:rPr lang="en-US" dirty="0" smtClean="0"/>
              <a:t>: it </a:t>
            </a:r>
            <a:r>
              <a:rPr lang="en-US" dirty="0"/>
              <a:t>will return immediately after the command is </a:t>
            </a:r>
            <a:r>
              <a:rPr lang="en-US" dirty="0" err="1"/>
              <a:t>enqueued</a:t>
            </a:r>
            <a:r>
              <a:rPr lang="en-US" dirty="0"/>
              <a:t> in the command queue</a:t>
            </a:r>
          </a:p>
        </p:txBody>
      </p:sp>
    </p:spTree>
    <p:extLst>
      <p:ext uri="{BB962C8B-B14F-4D97-AF65-F5344CB8AC3E}">
        <p14:creationId xmlns:p14="http://schemas.microsoft.com/office/powerpoint/2010/main" val="27278874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12: Read the output buffer back to the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cl_int</a:t>
            </a:r>
            <a:r>
              <a:rPr lang="en-US" dirty="0"/>
              <a:t>  </a:t>
            </a:r>
            <a:r>
              <a:rPr lang="en-US" dirty="0" err="1" smtClean="0"/>
              <a:t>clEnqueueReadBuffer</a:t>
            </a:r>
            <a:r>
              <a:rPr lang="en-US" dirty="0" smtClean="0"/>
              <a:t> 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b="1" dirty="0" err="1"/>
              <a:t>cl_command_queue</a:t>
            </a:r>
            <a:r>
              <a:rPr lang="en-US" b="1" dirty="0"/>
              <a:t> </a:t>
            </a:r>
            <a:r>
              <a:rPr lang="en-US" b="1" dirty="0" err="1"/>
              <a:t>command_queue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dirty="0" err="1"/>
              <a:t>cl_mem</a:t>
            </a:r>
            <a:r>
              <a:rPr lang="en-US" b="1" dirty="0"/>
              <a:t> buffer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dirty="0" err="1"/>
              <a:t>cl_bool</a:t>
            </a:r>
            <a:r>
              <a:rPr lang="en-US" b="1" dirty="0"/>
              <a:t> </a:t>
            </a:r>
            <a:r>
              <a:rPr lang="en-US" b="1" dirty="0" err="1"/>
              <a:t>blocking_write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dirty="0" err="1"/>
              <a:t>size_t</a:t>
            </a:r>
            <a:r>
              <a:rPr lang="en-US" b="1" dirty="0"/>
              <a:t> offset,</a:t>
            </a:r>
          </a:p>
          <a:p>
            <a:pPr marL="0" indent="0">
              <a:buNone/>
            </a:pPr>
            <a:r>
              <a:rPr lang="en-US" b="1" dirty="0" err="1"/>
              <a:t>size_t</a:t>
            </a:r>
            <a:r>
              <a:rPr lang="en-US" b="1" dirty="0"/>
              <a:t> </a:t>
            </a:r>
            <a:r>
              <a:rPr lang="en-US" b="1" dirty="0" err="1"/>
              <a:t>cb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void *</a:t>
            </a:r>
            <a:r>
              <a:rPr lang="en-US" b="1" dirty="0" err="1"/>
              <a:t>ptr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dirty="0" err="1"/>
              <a:t>cl_uint</a:t>
            </a:r>
            <a:r>
              <a:rPr lang="en-US" dirty="0"/>
              <a:t> </a:t>
            </a:r>
            <a:r>
              <a:rPr lang="en-US" dirty="0" err="1"/>
              <a:t>num_events_in_wait_list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cl_event</a:t>
            </a:r>
            <a:r>
              <a:rPr lang="en-US" dirty="0"/>
              <a:t> *</a:t>
            </a:r>
            <a:r>
              <a:rPr lang="en-US" dirty="0" err="1"/>
              <a:t>event_wait_list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cl_event</a:t>
            </a:r>
            <a:r>
              <a:rPr lang="en-US" dirty="0"/>
              <a:t> *event)</a:t>
            </a:r>
          </a:p>
        </p:txBody>
      </p:sp>
    </p:spTree>
    <p:extLst>
      <p:ext uri="{BB962C8B-B14F-4D97-AF65-F5344CB8AC3E}">
        <p14:creationId xmlns:p14="http://schemas.microsoft.com/office/powerpoint/2010/main" val="31971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13:Release </a:t>
            </a:r>
            <a:r>
              <a:rPr lang="en-US" dirty="0" err="1" smtClean="0"/>
              <a:t>OpenCL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// Free </a:t>
            </a:r>
            <a:r>
              <a:rPr lang="en-US" dirty="0" err="1"/>
              <a:t>OpenCL</a:t>
            </a:r>
            <a:r>
              <a:rPr lang="en-US" dirty="0"/>
              <a:t> resources</a:t>
            </a:r>
          </a:p>
          <a:p>
            <a:r>
              <a:rPr lang="en-US" dirty="0" err="1"/>
              <a:t>clReleaseKernel</a:t>
            </a:r>
            <a:r>
              <a:rPr lang="en-US" dirty="0"/>
              <a:t>(kernel);</a:t>
            </a:r>
          </a:p>
          <a:p>
            <a:r>
              <a:rPr lang="en-US" dirty="0" err="1"/>
              <a:t>clReleaseProgram</a:t>
            </a:r>
            <a:r>
              <a:rPr lang="en-US" dirty="0"/>
              <a:t>(program);</a:t>
            </a:r>
          </a:p>
          <a:p>
            <a:r>
              <a:rPr lang="en-US" dirty="0" err="1"/>
              <a:t>clReleaseCommandQueue</a:t>
            </a:r>
            <a:r>
              <a:rPr lang="en-US" dirty="0"/>
              <a:t>(</a:t>
            </a:r>
            <a:r>
              <a:rPr lang="en-US" dirty="0" err="1"/>
              <a:t>cmdQueue</a:t>
            </a:r>
            <a:r>
              <a:rPr lang="en-US" dirty="0"/>
              <a:t>);</a:t>
            </a:r>
          </a:p>
          <a:p>
            <a:r>
              <a:rPr lang="en-US" dirty="0" err="1"/>
              <a:t>clReleaseMemObject</a:t>
            </a:r>
            <a:r>
              <a:rPr lang="en-US" dirty="0"/>
              <a:t>(</a:t>
            </a:r>
            <a:r>
              <a:rPr lang="en-US" dirty="0" err="1"/>
              <a:t>bufferA</a:t>
            </a:r>
            <a:r>
              <a:rPr lang="en-US" dirty="0"/>
              <a:t>);</a:t>
            </a:r>
          </a:p>
          <a:p>
            <a:r>
              <a:rPr lang="en-US" dirty="0" err="1"/>
              <a:t>clReleaseMemObject</a:t>
            </a:r>
            <a:r>
              <a:rPr lang="en-US" dirty="0"/>
              <a:t>(</a:t>
            </a:r>
            <a:r>
              <a:rPr lang="en-US" dirty="0" err="1"/>
              <a:t>bufferB</a:t>
            </a:r>
            <a:r>
              <a:rPr lang="en-US" dirty="0"/>
              <a:t>);</a:t>
            </a:r>
          </a:p>
          <a:p>
            <a:r>
              <a:rPr lang="en-US" dirty="0" err="1"/>
              <a:t>clReleaseMemObject</a:t>
            </a:r>
            <a:r>
              <a:rPr lang="en-US" dirty="0"/>
              <a:t>(</a:t>
            </a:r>
            <a:r>
              <a:rPr lang="en-US" dirty="0" err="1"/>
              <a:t>bufferC</a:t>
            </a:r>
            <a:r>
              <a:rPr lang="en-US" dirty="0"/>
              <a:t>);</a:t>
            </a:r>
          </a:p>
          <a:p>
            <a:r>
              <a:rPr lang="en-US" dirty="0" err="1"/>
              <a:t>clReleaseContext</a:t>
            </a:r>
            <a:r>
              <a:rPr lang="en-US" dirty="0"/>
              <a:t>(context);</a:t>
            </a:r>
          </a:p>
        </p:txBody>
      </p:sp>
    </p:spTree>
    <p:extLst>
      <p:ext uri="{BB962C8B-B14F-4D97-AF65-F5344CB8AC3E}">
        <p14:creationId xmlns:p14="http://schemas.microsoft.com/office/powerpoint/2010/main" val="22175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13:Release </a:t>
            </a:r>
            <a:r>
              <a:rPr lang="en-US" dirty="0" err="1"/>
              <a:t>OpenCL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Free host resources</a:t>
            </a:r>
          </a:p>
          <a:p>
            <a:r>
              <a:rPr lang="en-US" dirty="0"/>
              <a:t>free(A);</a:t>
            </a:r>
          </a:p>
          <a:p>
            <a:r>
              <a:rPr lang="en-US" dirty="0"/>
              <a:t>free(B);</a:t>
            </a:r>
          </a:p>
          <a:p>
            <a:r>
              <a:rPr lang="en-US" dirty="0"/>
              <a:t>free(C);</a:t>
            </a:r>
          </a:p>
          <a:p>
            <a:r>
              <a:rPr lang="en-US" dirty="0"/>
              <a:t>free(platforms);</a:t>
            </a:r>
          </a:p>
          <a:p>
            <a:r>
              <a:rPr lang="en-US" dirty="0"/>
              <a:t>free(devices);</a:t>
            </a:r>
          </a:p>
        </p:txBody>
      </p:sp>
    </p:spTree>
    <p:extLst>
      <p:ext uri="{BB962C8B-B14F-4D97-AF65-F5344CB8AC3E}">
        <p14:creationId xmlns:p14="http://schemas.microsoft.com/office/powerpoint/2010/main" val="22306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taken for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cl_int</a:t>
            </a:r>
            <a:r>
              <a:rPr lang="en-US" dirty="0"/>
              <a:t>  </a:t>
            </a:r>
            <a:r>
              <a:rPr lang="en-US" dirty="0" err="1" smtClean="0"/>
              <a:t>clGetEventProfilingInfo</a:t>
            </a:r>
            <a:r>
              <a:rPr lang="en-US" dirty="0" smtClean="0"/>
              <a:t>(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cl_event</a:t>
            </a:r>
            <a:r>
              <a:rPr lang="en-US" b="1" dirty="0"/>
              <a:t> </a:t>
            </a:r>
            <a:r>
              <a:rPr lang="en-US" b="1" dirty="0" smtClean="0"/>
              <a:t>event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dirty="0" err="1"/>
              <a:t>c</a:t>
            </a:r>
            <a:r>
              <a:rPr lang="en-US" b="1" dirty="0" err="1" smtClean="0"/>
              <a:t>l_profiling_info</a:t>
            </a:r>
            <a:r>
              <a:rPr lang="en-US" b="1" dirty="0" smtClean="0"/>
              <a:t> </a:t>
            </a:r>
            <a:r>
              <a:rPr lang="en-US" b="1" dirty="0" err="1" smtClean="0"/>
              <a:t>param_name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size_t</a:t>
            </a:r>
            <a:r>
              <a:rPr lang="en-US" b="1" dirty="0" smtClean="0"/>
              <a:t> </a:t>
            </a:r>
            <a:r>
              <a:rPr lang="en-US" b="1" dirty="0" err="1" smtClean="0"/>
              <a:t>param_value_size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v</a:t>
            </a:r>
            <a:r>
              <a:rPr lang="en-US" b="1" dirty="0" smtClean="0"/>
              <a:t>oid *</a:t>
            </a:r>
            <a:r>
              <a:rPr lang="en-US" b="1" dirty="0" err="1" smtClean="0"/>
              <a:t>param_value</a:t>
            </a:r>
            <a:r>
              <a:rPr lang="en-US" b="1" dirty="0" smtClean="0"/>
              <a:t>,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size_t</a:t>
            </a:r>
            <a:r>
              <a:rPr lang="en-US" b="1" dirty="0"/>
              <a:t> </a:t>
            </a:r>
            <a:r>
              <a:rPr lang="en-US" b="1" dirty="0" smtClean="0"/>
              <a:t>*</a:t>
            </a:r>
            <a:r>
              <a:rPr lang="en-US" b="1" dirty="0" err="1" smtClean="0"/>
              <a:t>param_value_size_ret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442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taken for kernel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105270"/>
              </p:ext>
            </p:extLst>
          </p:nvPr>
        </p:nvGraphicFramePr>
        <p:xfrm>
          <a:off x="304801" y="1981200"/>
          <a:ext cx="8305800" cy="3810000"/>
        </p:xfrm>
        <a:graphic>
          <a:graphicData uri="http://schemas.openxmlformats.org/drawingml/2006/table">
            <a:tbl>
              <a:tblPr/>
              <a:tblGrid>
                <a:gridCol w="2819400"/>
                <a:gridCol w="2743200"/>
                <a:gridCol w="2743200"/>
              </a:tblGrid>
              <a:tr h="1905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dirty="0">
                          <a:effectLst/>
                          <a:latin typeface="verdana"/>
                        </a:rPr>
                        <a:t>CL_PROFILING_COMMAND_START</a:t>
                      </a:r>
                    </a:p>
                  </a:txBody>
                  <a:tcPr marL="32554" marR="32554" marT="32554" marB="325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dirty="0" err="1">
                          <a:effectLst/>
                          <a:latin typeface="verdana"/>
                        </a:rPr>
                        <a:t>cl_ulong</a:t>
                      </a:r>
                      <a:endParaRPr lang="en-US" sz="1200" b="0" i="0" dirty="0">
                        <a:effectLst/>
                        <a:latin typeface="verdana"/>
                      </a:endParaRPr>
                    </a:p>
                  </a:txBody>
                  <a:tcPr marL="32554" marR="32554" marT="32554" marB="325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dirty="0">
                          <a:effectLst/>
                          <a:latin typeface="verdana"/>
                        </a:rPr>
                        <a:t>A 64-bit value that describes the current device time counter in nanoseconds when the command identified by event starts execution on the device.</a:t>
                      </a:r>
                    </a:p>
                  </a:txBody>
                  <a:tcPr marL="32554" marR="32554" marT="32554" marB="325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dirty="0">
                          <a:effectLst/>
                          <a:latin typeface="verdana"/>
                        </a:rPr>
                        <a:t>CL_PROFILING_COMMAND_END</a:t>
                      </a:r>
                    </a:p>
                  </a:txBody>
                  <a:tcPr marL="32554" marR="32554" marT="32554" marB="325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dirty="0" err="1">
                          <a:effectLst/>
                          <a:latin typeface="verdana"/>
                        </a:rPr>
                        <a:t>cl_ulong</a:t>
                      </a:r>
                      <a:endParaRPr lang="en-US" sz="1200" b="0" i="0" dirty="0">
                        <a:effectLst/>
                        <a:latin typeface="verdana"/>
                      </a:endParaRPr>
                    </a:p>
                  </a:txBody>
                  <a:tcPr marL="32554" marR="32554" marT="32554" marB="325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dirty="0">
                          <a:effectLst/>
                          <a:latin typeface="verdana"/>
                        </a:rPr>
                        <a:t>A 64-bit value that describes the current device time counter in nanoseconds when the command identified by event has finished execution on the device.</a:t>
                      </a:r>
                    </a:p>
                  </a:txBody>
                  <a:tcPr marL="32554" marR="32554" marT="32554" marB="325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33385"/>
              </p:ext>
            </p:extLst>
          </p:nvPr>
        </p:nvGraphicFramePr>
        <p:xfrm>
          <a:off x="228600" y="1752600"/>
          <a:ext cx="8382000" cy="437523"/>
        </p:xfrm>
        <a:graphic>
          <a:graphicData uri="http://schemas.openxmlformats.org/drawingml/2006/table">
            <a:tbl>
              <a:tblPr/>
              <a:tblGrid>
                <a:gridCol w="2794000"/>
                <a:gridCol w="2794000"/>
                <a:gridCol w="2794000"/>
              </a:tblGrid>
              <a:tr h="437523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200" b="1" i="0" dirty="0" err="1" smtClean="0">
                          <a:effectLst/>
                          <a:latin typeface="verdana"/>
                        </a:rPr>
                        <a:t>cl_profiling_info</a:t>
                      </a:r>
                      <a:endParaRPr lang="en-US" sz="1200" b="1" i="0" dirty="0">
                        <a:effectLst/>
                        <a:latin typeface="verdana"/>
                      </a:endParaRPr>
                    </a:p>
                  </a:txBody>
                  <a:tcPr marL="62503" marR="62503" marT="31252" marB="312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effectLst/>
                          <a:latin typeface="verdana"/>
                        </a:rPr>
                        <a:t>Return Type</a:t>
                      </a:r>
                    </a:p>
                  </a:txBody>
                  <a:tcPr marL="62503" marR="62503" marT="31252" marB="312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effectLst/>
                          <a:latin typeface="verdana"/>
                        </a:rPr>
                        <a:t>Info. returned in </a:t>
                      </a:r>
                      <a:r>
                        <a:rPr lang="en-US" sz="1200" b="1" i="0" dirty="0" err="1">
                          <a:effectLst/>
                          <a:latin typeface="verdana"/>
                        </a:rPr>
                        <a:t>param_value</a:t>
                      </a:r>
                      <a:endParaRPr lang="en-US" sz="1200" b="1" i="0" dirty="0">
                        <a:effectLst/>
                        <a:latin typeface="verdana"/>
                      </a:endParaRPr>
                    </a:p>
                  </a:txBody>
                  <a:tcPr marL="62503" marR="62503" marT="31252" marB="312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3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OpenCL</a:t>
            </a:r>
            <a:r>
              <a:rPr lang="en-US" dirty="0"/>
              <a:t>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Execution Model: </a:t>
            </a:r>
            <a:r>
              <a:rPr lang="en-US" dirty="0"/>
              <a:t>Defines how the </a:t>
            </a:r>
            <a:r>
              <a:rPr lang="en-US" b="1" dirty="0" err="1"/>
              <a:t>OpenCL</a:t>
            </a:r>
            <a:r>
              <a:rPr lang="en-US" b="1" dirty="0"/>
              <a:t> environment</a:t>
            </a:r>
            <a:r>
              <a:rPr lang="en-US" dirty="0"/>
              <a:t> is configured on the host and how kernels are executed on the device. </a:t>
            </a:r>
          </a:p>
          <a:p>
            <a:pPr algn="just"/>
            <a:r>
              <a:rPr lang="en-US" dirty="0" smtClean="0"/>
              <a:t>This includes 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setting up on </a:t>
            </a:r>
            <a:r>
              <a:rPr lang="en-US" b="1" dirty="0" err="1" smtClean="0"/>
              <a:t>OpenCL</a:t>
            </a:r>
            <a:r>
              <a:rPr lang="en-US" b="1" dirty="0" smtClean="0"/>
              <a:t> context </a:t>
            </a:r>
            <a:r>
              <a:rPr lang="en-US" dirty="0" smtClean="0"/>
              <a:t>on the host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providing </a:t>
            </a:r>
            <a:r>
              <a:rPr lang="en-US" b="1" dirty="0" smtClean="0"/>
              <a:t>mechanisms for host-device interaction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Defining a </a:t>
            </a:r>
            <a:r>
              <a:rPr lang="en-US" b="1" dirty="0" smtClean="0"/>
              <a:t>concurrency model </a:t>
            </a:r>
            <a:r>
              <a:rPr lang="en-US" dirty="0" smtClean="0"/>
              <a:t>used for execution on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taken for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cl_event</a:t>
            </a:r>
            <a:r>
              <a:rPr lang="en-US" dirty="0" smtClean="0"/>
              <a:t> </a:t>
            </a:r>
            <a:r>
              <a:rPr lang="en-US" dirty="0"/>
              <a:t>event;</a:t>
            </a:r>
          </a:p>
          <a:p>
            <a:r>
              <a:rPr lang="en-US" dirty="0"/>
              <a:t> </a:t>
            </a:r>
            <a:r>
              <a:rPr lang="en-US" dirty="0" smtClean="0"/>
              <a:t>ret </a:t>
            </a:r>
            <a:r>
              <a:rPr lang="en-US" dirty="0"/>
              <a:t>= </a:t>
            </a:r>
            <a:r>
              <a:rPr lang="en-US" dirty="0" err="1"/>
              <a:t>clEnqueueNDRangeKernel</a:t>
            </a:r>
            <a:r>
              <a:rPr lang="en-US" dirty="0"/>
              <a:t>(</a:t>
            </a:r>
            <a:r>
              <a:rPr lang="en-US" dirty="0" err="1"/>
              <a:t>command_queue</a:t>
            </a:r>
            <a:r>
              <a:rPr lang="en-US" dirty="0"/>
              <a:t>, kernel, 1, NULL,&amp;</a:t>
            </a:r>
            <a:r>
              <a:rPr lang="en-US" dirty="0" err="1"/>
              <a:t>global_item_size</a:t>
            </a:r>
            <a:r>
              <a:rPr lang="en-US" dirty="0"/>
              <a:t>, &amp;</a:t>
            </a:r>
            <a:r>
              <a:rPr lang="en-US" dirty="0" err="1"/>
              <a:t>local_item_size</a:t>
            </a:r>
            <a:r>
              <a:rPr lang="en-US" dirty="0"/>
              <a:t>, 0, NULL, &amp;event); </a:t>
            </a:r>
          </a:p>
          <a:p>
            <a:endParaRPr lang="en-US" dirty="0" smtClean="0"/>
          </a:p>
          <a:p>
            <a:r>
              <a:rPr lang="en-US" dirty="0" err="1" smtClean="0"/>
              <a:t>cl_ulong</a:t>
            </a:r>
            <a:r>
              <a:rPr lang="en-US" dirty="0" smtClean="0"/>
              <a:t> </a:t>
            </a:r>
            <a:r>
              <a:rPr lang="en-US" dirty="0" err="1"/>
              <a:t>time_start</a:t>
            </a:r>
            <a:r>
              <a:rPr lang="en-US" dirty="0"/>
              <a:t>, </a:t>
            </a:r>
            <a:r>
              <a:rPr lang="en-US" dirty="0" err="1"/>
              <a:t>time_end</a:t>
            </a:r>
            <a:r>
              <a:rPr lang="en-US" dirty="0"/>
              <a:t>;</a:t>
            </a:r>
          </a:p>
          <a:p>
            <a:r>
              <a:rPr lang="en-US" dirty="0"/>
              <a:t>double </a:t>
            </a:r>
            <a:r>
              <a:rPr lang="en-US" dirty="0" err="1"/>
              <a:t>total_time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clGetEventProfilingInfo</a:t>
            </a:r>
            <a:r>
              <a:rPr lang="en-US" dirty="0"/>
              <a:t>(event, CL_PROFILING_COMMAND_START,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time_start</a:t>
            </a:r>
            <a:r>
              <a:rPr lang="en-US" dirty="0"/>
              <a:t>), &amp;</a:t>
            </a:r>
            <a:r>
              <a:rPr lang="en-US" dirty="0" err="1"/>
              <a:t>time_start</a:t>
            </a:r>
            <a:r>
              <a:rPr lang="en-US" dirty="0"/>
              <a:t>, NULL);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taken for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clGetEventProfilingInfo</a:t>
            </a:r>
            <a:r>
              <a:rPr lang="en-US" dirty="0"/>
              <a:t>(event, CL_PROFILING_COMMAND_END,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time_end</a:t>
            </a:r>
            <a:r>
              <a:rPr lang="en-US" dirty="0"/>
              <a:t>), &amp;</a:t>
            </a:r>
            <a:r>
              <a:rPr lang="en-US" dirty="0" err="1"/>
              <a:t>time_end</a:t>
            </a:r>
            <a:r>
              <a:rPr lang="en-US" dirty="0"/>
              <a:t>, NULL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total_time</a:t>
            </a:r>
            <a:r>
              <a:rPr lang="en-US" dirty="0"/>
              <a:t> = double (</a:t>
            </a:r>
            <a:r>
              <a:rPr lang="en-US" dirty="0" err="1"/>
              <a:t>time_end</a:t>
            </a:r>
            <a:r>
              <a:rPr lang="en-US" dirty="0"/>
              <a:t> - </a:t>
            </a:r>
            <a:r>
              <a:rPr lang="en-US" dirty="0" err="1"/>
              <a:t>time_start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total_time</a:t>
            </a:r>
            <a:r>
              <a:rPr lang="en-US" dirty="0" smtClean="0"/>
              <a:t>=</a:t>
            </a:r>
            <a:r>
              <a:rPr lang="en-US" dirty="0" err="1" smtClean="0"/>
              <a:t>total_time</a:t>
            </a:r>
            <a:r>
              <a:rPr lang="en-US" dirty="0" smtClean="0"/>
              <a:t>/1000000;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Profiling </a:t>
            </a:r>
            <a:r>
              <a:rPr lang="en-US" dirty="0"/>
              <a:t>of </a:t>
            </a:r>
            <a:r>
              <a:rPr lang="en-US" dirty="0" err="1"/>
              <a:t>OpenCL</a:t>
            </a:r>
            <a:r>
              <a:rPr lang="en-US" dirty="0"/>
              <a:t> commands can be enabled by using a command-queue created with CL_QUEUE_PROFILING_ENABLE flag set in </a:t>
            </a:r>
            <a:r>
              <a:rPr lang="en-US" dirty="0" smtClean="0"/>
              <a:t>properties argument  to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clCreateCommandQueue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clGetPlatformInfo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cl_int</a:t>
            </a:r>
            <a:r>
              <a:rPr lang="en-US" dirty="0"/>
              <a:t>  </a:t>
            </a:r>
            <a:r>
              <a:rPr lang="en-US" dirty="0" err="1" smtClean="0"/>
              <a:t>clGetPlatformInfo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b="1" dirty="0" err="1" smtClean="0"/>
              <a:t>Cl_platform_id</a:t>
            </a:r>
            <a:r>
              <a:rPr lang="en-US" b="1" dirty="0" smtClean="0"/>
              <a:t> platform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cl_platform_info</a:t>
            </a:r>
            <a:r>
              <a:rPr lang="en-US" b="1" dirty="0" smtClean="0"/>
              <a:t> </a:t>
            </a:r>
            <a:r>
              <a:rPr lang="en-US" b="1" dirty="0" err="1"/>
              <a:t>param_name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dirty="0" err="1"/>
              <a:t>size_t</a:t>
            </a:r>
            <a:r>
              <a:rPr lang="en-US" b="1" dirty="0"/>
              <a:t> </a:t>
            </a:r>
            <a:r>
              <a:rPr lang="en-US" b="1" dirty="0" err="1"/>
              <a:t>param_value_size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dirty="0"/>
              <a:t>void *</a:t>
            </a:r>
            <a:r>
              <a:rPr lang="en-US" b="1" dirty="0" err="1"/>
              <a:t>param_value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 err="1"/>
              <a:t>size_t</a:t>
            </a:r>
            <a:r>
              <a:rPr lang="en-US" b="1" dirty="0"/>
              <a:t> *</a:t>
            </a:r>
            <a:r>
              <a:rPr lang="en-US" b="1" dirty="0" err="1"/>
              <a:t>param_value_size_ret</a:t>
            </a:r>
            <a:r>
              <a:rPr lang="en-US" b="1" dirty="0"/>
              <a:t>);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clGetPlatformInfo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 *profile</a:t>
            </a:r>
            <a:r>
              <a:rPr lang="en-US" dirty="0"/>
              <a:t>=NULL</a:t>
            </a:r>
            <a:r>
              <a:rPr lang="en-US" dirty="0" smtClean="0"/>
              <a:t>;   </a:t>
            </a:r>
            <a:r>
              <a:rPr lang="en-US" dirty="0" err="1" smtClean="0"/>
              <a:t>size_t</a:t>
            </a:r>
            <a:r>
              <a:rPr lang="en-US" dirty="0" smtClean="0"/>
              <a:t> size;</a:t>
            </a:r>
          </a:p>
          <a:p>
            <a:r>
              <a:rPr lang="en-US" dirty="0" err="1" smtClean="0"/>
              <a:t>clGetPlatformInfo</a:t>
            </a:r>
            <a:r>
              <a:rPr lang="en-US" dirty="0" smtClean="0"/>
              <a:t>(&amp;</a:t>
            </a:r>
            <a:r>
              <a:rPr lang="en-US" dirty="0" err="1" smtClean="0"/>
              <a:t>platform_id,CL_PLATFORM_PROFILE</a:t>
            </a:r>
            <a:r>
              <a:rPr lang="en-US" dirty="0" smtClean="0"/>
              <a:t>, </a:t>
            </a:r>
            <a:r>
              <a:rPr lang="en-US" dirty="0" err="1" smtClean="0"/>
              <a:t>NULL,profile,&amp;size</a:t>
            </a:r>
            <a:r>
              <a:rPr lang="en-US" dirty="0" smtClean="0"/>
              <a:t>);</a:t>
            </a:r>
          </a:p>
          <a:p>
            <a:r>
              <a:rPr lang="en-US" dirty="0"/>
              <a:t>p</a:t>
            </a:r>
            <a:r>
              <a:rPr lang="en-US" dirty="0" smtClean="0"/>
              <a:t>rofile=(char *) </a:t>
            </a:r>
            <a:r>
              <a:rPr lang="en-US" dirty="0" err="1" smtClean="0"/>
              <a:t>malloc</a:t>
            </a:r>
            <a:r>
              <a:rPr lang="en-US" dirty="0" smtClean="0"/>
              <a:t>(size);</a:t>
            </a:r>
          </a:p>
          <a:p>
            <a:r>
              <a:rPr lang="en-US" dirty="0" err="1"/>
              <a:t>clGetPlatformInfo</a:t>
            </a:r>
            <a:r>
              <a:rPr lang="en-US" dirty="0"/>
              <a:t>(&amp;</a:t>
            </a:r>
            <a:r>
              <a:rPr lang="en-US" dirty="0" err="1"/>
              <a:t>platform_id,CL_PLATFORM_PROFILE</a:t>
            </a:r>
            <a:r>
              <a:rPr lang="en-US" dirty="0"/>
              <a:t>, </a:t>
            </a:r>
            <a:r>
              <a:rPr lang="en-US" dirty="0" err="1" smtClean="0"/>
              <a:t>size,profile,NULL</a:t>
            </a:r>
            <a:r>
              <a:rPr lang="en-US" dirty="0" smtClean="0"/>
              <a:t>);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&lt;&lt;profile;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2 types of barrier operations for a command queue:</a:t>
            </a:r>
          </a:p>
          <a:p>
            <a:pPr marL="0" indent="0" algn="just">
              <a:buNone/>
            </a:pPr>
            <a:r>
              <a:rPr lang="en-US" b="1" dirty="0" err="1"/>
              <a:t>c</a:t>
            </a:r>
            <a:r>
              <a:rPr lang="en-US" b="1" dirty="0" err="1" smtClean="0"/>
              <a:t>l_int</a:t>
            </a:r>
            <a:r>
              <a:rPr lang="en-US" b="1" dirty="0" smtClean="0"/>
              <a:t> </a:t>
            </a:r>
            <a:r>
              <a:rPr lang="en-US" b="1" dirty="0" err="1" smtClean="0"/>
              <a:t>clFinish</a:t>
            </a:r>
            <a:r>
              <a:rPr lang="en-US" b="1" dirty="0" smtClean="0"/>
              <a:t>(</a:t>
            </a:r>
            <a:r>
              <a:rPr lang="en-US" b="1" dirty="0" err="1" smtClean="0"/>
              <a:t>cl_command_queue</a:t>
            </a:r>
            <a:r>
              <a:rPr lang="en-US" b="1" dirty="0" smtClean="0"/>
              <a:t> </a:t>
            </a:r>
            <a:r>
              <a:rPr lang="en-US" b="1" dirty="0" err="1" smtClean="0"/>
              <a:t>cmdQueue</a:t>
            </a:r>
            <a:r>
              <a:rPr lang="en-US" b="1" dirty="0" smtClean="0"/>
              <a:t>);</a:t>
            </a:r>
          </a:p>
          <a:p>
            <a:pPr marL="0" indent="0" algn="just">
              <a:buNone/>
            </a:pPr>
            <a:r>
              <a:rPr lang="en-US" dirty="0" smtClean="0"/>
              <a:t>This function blocks until all of the commands in a command queue have completely executed.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 err="1"/>
              <a:t>cl_int</a:t>
            </a:r>
            <a:r>
              <a:rPr lang="en-US" b="1" dirty="0"/>
              <a:t> </a:t>
            </a:r>
            <a:r>
              <a:rPr lang="en-US" b="1" dirty="0" err="1" smtClean="0"/>
              <a:t>clFlush</a:t>
            </a:r>
            <a:r>
              <a:rPr lang="en-US" b="1" dirty="0" smtClean="0"/>
              <a:t>(</a:t>
            </a:r>
            <a:r>
              <a:rPr lang="en-US" b="1" dirty="0" err="1" smtClean="0"/>
              <a:t>cl_command_queue</a:t>
            </a:r>
            <a:r>
              <a:rPr lang="en-US" b="1" dirty="0" smtClean="0"/>
              <a:t> </a:t>
            </a:r>
            <a:r>
              <a:rPr lang="en-US" b="1" dirty="0" err="1"/>
              <a:t>cmdQueue</a:t>
            </a:r>
            <a:r>
              <a:rPr lang="en-US" b="1" dirty="0"/>
              <a:t>);</a:t>
            </a:r>
          </a:p>
          <a:p>
            <a:pPr marL="0" indent="0" algn="just">
              <a:buNone/>
            </a:pPr>
            <a:r>
              <a:rPr lang="en-US" dirty="0"/>
              <a:t>This function blocks until all of the </a:t>
            </a:r>
            <a:r>
              <a:rPr lang="en-US" dirty="0" smtClean="0"/>
              <a:t>commands </a:t>
            </a:r>
            <a:r>
              <a:rPr lang="en-US" dirty="0"/>
              <a:t>in a command queue have </a:t>
            </a:r>
            <a:r>
              <a:rPr lang="en-US" dirty="0" smtClean="0"/>
              <a:t>been removed from the command queue.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259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abstract 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686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8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abstract memory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Global Memory(__global) </a:t>
            </a:r>
            <a:r>
              <a:rPr lang="en-US" dirty="0" smtClean="0"/>
              <a:t>– Is </a:t>
            </a:r>
            <a:r>
              <a:rPr lang="en-US" b="1" dirty="0" smtClean="0"/>
              <a:t>visible to all compute units on the device</a:t>
            </a:r>
            <a:r>
              <a:rPr lang="en-US" dirty="0" smtClean="0"/>
              <a:t>, similar to main memory on a CPU based system.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Whenever data is transferred from host to device and transferred back from device to host, it must reside in global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141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abstract memory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Constant Memory(__constant) </a:t>
            </a:r>
            <a:r>
              <a:rPr lang="en-US" dirty="0" smtClean="0"/>
              <a:t>– It is modeled as a part of global memory, so memory objects that are transferred to global memory can be specified as constant variables whose values never change fall into this category.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Local Memory (__local) </a:t>
            </a:r>
            <a:r>
              <a:rPr lang="en-US" dirty="0" smtClean="0"/>
              <a:t>– It is modeled as being </a:t>
            </a:r>
            <a:r>
              <a:rPr lang="en-US" b="1" dirty="0" smtClean="0"/>
              <a:t>shared by a workgroup</a:t>
            </a:r>
            <a:r>
              <a:rPr lang="en-US" dirty="0" smtClean="0"/>
              <a:t>. It </a:t>
            </a:r>
            <a:r>
              <a:rPr lang="en-US" dirty="0"/>
              <a:t>is a scratchpad memory whose address space is unique to </a:t>
            </a:r>
            <a:r>
              <a:rPr lang="en-US" dirty="0" smtClean="0"/>
              <a:t>each compute </a:t>
            </a:r>
            <a:r>
              <a:rPr lang="en-US" dirty="0"/>
              <a:t>device.</a:t>
            </a:r>
          </a:p>
        </p:txBody>
      </p:sp>
    </p:spTree>
    <p:extLst>
      <p:ext uri="{BB962C8B-B14F-4D97-AF65-F5344CB8AC3E}">
        <p14:creationId xmlns:p14="http://schemas.microsoft.com/office/powerpoint/2010/main" val="21401494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abstract memory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Private Memory </a:t>
            </a:r>
            <a:r>
              <a:rPr lang="en-US" dirty="0" smtClean="0"/>
              <a:t>– It is </a:t>
            </a:r>
            <a:r>
              <a:rPr lang="en-US" b="1" dirty="0" smtClean="0"/>
              <a:t>unique to an individual work item</a:t>
            </a:r>
            <a:r>
              <a:rPr lang="en-US" dirty="0" smtClean="0"/>
              <a:t>. Local variables and </a:t>
            </a:r>
            <a:r>
              <a:rPr lang="en-US" dirty="0" err="1" smtClean="0"/>
              <a:t>non_pointer</a:t>
            </a:r>
            <a:r>
              <a:rPr lang="en-US" dirty="0" smtClean="0"/>
              <a:t> kernel arguments are private by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093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Inside a GPU, all work items of the same work group must be executed on a single "core". 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synchronize threads (work items) inside a work group, because they all are resident in the same core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6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OpenCL</a:t>
            </a:r>
            <a:r>
              <a:rPr lang="en-US" dirty="0"/>
              <a:t>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Memory Model: </a:t>
            </a:r>
            <a:r>
              <a:rPr lang="en-US" dirty="0" smtClean="0"/>
              <a:t>Defines the abstract memory hierarchy that kernels use regardless of the actual underlying memory architecture.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Programming Model: </a:t>
            </a:r>
            <a:r>
              <a:rPr lang="en-US" dirty="0" smtClean="0"/>
              <a:t>Define how the concurrency model is mapped to physical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groups &amp; Work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Work Dimension is 1 and </a:t>
            </a:r>
            <a:r>
              <a:rPr lang="en-US" dirty="0" err="1" smtClean="0"/>
              <a:t>global_work_size</a:t>
            </a:r>
            <a:r>
              <a:rPr lang="en-US" dirty="0" smtClean="0"/>
              <a:t>=1024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ocal_work_size</a:t>
            </a:r>
            <a:r>
              <a:rPr lang="en-US" dirty="0" smtClean="0"/>
              <a:t>=128</a:t>
            </a:r>
          </a:p>
          <a:p>
            <a:r>
              <a:rPr lang="en-US" dirty="0" smtClean="0"/>
              <a:t>Since </a:t>
            </a:r>
            <a:r>
              <a:rPr lang="en-US" dirty="0"/>
              <a:t>there are 1024 total work-items and 128 work-items / work-group,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simple division of 1024 / 128 = </a:t>
            </a:r>
            <a:r>
              <a:rPr lang="en-US" b="1" dirty="0"/>
              <a:t>8 work-groups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global size (GSZ) is the </a:t>
            </a:r>
            <a:r>
              <a:rPr lang="en-US" b="1" dirty="0"/>
              <a:t>total number of work-items (WI)</a:t>
            </a:r>
          </a:p>
          <a:p>
            <a:r>
              <a:rPr lang="en-US" dirty="0"/>
              <a:t>The local size (LSZ) is the </a:t>
            </a:r>
            <a:r>
              <a:rPr lang="en-US" b="1" dirty="0"/>
              <a:t>number of work-items per work-group (WI/WG)</a:t>
            </a:r>
          </a:p>
          <a:p>
            <a:r>
              <a:rPr lang="en-US" dirty="0"/>
              <a:t>The number of work-groups is </a:t>
            </a:r>
            <a:r>
              <a:rPr lang="en-US" b="1" dirty="0"/>
              <a:t>the global size / local </a:t>
            </a:r>
            <a:r>
              <a:rPr lang="en-US" b="1" dirty="0" smtClean="0"/>
              <a:t>size or  </a:t>
            </a:r>
            <a:r>
              <a:rPr lang="en-US" b="1" dirty="0" err="1" smtClean="0"/>
              <a:t>or</a:t>
            </a:r>
            <a:r>
              <a:rPr lang="en-US" b="1" dirty="0" smtClean="0"/>
              <a:t> GSZ /LSZ or WG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783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groups &amp; Work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For example a 2D kernel </a:t>
            </a:r>
            <a:r>
              <a:rPr lang="en-US" dirty="0" err="1"/>
              <a:t>enqueue</a:t>
            </a:r>
            <a:r>
              <a:rPr lang="en-US" dirty="0"/>
              <a:t> may look </a:t>
            </a:r>
            <a:r>
              <a:rPr lang="en-US" dirty="0" smtClean="0"/>
              <a:t>like</a:t>
            </a:r>
          </a:p>
          <a:p>
            <a:r>
              <a:rPr lang="en-US" dirty="0" err="1" smtClean="0"/>
              <a:t>global_work_size</a:t>
            </a:r>
            <a:r>
              <a:rPr lang="en-US" dirty="0" smtClean="0"/>
              <a:t>[2]={4,4}</a:t>
            </a:r>
            <a:endParaRPr lang="en-US" dirty="0"/>
          </a:p>
          <a:p>
            <a:r>
              <a:rPr lang="en-US" dirty="0" err="1" smtClean="0"/>
              <a:t>local_work_size</a:t>
            </a:r>
            <a:r>
              <a:rPr lang="en-US" dirty="0" smtClean="0"/>
              <a:t>[2]={2,2}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This </a:t>
            </a:r>
            <a:r>
              <a:rPr lang="en-US" dirty="0" smtClean="0"/>
              <a:t>specifies:</a:t>
            </a:r>
          </a:p>
          <a:p>
            <a:endParaRPr lang="en-US" dirty="0"/>
          </a:p>
          <a:p>
            <a:r>
              <a:rPr lang="en-US" dirty="0"/>
              <a:t>A global size of </a:t>
            </a:r>
            <a:r>
              <a:rPr lang="en-US" dirty="0" smtClean="0"/>
              <a:t>4 </a:t>
            </a:r>
            <a:r>
              <a:rPr lang="en-US" dirty="0"/>
              <a:t>work-items in dimension 0 and </a:t>
            </a:r>
            <a:r>
              <a:rPr lang="en-US" dirty="0" smtClean="0"/>
              <a:t>4 </a:t>
            </a:r>
            <a:r>
              <a:rPr lang="en-US" dirty="0"/>
              <a:t>work-items in dimension 1, for a total of 4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smtClean="0"/>
              <a:t>4 </a:t>
            </a:r>
            <a:r>
              <a:rPr lang="en-US" dirty="0"/>
              <a:t>= </a:t>
            </a:r>
            <a:r>
              <a:rPr lang="en-US" dirty="0" smtClean="0"/>
              <a:t>16 </a:t>
            </a:r>
            <a:r>
              <a:rPr lang="en-US" dirty="0"/>
              <a:t>total work-items (WI).</a:t>
            </a:r>
          </a:p>
          <a:p>
            <a:r>
              <a:rPr lang="en-US" dirty="0"/>
              <a:t>It also specifies the local size to be 2</a:t>
            </a:r>
            <a:r>
              <a:rPr lang="en-US" dirty="0" smtClean="0"/>
              <a:t> </a:t>
            </a:r>
            <a:r>
              <a:rPr lang="en-US" dirty="0"/>
              <a:t>WI/WG in dimension 0 and </a:t>
            </a:r>
            <a:r>
              <a:rPr lang="en-US" dirty="0" smtClean="0"/>
              <a:t>2 </a:t>
            </a:r>
            <a:r>
              <a:rPr lang="en-US" dirty="0"/>
              <a:t>WI/WG in dimension 1.</a:t>
            </a:r>
          </a:p>
          <a:p>
            <a:r>
              <a:rPr lang="en-US" dirty="0"/>
              <a:t>This results in </a:t>
            </a:r>
            <a:r>
              <a:rPr lang="en-US" dirty="0" smtClean="0"/>
              <a:t>4/2 </a:t>
            </a:r>
            <a:r>
              <a:rPr lang="en-US" dirty="0"/>
              <a:t>= </a:t>
            </a:r>
            <a:r>
              <a:rPr lang="en-US" dirty="0" smtClean="0"/>
              <a:t>2 </a:t>
            </a:r>
            <a:r>
              <a:rPr lang="en-US" dirty="0"/>
              <a:t>work-group in dimension 0 and </a:t>
            </a:r>
            <a:r>
              <a:rPr lang="en-US" dirty="0" smtClean="0"/>
              <a:t>4/2 = 2 </a:t>
            </a:r>
            <a:r>
              <a:rPr lang="en-US" dirty="0"/>
              <a:t>work-groups in dimension </a:t>
            </a:r>
            <a:r>
              <a:rPr lang="en-US" dirty="0" smtClean="0"/>
              <a:t>1 </a:t>
            </a:r>
            <a:r>
              <a:rPr lang="en-US" dirty="0"/>
              <a:t>for a total of </a:t>
            </a:r>
            <a:r>
              <a:rPr lang="en-US" dirty="0" smtClean="0"/>
              <a:t>4 work-groups </a:t>
            </a:r>
            <a:r>
              <a:rPr lang="en-US" dirty="0"/>
              <a:t>(WG)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9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and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Defines the </a:t>
            </a:r>
            <a:r>
              <a:rPr lang="en-US" b="1" dirty="0" smtClean="0"/>
              <a:t>roles of the host and devices </a:t>
            </a:r>
            <a:r>
              <a:rPr lang="en-US" dirty="0" smtClean="0"/>
              <a:t>&amp; provides an abstract hardware model for devices.</a:t>
            </a:r>
          </a:p>
          <a:p>
            <a:pPr algn="just"/>
            <a:r>
              <a:rPr lang="en-US" dirty="0" smtClean="0"/>
              <a:t>Devices that a platform can target are limited to those with which a vendor knows how to interact.</a:t>
            </a:r>
          </a:p>
          <a:p>
            <a:pPr algn="just"/>
            <a:r>
              <a:rPr lang="en-US" dirty="0" smtClean="0"/>
              <a:t>If company A’s platform is chosen, it can’t communicate with company B’s GPU.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and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Platform model defines a </a:t>
            </a:r>
            <a:r>
              <a:rPr lang="en-US" b="1" dirty="0" smtClean="0"/>
              <a:t>device as an array of compute units</a:t>
            </a:r>
            <a:r>
              <a:rPr lang="en-US" dirty="0" smtClean="0"/>
              <a:t>, with each compute unit functionally independent from the rest. 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These compute units are further divided into </a:t>
            </a:r>
            <a:r>
              <a:rPr lang="en-US" b="1" dirty="0" smtClean="0"/>
              <a:t>processing elements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2943</Words>
  <Application>Microsoft Office PowerPoint</Application>
  <PresentationFormat>On-screen Show (4:3)</PresentationFormat>
  <Paragraphs>439</Paragraphs>
  <Slides>71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Times New Roman</vt:lpstr>
      <vt:lpstr>verdana</vt:lpstr>
      <vt:lpstr>Wingdings</vt:lpstr>
      <vt:lpstr>Office Theme</vt:lpstr>
      <vt:lpstr>OpenCL</vt:lpstr>
      <vt:lpstr>PowerPoint Presentation</vt:lpstr>
      <vt:lpstr>OpenCL Introduction</vt:lpstr>
      <vt:lpstr>OpenCL specifications</vt:lpstr>
      <vt:lpstr>Host-Device Interaction</vt:lpstr>
      <vt:lpstr>OpenCL specifications</vt:lpstr>
      <vt:lpstr>OpenCL specifications</vt:lpstr>
      <vt:lpstr>Platform and Devices</vt:lpstr>
      <vt:lpstr>Platform and Devices</vt:lpstr>
      <vt:lpstr>Host-Device Interaction</vt:lpstr>
      <vt:lpstr>Step 1: Discover &amp; initialize platforms</vt:lpstr>
      <vt:lpstr>Step 1:Discover &amp; Initialize Platforms</vt:lpstr>
      <vt:lpstr>Step 1:Discover &amp; Initialize Platforms</vt:lpstr>
      <vt:lpstr>Step 1:Discover &amp; Initialize Platforms</vt:lpstr>
      <vt:lpstr>clGetPlatformInfo()</vt:lpstr>
      <vt:lpstr>Step 2:Discover &amp; initialize Devices</vt:lpstr>
      <vt:lpstr>Step 2:Discover &amp; initialize Devices</vt:lpstr>
      <vt:lpstr>Step 2:Discover &amp; initialize Devices</vt:lpstr>
      <vt:lpstr>Step 2:Discover &amp; initialize Devices</vt:lpstr>
      <vt:lpstr>clGetDeviceInfo()</vt:lpstr>
      <vt:lpstr>Execution Environment- Context</vt:lpstr>
      <vt:lpstr>Step 3:Create a context</vt:lpstr>
      <vt:lpstr>Step 3:Create a context</vt:lpstr>
      <vt:lpstr>Step 4: Create command queue</vt:lpstr>
      <vt:lpstr>Step 4:Create a command queue</vt:lpstr>
      <vt:lpstr>Step 4:Create a command queue</vt:lpstr>
      <vt:lpstr>Memory objects</vt:lpstr>
      <vt:lpstr>Buffers</vt:lpstr>
      <vt:lpstr>Step 5:Create device buffers</vt:lpstr>
      <vt:lpstr>Step 6:Write host data to device buffers</vt:lpstr>
      <vt:lpstr>Step 6:Write host data to device buffers</vt:lpstr>
      <vt:lpstr>Step 6: Write host data to device buffers</vt:lpstr>
      <vt:lpstr>Step 6: Write host data to device buffers</vt:lpstr>
      <vt:lpstr>Creating a OpenCL program Object</vt:lpstr>
      <vt:lpstr>Creating a OpenCL program Object</vt:lpstr>
      <vt:lpstr>Transfer kernel code to a character array</vt:lpstr>
      <vt:lpstr>Step 7: Create and compile the program</vt:lpstr>
      <vt:lpstr>Step 7: Create and compile the program</vt:lpstr>
      <vt:lpstr>Step 7: Create and compile the program</vt:lpstr>
      <vt:lpstr>Kernels &amp; OpenCL execution Model</vt:lpstr>
      <vt:lpstr>Kernels and the OpenCL Execution Model</vt:lpstr>
      <vt:lpstr>Kernels and the OpenCL Execution Model</vt:lpstr>
      <vt:lpstr>OpenCL implementation</vt:lpstr>
      <vt:lpstr>Kernels and the OpenCL Execution Model</vt:lpstr>
      <vt:lpstr>Work-items &amp; Work groups</vt:lpstr>
      <vt:lpstr>Create the Kernel</vt:lpstr>
      <vt:lpstr>Step 8:Create the Kernel</vt:lpstr>
      <vt:lpstr>Step 9: Set the kernel arguments</vt:lpstr>
      <vt:lpstr>Step 9: Set the kernel arguments</vt:lpstr>
      <vt:lpstr>Step 10: Set global &amp; local work size</vt:lpstr>
      <vt:lpstr>OpenCL execution Model</vt:lpstr>
      <vt:lpstr>Step 11: Enqueue the kernel for execution</vt:lpstr>
      <vt:lpstr>Step 11: Enqueue the kernel for execution</vt:lpstr>
      <vt:lpstr>Step 11: Enqueue the kernel for execution</vt:lpstr>
      <vt:lpstr>Step 12: Read the output buffer back to the host</vt:lpstr>
      <vt:lpstr>Step 13:Release OpenCL resources</vt:lpstr>
      <vt:lpstr>Step 13:Release OpenCL resources</vt:lpstr>
      <vt:lpstr>Time taken for kernel</vt:lpstr>
      <vt:lpstr>Time taken for kernel</vt:lpstr>
      <vt:lpstr>Time taken for kernel</vt:lpstr>
      <vt:lpstr>Time taken for kernel</vt:lpstr>
      <vt:lpstr>clGetPlatformInfo()</vt:lpstr>
      <vt:lpstr>clGetPlatformInfo()</vt:lpstr>
      <vt:lpstr>Barrier Operations</vt:lpstr>
      <vt:lpstr>The abstract memory model</vt:lpstr>
      <vt:lpstr>The abstract memory model</vt:lpstr>
      <vt:lpstr>The abstract memory model</vt:lpstr>
      <vt:lpstr>The abstract memory model</vt:lpstr>
      <vt:lpstr>PowerPoint Presentation</vt:lpstr>
      <vt:lpstr>Work groups &amp; Work items</vt:lpstr>
      <vt:lpstr>Work groups &amp; Work items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</dc:title>
  <dc:creator>ACER</dc:creator>
  <cp:lastModifiedBy>Mahe</cp:lastModifiedBy>
  <cp:revision>116</cp:revision>
  <dcterms:created xsi:type="dcterms:W3CDTF">2013-02-07T04:50:07Z</dcterms:created>
  <dcterms:modified xsi:type="dcterms:W3CDTF">2018-01-31T10:22:38Z</dcterms:modified>
</cp:coreProperties>
</file>