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9A10-ED51-45E6-ADD2-0727D7D898B4}" type="datetimeFigureOut">
              <a:rPr lang="en-IN" smtClean="0"/>
              <a:t>09-09-2018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4489-C45D-4DF8-A766-3A72E9026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55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9A10-ED51-45E6-ADD2-0727D7D898B4}" type="datetimeFigureOut">
              <a:rPr lang="en-IN" smtClean="0"/>
              <a:t>09-09-2018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4489-C45D-4DF8-A766-3A72E9026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50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9A10-ED51-45E6-ADD2-0727D7D898B4}" type="datetimeFigureOut">
              <a:rPr lang="en-IN" smtClean="0"/>
              <a:t>09-09-2018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4489-C45D-4DF8-A766-3A72E9026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61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9A10-ED51-45E6-ADD2-0727D7D898B4}" type="datetimeFigureOut">
              <a:rPr lang="en-IN" smtClean="0"/>
              <a:t>09-09-2018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4489-C45D-4DF8-A766-3A72E9026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36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9A10-ED51-45E6-ADD2-0727D7D898B4}" type="datetimeFigureOut">
              <a:rPr lang="en-IN" smtClean="0"/>
              <a:t>09-09-2018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4489-C45D-4DF8-A766-3A72E9026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23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9A10-ED51-45E6-ADD2-0727D7D898B4}" type="datetimeFigureOut">
              <a:rPr lang="en-IN" smtClean="0"/>
              <a:t>09-09-2018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4489-C45D-4DF8-A766-3A72E9026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06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9A10-ED51-45E6-ADD2-0727D7D898B4}" type="datetimeFigureOut">
              <a:rPr lang="en-IN" smtClean="0"/>
              <a:t>09-09-2018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4489-C45D-4DF8-A766-3A72E9026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01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9A10-ED51-45E6-ADD2-0727D7D898B4}" type="datetimeFigureOut">
              <a:rPr lang="en-IN" smtClean="0"/>
              <a:t>09-09-2018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4489-C45D-4DF8-A766-3A72E9026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54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9A10-ED51-45E6-ADD2-0727D7D898B4}" type="datetimeFigureOut">
              <a:rPr lang="en-IN" smtClean="0"/>
              <a:t>09-09-2018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4489-C45D-4DF8-A766-3A72E9026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80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9A10-ED51-45E6-ADD2-0727D7D898B4}" type="datetimeFigureOut">
              <a:rPr lang="en-IN" smtClean="0"/>
              <a:t>09-09-2018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4489-C45D-4DF8-A766-3A72E9026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48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9A10-ED51-45E6-ADD2-0727D7D898B4}" type="datetimeFigureOut">
              <a:rPr lang="en-IN" smtClean="0"/>
              <a:t>09-09-2018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4489-C45D-4DF8-A766-3A72E9026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79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9A10-ED51-45E6-ADD2-0727D7D898B4}" type="datetimeFigureOut">
              <a:rPr lang="en-IN" smtClean="0"/>
              <a:t>09-09-2018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44489-C45D-4DF8-A766-3A72E9026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25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94" y="2285365"/>
            <a:ext cx="10515600" cy="1325563"/>
          </a:xfrm>
        </p:spPr>
        <p:txBody>
          <a:bodyPr/>
          <a:lstStyle/>
          <a:p>
            <a:pPr algn="ctr"/>
            <a:r>
              <a:rPr lang="en-IN" dirty="0" smtClean="0"/>
              <a:t>L13-SNA</a:t>
            </a:r>
            <a:br>
              <a:rPr lang="en-IN" dirty="0" smtClean="0"/>
            </a:br>
            <a:r>
              <a:rPr lang="en-IN" dirty="0" smtClean="0"/>
              <a:t>Entity Resolution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03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8" y="1515292"/>
            <a:ext cx="8217083" cy="3359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8536" y="5107577"/>
            <a:ext cx="7328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M = 0.98 for SSN say, u for DOB calculate the weights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2442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162" y="1580606"/>
            <a:ext cx="9289007" cy="380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2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sophisticated entity resolution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091" y="2521132"/>
            <a:ext cx="6699069" cy="123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2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229" y="1354183"/>
            <a:ext cx="63531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9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985" y="792344"/>
            <a:ext cx="8357865" cy="538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6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16" y="1690688"/>
            <a:ext cx="8704982" cy="366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0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610779"/>
            <a:ext cx="10515600" cy="4351338"/>
          </a:xfrm>
        </p:spPr>
        <p:txBody>
          <a:bodyPr/>
          <a:lstStyle/>
          <a:p>
            <a:r>
              <a:rPr lang="en-IN" dirty="0"/>
              <a:t>Entity resolution is a technique that tries to identify nodes that represent the same entity and then to merge them together.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720" y="1714967"/>
            <a:ext cx="6263640" cy="468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481" y="1690688"/>
            <a:ext cx="11303474" cy="342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771" y="1267097"/>
            <a:ext cx="4334691" cy="439549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79177" y="1267097"/>
            <a:ext cx="4874623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 smtClean="0">
                <a:latin typeface="Arial Black" panose="020B0A04020102020204" pitchFamily="34" charset="0"/>
              </a:rPr>
              <a:t>Wrt</a:t>
            </a:r>
            <a:r>
              <a:rPr lang="en-IN" sz="2400" dirty="0" smtClean="0">
                <a:latin typeface="Arial Black" panose="020B0A04020102020204" pitchFamily="34" charset="0"/>
              </a:rPr>
              <a:t> Node pairs A,J   B,D   E,I Calculate common neighbours, JI,AA, Preferential Attachment</a:t>
            </a:r>
            <a:endParaRPr lang="en-IN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86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07" y="1029244"/>
            <a:ext cx="106584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9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to compute scores by considering certain attributes</a:t>
            </a:r>
          </a:p>
          <a:p>
            <a:r>
              <a:rPr lang="en-IN" dirty="0" smtClean="0"/>
              <a:t>SSN/</a:t>
            </a:r>
            <a:r>
              <a:rPr lang="en-IN" dirty="0" err="1" smtClean="0"/>
              <a:t>Aadhar</a:t>
            </a:r>
            <a:r>
              <a:rPr lang="en-IN" dirty="0" smtClean="0"/>
              <a:t>, DOB, Address</a:t>
            </a:r>
          </a:p>
          <a:p>
            <a:r>
              <a:rPr lang="en-IN" dirty="0" smtClean="0"/>
              <a:t>Which attribute has higher weight and why?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6259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Calculating weight using u and m probabilities</a:t>
            </a:r>
          </a:p>
          <a:p>
            <a:r>
              <a:rPr lang="en-IN" dirty="0" smtClean="0"/>
              <a:t>u- </a:t>
            </a:r>
            <a:r>
              <a:rPr lang="en-IN" dirty="0"/>
              <a:t>The u </a:t>
            </a:r>
            <a:r>
              <a:rPr lang="en-IN" dirty="0" smtClean="0"/>
              <a:t>probability is that two nodes will match on an attribute by chance </a:t>
            </a:r>
          </a:p>
          <a:p>
            <a:r>
              <a:rPr lang="en-IN" dirty="0" err="1" smtClean="0"/>
              <a:t>Ex:DOB</a:t>
            </a:r>
            <a:r>
              <a:rPr lang="en-IN" dirty="0" smtClean="0"/>
              <a:t> </a:t>
            </a:r>
          </a:p>
          <a:p>
            <a:r>
              <a:rPr lang="en-IN" dirty="0" smtClean="0"/>
              <a:t>Two persons with same DOB and same college are they same?</a:t>
            </a:r>
          </a:p>
          <a:p>
            <a:r>
              <a:rPr lang="en-IN" dirty="0" smtClean="0"/>
              <a:t>If month in the DOB matches then the probability that two persons have same month of DOB is 1/12, u probability for </a:t>
            </a:r>
            <a:r>
              <a:rPr lang="en-IN" dirty="0" smtClean="0"/>
              <a:t>month in DOB </a:t>
            </a:r>
            <a:r>
              <a:rPr lang="en-IN" dirty="0" smtClean="0"/>
              <a:t>is 1/12</a:t>
            </a:r>
          </a:p>
          <a:p>
            <a:r>
              <a:rPr lang="en-IN" dirty="0" smtClean="0"/>
              <a:t>How do you calculate the u probability for name ?</a:t>
            </a:r>
          </a:p>
          <a:p>
            <a:r>
              <a:rPr lang="en-IN" dirty="0" smtClean="0"/>
              <a:t>Example: Will Smith, Joe Smith </a:t>
            </a:r>
            <a:r>
              <a:rPr lang="en-IN" dirty="0" err="1" smtClean="0"/>
              <a:t>etc</a:t>
            </a:r>
            <a:r>
              <a:rPr lang="en-IN" dirty="0" smtClean="0"/>
              <a:t> (1% of Americans , 0.01)</a:t>
            </a:r>
          </a:p>
          <a:p>
            <a:r>
              <a:rPr lang="en-IN" dirty="0" err="1" smtClean="0"/>
              <a:t>Himmelbau</a:t>
            </a:r>
            <a:r>
              <a:rPr lang="en-IN" dirty="0" smtClean="0"/>
              <a:t> (0.0000004)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96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 </a:t>
            </a:r>
            <a:r>
              <a:rPr lang="en-IN" dirty="0" smtClean="0"/>
              <a:t>probability is the probability that two nodes that represent the same person will have the same value</a:t>
            </a:r>
          </a:p>
          <a:p>
            <a:endParaRPr lang="en-IN" dirty="0"/>
          </a:p>
          <a:p>
            <a:r>
              <a:rPr lang="en-IN" dirty="0" smtClean="0"/>
              <a:t>Ex: Two nodes that are same should have same </a:t>
            </a:r>
            <a:r>
              <a:rPr lang="en-IN" dirty="0" err="1" smtClean="0"/>
              <a:t>Aadhar</a:t>
            </a:r>
            <a:r>
              <a:rPr lang="en-IN" dirty="0" smtClean="0"/>
              <a:t> </a:t>
            </a:r>
            <a:r>
              <a:rPr lang="en-IN" dirty="0" smtClean="0"/>
              <a:t>number and DOB</a:t>
            </a:r>
            <a:endParaRPr lang="en-IN" dirty="0" smtClean="0"/>
          </a:p>
          <a:p>
            <a:r>
              <a:rPr lang="en-IN" dirty="0" smtClean="0"/>
              <a:t>Setting the </a:t>
            </a:r>
            <a:r>
              <a:rPr lang="en-IN" dirty="0"/>
              <a:t>m </a:t>
            </a:r>
            <a:r>
              <a:rPr lang="en-IN" dirty="0" smtClean="0"/>
              <a:t>probabilities will depend on the data you </a:t>
            </a:r>
            <a:r>
              <a:rPr lang="en-IN" dirty="0" smtClean="0"/>
              <a:t>have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92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Once we know m and u , we have to calculate weights</a:t>
            </a:r>
          </a:p>
          <a:p>
            <a:r>
              <a:rPr lang="en-IN" dirty="0" smtClean="0"/>
              <a:t>We have two weights associated with an attribute</a:t>
            </a:r>
          </a:p>
          <a:p>
            <a:r>
              <a:rPr lang="en-IN" dirty="0" smtClean="0"/>
              <a:t>Add weights for a match</a:t>
            </a:r>
          </a:p>
          <a:p>
            <a:r>
              <a:rPr lang="en-IN" dirty="0" smtClean="0"/>
              <a:t>Subtract weights for a no match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217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244</Words>
  <Application>Microsoft Office PowerPoint</Application>
  <PresentationFormat>Widescreen</PresentationFormat>
  <Paragraphs>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Office Theme</vt:lpstr>
      <vt:lpstr>L13-SNA Entity Resolution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sophisticated entity resolution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Varadaraj K B</dc:creator>
  <cp:lastModifiedBy>Varadaraj K B</cp:lastModifiedBy>
  <cp:revision>38</cp:revision>
  <dcterms:created xsi:type="dcterms:W3CDTF">2018-08-27T09:59:12Z</dcterms:created>
  <dcterms:modified xsi:type="dcterms:W3CDTF">2018-09-09T11:10:32Z</dcterms:modified>
</cp:coreProperties>
</file>