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71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7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0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4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1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1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1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47E4-384C-46AE-8A62-3B0F36D4681E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C8C5-7268-43B7-98B5-F033EE6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L5-SNA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Musica</a:t>
            </a:r>
            <a:r>
              <a:rPr lang="en-IN" dirty="0" smtClean="0"/>
              <a:t> 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Note: Density of an egocentric network is sometimes referred as local clustering coefficient</a:t>
            </a:r>
          </a:p>
          <a:p>
            <a:r>
              <a:rPr lang="en-IN" dirty="0" smtClean="0"/>
              <a:t>Density measure the percentage of possible edges in the 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6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Minimum number of nodes that would have to be removed before the graph becomes disconnected</a:t>
            </a:r>
          </a:p>
          <a:p>
            <a:r>
              <a:rPr lang="en-IN" dirty="0" smtClean="0"/>
              <a:t>There is no longer a path from each node to every other node</a:t>
            </a:r>
          </a:p>
          <a:p>
            <a:r>
              <a:rPr lang="en-IN" dirty="0" smtClean="0"/>
              <a:t>Also known as cohesion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connectivity here?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01" y="2010298"/>
            <a:ext cx="5407275" cy="29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connectivity here?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903" y="2027969"/>
            <a:ext cx="4535467" cy="32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57" y="456565"/>
            <a:ext cx="4755796" cy="387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53" y="456565"/>
            <a:ext cx="6372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Describing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Degree is used to describe individual nodes, to better understand this we can build </a:t>
            </a:r>
            <a:r>
              <a:rPr lang="en-IN" dirty="0" smtClean="0">
                <a:solidFill>
                  <a:srgbClr val="FF0000"/>
                </a:solidFill>
              </a:rPr>
              <a:t>degree distribution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66" y="2706325"/>
            <a:ext cx="5267325" cy="324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8" y="2706325"/>
            <a:ext cx="6034299" cy="38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108" y="5316583"/>
            <a:ext cx="9668691" cy="860380"/>
          </a:xfrm>
        </p:spPr>
        <p:txBody>
          <a:bodyPr/>
          <a:lstStyle/>
          <a:p>
            <a:r>
              <a:rPr lang="en-IN" dirty="0" smtClean="0"/>
              <a:t>Density= number of edges/number of possible edges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46" y="1307121"/>
            <a:ext cx="6482215" cy="33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Number of possible edges in the graph shown below?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094" y="2282148"/>
            <a:ext cx="6123216" cy="3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Undirected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possible edges for n nodes = n*(n-1)/2</a:t>
            </a:r>
          </a:p>
          <a:p>
            <a:r>
              <a:rPr lang="en-IN" dirty="0" smtClean="0"/>
              <a:t>Density for the network with edges e and nodes n is:</a:t>
            </a:r>
          </a:p>
          <a:p>
            <a:pPr marL="457200" lvl="1" indent="0">
              <a:buNone/>
            </a:pPr>
            <a:r>
              <a:rPr lang="en-IN" dirty="0" smtClean="0"/>
              <a:t>Density= e/[n*(n-1)/2]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84" y="2950892"/>
            <a:ext cx="6123216" cy="33610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50869" y="4950823"/>
            <a:ext cx="2442754" cy="108421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0.357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22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 density for the below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3" y="2352149"/>
            <a:ext cx="6876937" cy="35875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0240" y="5185954"/>
            <a:ext cx="1358537" cy="9910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0.179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957751" y="5185953"/>
            <a:ext cx="1358537" cy="9910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0.571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3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Directed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possible edges for n nodes = n*(n-1)</a:t>
            </a:r>
          </a:p>
          <a:p>
            <a:r>
              <a:rPr lang="en-IN" dirty="0" smtClean="0"/>
              <a:t>Density for the network with edges e and nodes n is:</a:t>
            </a:r>
          </a:p>
          <a:p>
            <a:pPr marL="457200" lvl="1" indent="0">
              <a:buNone/>
            </a:pPr>
            <a:r>
              <a:rPr lang="en-IN" dirty="0" smtClean="0"/>
              <a:t>Density= e/[n*(n-1)]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3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Density in egocentric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calculating density consider a 1.5 diameter network</a:t>
            </a:r>
          </a:p>
          <a:p>
            <a:r>
              <a:rPr lang="en-IN" dirty="0" smtClean="0"/>
              <a:t>Exclude the ego node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61" y="2685369"/>
            <a:ext cx="3771900" cy="3838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627" y="4001294"/>
            <a:ext cx="68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Draw the egocentric network </a:t>
            </a:r>
            <a:r>
              <a:rPr lang="en-IN" sz="2400" b="1" dirty="0" err="1" smtClean="0"/>
              <a:t>wrt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node A and </a:t>
            </a:r>
            <a:r>
              <a:rPr lang="en-IN" sz="2400" b="1" dirty="0" err="1" smtClean="0">
                <a:solidFill>
                  <a:srgbClr val="FF0000"/>
                </a:solidFill>
              </a:rPr>
              <a:t>nodeB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7189" y="6127234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3.6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9589" y="5486400"/>
            <a:ext cx="7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3.7 : 1.5 Diameter egocentric network for Fig 3.6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44" y="1266009"/>
            <a:ext cx="3686175" cy="403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06149" y="1606731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Wrt</a:t>
            </a:r>
            <a:r>
              <a:rPr lang="en-IN" dirty="0" smtClean="0"/>
              <a:t> Node B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80746" y="1726082"/>
            <a:ext cx="613954" cy="6019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464525" y="1004751"/>
            <a:ext cx="613954" cy="6019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1087723" y="3564528"/>
            <a:ext cx="613954" cy="6019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2932612" y="3263538"/>
            <a:ext cx="613954" cy="6019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3442540" y="1976063"/>
            <a:ext cx="613954" cy="6019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1256" y="2791489"/>
            <a:ext cx="128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Wrt</a:t>
            </a:r>
            <a:r>
              <a:rPr lang="en-IN" dirty="0" smtClean="0"/>
              <a:t> Node 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464525" y="46634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(a)</a:t>
            </a:r>
            <a:endParaRPr lang="en-IN" dirty="0"/>
          </a:p>
        </p:txBody>
      </p:sp>
      <p:cxnSp>
        <p:nvCxnSpPr>
          <p:cNvPr id="21" name="Straight Connector 20"/>
          <p:cNvCxnSpPr>
            <a:stCxn id="12" idx="7"/>
            <a:endCxn id="13" idx="2"/>
          </p:cNvCxnSpPr>
          <p:nvPr/>
        </p:nvCxnSpPr>
        <p:spPr>
          <a:xfrm flipV="1">
            <a:off x="1304789" y="1305741"/>
            <a:ext cx="1159736" cy="50849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</p:cNvCxnSpPr>
          <p:nvPr/>
        </p:nvCxnSpPr>
        <p:spPr>
          <a:xfrm flipH="1" flipV="1">
            <a:off x="1006760" y="2282991"/>
            <a:ext cx="1925852" cy="128153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3"/>
          </p:cNvCxnSpPr>
          <p:nvPr/>
        </p:nvCxnSpPr>
        <p:spPr>
          <a:xfrm>
            <a:off x="1232774" y="2262222"/>
            <a:ext cx="2299677" cy="22766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>
            <a:off x="2993026" y="1533746"/>
            <a:ext cx="756491" cy="44231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0"/>
          </p:cNvCxnSpPr>
          <p:nvPr/>
        </p:nvCxnSpPr>
        <p:spPr>
          <a:xfrm flipV="1">
            <a:off x="1394700" y="1606731"/>
            <a:ext cx="1376802" cy="195779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6" idx="4"/>
          </p:cNvCxnSpPr>
          <p:nvPr/>
        </p:nvCxnSpPr>
        <p:spPr>
          <a:xfrm flipV="1">
            <a:off x="1656722" y="2578043"/>
            <a:ext cx="2092795" cy="11774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750917" y="482616"/>
            <a:ext cx="4960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Calculate density for the below graphs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09997" y="4044545"/>
            <a:ext cx="1442492" cy="5581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0.833</a:t>
            </a:r>
            <a:endParaRPr lang="en-IN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232774" y="4712905"/>
            <a:ext cx="1442492" cy="5581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0.6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638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254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L5-SNA</vt:lpstr>
      <vt:lpstr>Describing Nodes</vt:lpstr>
      <vt:lpstr>Density</vt:lpstr>
      <vt:lpstr>What is the Number of possible edges in the graph shown below?</vt:lpstr>
      <vt:lpstr>Undirected Network</vt:lpstr>
      <vt:lpstr>Calculate density for the below graphs</vt:lpstr>
      <vt:lpstr>Directed Network</vt:lpstr>
      <vt:lpstr>Density in egocentric network</vt:lpstr>
      <vt:lpstr>PowerPoint Presentation</vt:lpstr>
      <vt:lpstr>PowerPoint Presentation</vt:lpstr>
      <vt:lpstr>Connectivity</vt:lpstr>
      <vt:lpstr>What is the connectivity here?</vt:lpstr>
      <vt:lpstr>What is the connectivity here?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L5-SNA</dc:title>
  <dc:creator>Varadaraj K B</dc:creator>
  <cp:lastModifiedBy>Varadaraj K B</cp:lastModifiedBy>
  <cp:revision>36</cp:revision>
  <dcterms:created xsi:type="dcterms:W3CDTF">2018-08-01T03:41:54Z</dcterms:created>
  <dcterms:modified xsi:type="dcterms:W3CDTF">2018-08-01T11:54:09Z</dcterms:modified>
</cp:coreProperties>
</file>