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283D-E738-4B02-9074-C8064E95CBAB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3FC2-B573-4AF4-A389-EC9E62F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27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283D-E738-4B02-9074-C8064E95CBAB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3FC2-B573-4AF4-A389-EC9E62F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26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283D-E738-4B02-9074-C8064E95CBAB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3FC2-B573-4AF4-A389-EC9E62F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88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283D-E738-4B02-9074-C8064E95CBAB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3FC2-B573-4AF4-A389-EC9E62F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92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283D-E738-4B02-9074-C8064E95CBAB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3FC2-B573-4AF4-A389-EC9E62F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79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283D-E738-4B02-9074-C8064E95CBAB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3FC2-B573-4AF4-A389-EC9E62F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09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283D-E738-4B02-9074-C8064E95CBAB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3FC2-B573-4AF4-A389-EC9E62F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27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283D-E738-4B02-9074-C8064E95CBAB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3FC2-B573-4AF4-A389-EC9E62F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92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283D-E738-4B02-9074-C8064E95CBAB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3FC2-B573-4AF4-A389-EC9E62F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15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283D-E738-4B02-9074-C8064E95CBAB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3FC2-B573-4AF4-A389-EC9E62F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83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283D-E738-4B02-9074-C8064E95CBAB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3FC2-B573-4AF4-A389-EC9E62F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23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D283D-E738-4B02-9074-C8064E95CBAB}" type="datetimeFigureOut">
              <a:rPr lang="en-IN" smtClean="0"/>
              <a:t>02-08-2018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E3FC2-B573-4AF4-A389-EC9E62F2F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35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L6-SNA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Musica</a:t>
            </a:r>
            <a:r>
              <a:rPr lang="en-IN" dirty="0" smtClean="0"/>
              <a:t> Supriya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58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680" y="4908550"/>
            <a:ext cx="6619875" cy="1285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524" y="365125"/>
            <a:ext cx="54483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1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520" y="599514"/>
            <a:ext cx="6319754" cy="3014395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>
            <a:off x="6217920" y="3004457"/>
            <a:ext cx="182880" cy="2090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Isosceles Triangle 5"/>
          <p:cNvSpPr/>
          <p:nvPr/>
        </p:nvSpPr>
        <p:spPr>
          <a:xfrm>
            <a:off x="6217920" y="3273532"/>
            <a:ext cx="182880" cy="2090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20" y="1027906"/>
            <a:ext cx="4349520" cy="354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Centralization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an important way to understand the role of  node in the networks and to compare the nodes</a:t>
            </a:r>
          </a:p>
          <a:p>
            <a:r>
              <a:rPr lang="en-IN" dirty="0" smtClean="0"/>
              <a:t>Centrality measure is used to understand the network</a:t>
            </a:r>
          </a:p>
          <a:p>
            <a:endParaRPr lang="en-IN" dirty="0"/>
          </a:p>
          <a:p>
            <a:r>
              <a:rPr lang="en-IN" dirty="0" smtClean="0"/>
              <a:t>What does high centrality mean?</a:t>
            </a:r>
          </a:p>
          <a:p>
            <a:r>
              <a:rPr lang="en-IN" dirty="0" smtClean="0"/>
              <a:t>How do we compute it?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52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812971" y="2123499"/>
            <a:ext cx="5857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n*  is the most central node and </a:t>
            </a:r>
            <a:r>
              <a:rPr lang="en-IN" sz="2000" dirty="0" err="1" smtClean="0"/>
              <a:t>ni</a:t>
            </a:r>
            <a:r>
              <a:rPr lang="en-IN" sz="2000" dirty="0" smtClean="0"/>
              <a:t> is every other node</a:t>
            </a:r>
          </a:p>
          <a:p>
            <a:endParaRPr lang="en-IN" sz="2000" dirty="0" smtClean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119" y="3696348"/>
            <a:ext cx="4458852" cy="1688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37" y="1690688"/>
            <a:ext cx="4464862" cy="157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Small world</a:t>
            </a:r>
          </a:p>
          <a:p>
            <a:r>
              <a:rPr lang="en-IN" dirty="0" smtClean="0"/>
              <a:t>Six degrees of separation</a:t>
            </a:r>
          </a:p>
          <a:p>
            <a:r>
              <a:rPr lang="en-IN" dirty="0" smtClean="0"/>
              <a:t>The Kevin Bacon Game</a:t>
            </a:r>
          </a:p>
          <a:p>
            <a:r>
              <a:rPr lang="en-IN" dirty="0" smtClean="0"/>
              <a:t>Milgram’s experiment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2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Small world</a:t>
            </a:r>
          </a:p>
          <a:p>
            <a:pPr lvl="1"/>
            <a:r>
              <a:rPr lang="en-IN" dirty="0" smtClean="0"/>
              <a:t>Short average shortest path length</a:t>
            </a:r>
          </a:p>
          <a:p>
            <a:pPr lvl="1"/>
            <a:r>
              <a:rPr lang="en-IN" dirty="0" smtClean="0"/>
              <a:t>High clustering(measured by local clustering coefficient)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91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Regular Network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8829" y="1352128"/>
            <a:ext cx="4498154" cy="4459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01245" y="5682343"/>
            <a:ext cx="5136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Calculate the density for ego nodes A, B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29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83" y="273685"/>
            <a:ext cx="10515600" cy="1325563"/>
          </a:xfrm>
        </p:spPr>
        <p:txBody>
          <a:bodyPr/>
          <a:lstStyle/>
          <a:p>
            <a:r>
              <a:rPr lang="en-IN" dirty="0" smtClean="0"/>
              <a:t>Random Network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656" y="1468620"/>
            <a:ext cx="4576540" cy="45777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73745" y="5861669"/>
            <a:ext cx="3910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Calculate the density for ego nodes A, B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08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2011, Facebook had 720 million users and the average shortest path length was 4.74</a:t>
            </a:r>
          </a:p>
          <a:p>
            <a:r>
              <a:rPr lang="en-IN" dirty="0" smtClean="0"/>
              <a:t>How is this possible?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112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Why increase randomness of the network?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12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132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L6-SNA</vt:lpstr>
      <vt:lpstr>Centralization</vt:lpstr>
      <vt:lpstr>PowerPoint Presentation</vt:lpstr>
      <vt:lpstr>PowerPoint Presentation</vt:lpstr>
      <vt:lpstr>PowerPoint Presentation</vt:lpstr>
      <vt:lpstr>Regular Network</vt:lpstr>
      <vt:lpstr>Random Network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L6-SNA</dc:title>
  <dc:creator>Varadaraj K B</dc:creator>
  <cp:lastModifiedBy>Varadaraj K B</cp:lastModifiedBy>
  <cp:revision>7</cp:revision>
  <dcterms:created xsi:type="dcterms:W3CDTF">2018-08-02T04:08:46Z</dcterms:created>
  <dcterms:modified xsi:type="dcterms:W3CDTF">2018-08-02T04:50:00Z</dcterms:modified>
</cp:coreProperties>
</file>