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5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3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1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1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3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09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1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9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3E53-690C-4A99-84B3-9723AAE8C78E}" type="datetimeFigureOut">
              <a:rPr lang="en-IN" smtClean="0"/>
              <a:t>06-08-2018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1B2E-5B61-4FDF-B6F5-64DEA0E43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06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L7-SNA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Musica</a:t>
            </a:r>
            <a:r>
              <a:rPr lang="en-IN" dirty="0" smtClean="0"/>
              <a:t> Supriya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05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Yifan</a:t>
            </a:r>
            <a:r>
              <a:rPr lang="en-IN" dirty="0" smtClean="0"/>
              <a:t> Hu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Grid layout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640" y="1246463"/>
            <a:ext cx="5928458" cy="4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0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Harel</a:t>
            </a:r>
            <a:r>
              <a:rPr lang="en-IN" dirty="0" smtClean="0"/>
              <a:t> </a:t>
            </a:r>
            <a:r>
              <a:rPr lang="en-IN" dirty="0" err="1" smtClean="0"/>
              <a:t>Koren</a:t>
            </a:r>
            <a:r>
              <a:rPr lang="en-IN" dirty="0" smtClean="0"/>
              <a:t> fast multiscale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Designed </a:t>
            </a:r>
            <a:r>
              <a:rPr lang="en-IN" dirty="0"/>
              <a:t>to quickly lay out large, complex </a:t>
            </a:r>
            <a:r>
              <a:rPr lang="en-IN" dirty="0" smtClean="0"/>
              <a:t>graphs</a:t>
            </a:r>
          </a:p>
          <a:p>
            <a:r>
              <a:rPr lang="en-IN" dirty="0" smtClean="0"/>
              <a:t>It </a:t>
            </a:r>
            <a:r>
              <a:rPr lang="en-IN" dirty="0"/>
              <a:t>is based on force-directed layout algorithms but uses optimizations in the underlying code to make the algorithm computationally </a:t>
            </a:r>
            <a:r>
              <a:rPr lang="en-IN" dirty="0" smtClean="0"/>
              <a:t>efficient</a:t>
            </a:r>
          </a:p>
          <a:p>
            <a:r>
              <a:rPr lang="en-IN" dirty="0" smtClean="0"/>
              <a:t>Force directed algorithms take more time to generate but with this the layout is generated a bit faster</a:t>
            </a:r>
          </a:p>
          <a:p>
            <a:r>
              <a:rPr lang="en-IN" dirty="0" smtClean="0"/>
              <a:t>Hence an ideal choice for large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16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graphs will be presented using a force-directed layout algorithm.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there are some more sophisticated layouts designed to convey additional </a:t>
            </a:r>
            <a:r>
              <a:rPr lang="en-IN" dirty="0" smtClean="0"/>
              <a:t>information </a:t>
            </a:r>
            <a:r>
              <a:rPr lang="en-IN" dirty="0"/>
              <a:t>through layout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26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016" y="1058751"/>
            <a:ext cx="5139451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6742" y="54100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Figure 4.9 shows a layout available in the graphing program </a:t>
            </a:r>
            <a:r>
              <a:rPr lang="en-IN" dirty="0" err="1" smtClean="0"/>
              <a:t>NodeXL</a:t>
            </a:r>
            <a:r>
              <a:rPr lang="en-IN" dirty="0" smtClean="0"/>
              <a:t>. Here, nodes are clustered, grouped into boxes, and then links are added within and between boxes.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2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attributes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Scale</a:t>
            </a:r>
          </a:p>
          <a:p>
            <a:r>
              <a:rPr lang="en-IN" dirty="0" smtClean="0"/>
              <a:t>Interactivity</a:t>
            </a:r>
          </a:p>
          <a:p>
            <a:r>
              <a:rPr lang="en-IN" dirty="0" smtClean="0"/>
              <a:t>Tasks</a:t>
            </a:r>
          </a:p>
          <a:p>
            <a:pPr lvl="1"/>
            <a:r>
              <a:rPr lang="en-IN" dirty="0" smtClean="0"/>
              <a:t>Searching(How many matches won?)</a:t>
            </a:r>
          </a:p>
          <a:p>
            <a:pPr lvl="1"/>
            <a:r>
              <a:rPr lang="en-IN" dirty="0" smtClean="0"/>
              <a:t>Browsing(What is a Obama </a:t>
            </a:r>
            <a:r>
              <a:rPr lang="en-IN" dirty="0" err="1" smtClean="0"/>
              <a:t>upto</a:t>
            </a:r>
            <a:r>
              <a:rPr lang="en-IN" dirty="0" smtClean="0"/>
              <a:t>?)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30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Scale</a:t>
            </a:r>
          </a:p>
          <a:p>
            <a:r>
              <a:rPr lang="en-IN" dirty="0" smtClean="0"/>
              <a:t>Too many node(&gt;10000)</a:t>
            </a:r>
          </a:p>
          <a:p>
            <a:r>
              <a:rPr lang="en-IN" dirty="0" smtClean="0"/>
              <a:t>Dense networks may not reveal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10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73" y="1132229"/>
            <a:ext cx="5798162" cy="47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8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a pattern?</a:t>
            </a:r>
          </a:p>
          <a:p>
            <a:r>
              <a:rPr lang="en-IN" dirty="0" smtClean="0"/>
              <a:t>What is information visualization?</a:t>
            </a:r>
          </a:p>
          <a:p>
            <a:r>
              <a:rPr lang="en-IN" dirty="0" smtClean="0"/>
              <a:t>Why is it necessary?</a:t>
            </a:r>
          </a:p>
          <a:p>
            <a:r>
              <a:rPr lang="en-IN" dirty="0" smtClean="0"/>
              <a:t>What is a graph?</a:t>
            </a:r>
          </a:p>
          <a:p>
            <a:r>
              <a:rPr lang="en-IN" dirty="0" smtClean="0"/>
              <a:t>What is a graph layout?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79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you come up with a layout?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Every node is visible</a:t>
            </a:r>
          </a:p>
          <a:p>
            <a:r>
              <a:rPr lang="en-IN" dirty="0" smtClean="0"/>
              <a:t>Every node you can count degree</a:t>
            </a:r>
          </a:p>
          <a:p>
            <a:r>
              <a:rPr lang="en-IN" dirty="0" smtClean="0"/>
              <a:t>For every link you can follow it from source to destination</a:t>
            </a:r>
          </a:p>
          <a:p>
            <a:r>
              <a:rPr lang="en-IN" dirty="0" smtClean="0"/>
              <a:t>Clusters and outliers are identifiable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11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Initially nodes are randomly placed , based on the number of iterations they come to a specific position</a:t>
            </a:r>
          </a:p>
          <a:p>
            <a:r>
              <a:rPr lang="en-IN" dirty="0" smtClean="0"/>
              <a:t>Some </a:t>
            </a:r>
            <a:r>
              <a:rPr lang="en-IN" smtClean="0"/>
              <a:t>visualization </a:t>
            </a:r>
            <a:r>
              <a:rPr lang="en-IN" smtClean="0"/>
              <a:t>applications </a:t>
            </a:r>
            <a:r>
              <a:rPr lang="en-IN" dirty="0" smtClean="0"/>
              <a:t>run on fixed number of iterations and directly display the output</a:t>
            </a:r>
          </a:p>
          <a:p>
            <a:r>
              <a:rPr lang="en-IN" dirty="0" smtClean="0"/>
              <a:t>We are not concerned about the absolute position in x and y axis</a:t>
            </a:r>
          </a:p>
          <a:p>
            <a:r>
              <a:rPr lang="en-IN" dirty="0" smtClean="0"/>
              <a:t>Is the above statement true?</a:t>
            </a:r>
          </a:p>
          <a:p>
            <a:r>
              <a:rPr lang="en-IN" dirty="0" smtClean="0"/>
              <a:t>Yes but some graphs are exceptional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11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85" y="2886256"/>
            <a:ext cx="3590109" cy="1325563"/>
          </a:xfrm>
        </p:spPr>
        <p:txBody>
          <a:bodyPr/>
          <a:lstStyle/>
          <a:p>
            <a:r>
              <a:rPr lang="en-IN" dirty="0" smtClean="0"/>
              <a:t>Types of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93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layout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598" y="1825625"/>
            <a:ext cx="43288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3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layout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40" y="1825625"/>
            <a:ext cx="43891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1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Force directed layout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011" y="2954665"/>
            <a:ext cx="5499761" cy="3222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32" y="1907178"/>
            <a:ext cx="11038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The nodes which are closely connected are laid close to one another</a:t>
            </a:r>
          </a:p>
          <a:p>
            <a:r>
              <a:rPr lang="en-IN" sz="2400" dirty="0" smtClean="0"/>
              <a:t>Example: Nodes are objects and edges may be treated as springs that apply equal force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793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315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L7-SNA</vt:lpstr>
      <vt:lpstr>PowerPoint Presentation</vt:lpstr>
      <vt:lpstr>PowerPoint Presentation</vt:lpstr>
      <vt:lpstr>How do you come up with a layout?</vt:lpstr>
      <vt:lpstr>PowerPoint Presentation</vt:lpstr>
      <vt:lpstr>Types of layout</vt:lpstr>
      <vt:lpstr>Random layout</vt:lpstr>
      <vt:lpstr>Circular layout</vt:lpstr>
      <vt:lpstr>Force directed layout</vt:lpstr>
      <vt:lpstr>Yifan Hu layout</vt:lpstr>
      <vt:lpstr>Harel Koren fast multiscale layout</vt:lpstr>
      <vt:lpstr>Other layout</vt:lpstr>
      <vt:lpstr>PowerPoint Presentation</vt:lpstr>
      <vt:lpstr>Key attributes </vt:lpstr>
      <vt:lpstr>Visualization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L7-SNA</dc:title>
  <dc:creator>Varadaraj K B</dc:creator>
  <cp:lastModifiedBy>Varadaraj K B</cp:lastModifiedBy>
  <cp:revision>13</cp:revision>
  <dcterms:created xsi:type="dcterms:W3CDTF">2018-08-06T09:18:01Z</dcterms:created>
  <dcterms:modified xsi:type="dcterms:W3CDTF">2018-08-06T09:50:56Z</dcterms:modified>
</cp:coreProperties>
</file>