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0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1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1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933F-1EBB-4695-8921-865ACC861525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DC0E-5289-49B2-B46C-7368B4469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L8 –SNA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13" y="584200"/>
            <a:ext cx="6979573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Motif Simplification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527" y="1364456"/>
            <a:ext cx="9048945" cy="54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94" y="542924"/>
            <a:ext cx="7787212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 Strength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are ties?</a:t>
            </a:r>
          </a:p>
          <a:p>
            <a:r>
              <a:rPr lang="en-IN" dirty="0" smtClean="0"/>
              <a:t>Tie </a:t>
            </a:r>
            <a:r>
              <a:rPr lang="en-IN" dirty="0" err="1" smtClean="0"/>
              <a:t>Stregth</a:t>
            </a:r>
            <a:r>
              <a:rPr lang="en-IN" dirty="0" smtClean="0"/>
              <a:t>?</a:t>
            </a:r>
          </a:p>
          <a:p>
            <a:r>
              <a:rPr lang="en-IN" dirty="0" smtClean="0"/>
              <a:t>Strong and weak ties</a:t>
            </a:r>
          </a:p>
          <a:p>
            <a:r>
              <a:rPr lang="en-IN" dirty="0" smtClean="0"/>
              <a:t>Absent ties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Feature of strong and weak 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Measuring tie strength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Characteristics:</a:t>
            </a:r>
          </a:p>
          <a:p>
            <a:pPr lvl="1"/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Emotional intensity</a:t>
            </a:r>
          </a:p>
          <a:p>
            <a:pPr lvl="1"/>
            <a:r>
              <a:rPr lang="en-IN" dirty="0" smtClean="0"/>
              <a:t>Intimacy</a:t>
            </a:r>
          </a:p>
          <a:p>
            <a:pPr lvl="1"/>
            <a:r>
              <a:rPr lang="en-IN" dirty="0" smtClean="0"/>
              <a:t>Reciprocal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other factors influence?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Structural</a:t>
            </a:r>
          </a:p>
          <a:p>
            <a:r>
              <a:rPr lang="en-IN" dirty="0" smtClean="0"/>
              <a:t>Social Distance</a:t>
            </a:r>
          </a:p>
          <a:p>
            <a:r>
              <a:rPr lang="en-IN" dirty="0" smtClean="0"/>
              <a:t>Emotional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8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case study on the variables Gilbert and </a:t>
            </a:r>
            <a:r>
              <a:rPr lang="en-IN" dirty="0" err="1" smtClean="0"/>
              <a:t>Karahalio</a:t>
            </a:r>
            <a:r>
              <a:rPr lang="en-IN" dirty="0" smtClean="0"/>
              <a:t> used to measure tie strength: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362" y="1854201"/>
            <a:ext cx="7570401" cy="45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measure these factors?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Context</a:t>
            </a:r>
          </a:p>
          <a:p>
            <a:r>
              <a:rPr lang="en-IN" dirty="0" smtClean="0"/>
              <a:t>Information available </a:t>
            </a:r>
            <a:r>
              <a:rPr lang="en-IN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 strength and network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Are these related?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do you infer if you and your friend have many mutual friends?</a:t>
            </a:r>
          </a:p>
          <a:p>
            <a:endParaRPr lang="en-IN" dirty="0"/>
          </a:p>
          <a:p>
            <a:r>
              <a:rPr lang="en-IN" dirty="0" smtClean="0"/>
              <a:t>How do you represent a </a:t>
            </a:r>
            <a:r>
              <a:rPr lang="en-IN" dirty="0" err="1" smtClean="0"/>
              <a:t>strog</a:t>
            </a:r>
            <a:r>
              <a:rPr lang="en-IN" dirty="0" smtClean="0"/>
              <a:t> tie in a network?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7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889000"/>
            <a:ext cx="871044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Network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Labels</a:t>
            </a:r>
          </a:p>
          <a:p>
            <a:r>
              <a:rPr lang="en-IN" dirty="0" smtClean="0"/>
              <a:t>Weights and node properties</a:t>
            </a:r>
          </a:p>
          <a:p>
            <a:r>
              <a:rPr lang="en-IN" dirty="0" smtClean="0"/>
              <a:t>Size shape and </a:t>
            </a:r>
            <a:r>
              <a:rPr lang="en-IN" dirty="0" err="1" smtClean="0"/>
              <a:t>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97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Forbidden Triad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44" y="1993900"/>
            <a:ext cx="5940494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497761"/>
            <a:ext cx="7605712" cy="55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strong tie is a bridge – </a:t>
            </a:r>
            <a:r>
              <a:rPr lang="en-IN" dirty="0" err="1" smtClean="0"/>
              <a:t>Granovetter</a:t>
            </a:r>
            <a:endParaRPr lang="en-IN" dirty="0" smtClean="0"/>
          </a:p>
          <a:p>
            <a:r>
              <a:rPr lang="en-IN" dirty="0" smtClean="0"/>
              <a:t>Is it true?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8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96" y="709778"/>
            <a:ext cx="6933384" cy="54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98" y="592219"/>
            <a:ext cx="6877731" cy="53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06" y="615188"/>
            <a:ext cx="7215187" cy="55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7" y="558595"/>
            <a:ext cx="7328126" cy="54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363"/>
            <a:ext cx="6591300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2136"/>
            <a:ext cx="5541880" cy="27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Scale Issues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Wider Network, poor visualization</a:t>
            </a:r>
          </a:p>
          <a:p>
            <a:r>
              <a:rPr lang="en-IN" dirty="0" smtClean="0"/>
              <a:t>Density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Solution?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Filtering for visual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2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Simplification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Grouping cluster of nodes into a single node</a:t>
            </a:r>
          </a:p>
          <a:p>
            <a:pPr lvl="1"/>
            <a:r>
              <a:rPr lang="en-IN" dirty="0" smtClean="0"/>
              <a:t>Representing edges between clusters as a single edge</a:t>
            </a:r>
          </a:p>
          <a:p>
            <a:pPr lvl="1"/>
            <a:r>
              <a:rPr lang="en-IN" dirty="0" smtClean="0"/>
              <a:t>Representing structural patterns as representative shapes</a:t>
            </a:r>
          </a:p>
          <a:p>
            <a:pPr lvl="1"/>
            <a:r>
              <a:rPr lang="en-IN" dirty="0" smtClean="0"/>
              <a:t>Showing only part of the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178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L8 –SNA</vt:lpstr>
      <vt:lpstr>Visualizing Network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Issues </vt:lpstr>
      <vt:lpstr>Graph Simplification</vt:lpstr>
      <vt:lpstr>PowerPoint Presentation</vt:lpstr>
      <vt:lpstr>Motif Simplification</vt:lpstr>
      <vt:lpstr>PowerPoint Presentation</vt:lpstr>
      <vt:lpstr>Tie Strength</vt:lpstr>
      <vt:lpstr>Measuring tie strength</vt:lpstr>
      <vt:lpstr>What other factors influence?</vt:lpstr>
      <vt:lpstr>A case study on the variables Gilbert and Karahalio used to measure tie strength:</vt:lpstr>
      <vt:lpstr>How do we measure these factors?</vt:lpstr>
      <vt:lpstr>Tie strength and network structure</vt:lpstr>
      <vt:lpstr>PowerPoint Presentation</vt:lpstr>
      <vt:lpstr>Forbidden Triad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–SNA</dc:title>
  <dc:creator>Varadaraj K B</dc:creator>
  <cp:lastModifiedBy>Varadaraj K B</cp:lastModifiedBy>
  <cp:revision>19</cp:revision>
  <dcterms:created xsi:type="dcterms:W3CDTF">2018-08-08T05:20:29Z</dcterms:created>
  <dcterms:modified xsi:type="dcterms:W3CDTF">2018-08-08T05:51:58Z</dcterms:modified>
</cp:coreProperties>
</file>