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27-Aug-16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2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27-Aug-16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6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27-Aug-16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27-Aug-16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6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27-Aug-16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7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27-Aug-16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4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27-Aug-16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1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27-Aug-16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2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27-Aug-16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3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27-Aug-16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27-Aug-16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4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27-Aug-16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6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 System Call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8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6" y="218941"/>
            <a:ext cx="10509160" cy="6516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/* According to POSIX.1-2001 */</a:t>
            </a:r>
          </a:p>
          <a:p>
            <a:pPr marL="0" indent="0">
              <a:buNone/>
            </a:pPr>
            <a:r>
              <a:rPr lang="en-US" dirty="0"/>
              <a:t>#include &lt;sys/</a:t>
            </a:r>
            <a:r>
              <a:rPr lang="en-US" dirty="0" err="1"/>
              <a:t>select.h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/* According to earlier standards */</a:t>
            </a:r>
          </a:p>
          <a:p>
            <a:pPr marL="0" indent="0">
              <a:buNone/>
            </a:pPr>
            <a:r>
              <a:rPr lang="en-US" dirty="0"/>
              <a:t>#include &lt;sys/</a:t>
            </a:r>
            <a:r>
              <a:rPr lang="en-US" dirty="0" err="1"/>
              <a:t>time.h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#include &lt;sys/</a:t>
            </a:r>
            <a:r>
              <a:rPr lang="en-US" dirty="0" err="1"/>
              <a:t>types.h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select(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nfds</a:t>
            </a:r>
            <a:r>
              <a:rPr lang="en-US" dirty="0"/>
              <a:t>, </a:t>
            </a:r>
            <a:r>
              <a:rPr lang="en-US" dirty="0" err="1"/>
              <a:t>fd_set</a:t>
            </a:r>
            <a:r>
              <a:rPr lang="en-US" dirty="0"/>
              <a:t> *</a:t>
            </a:r>
            <a:r>
              <a:rPr lang="en-US" dirty="0" err="1"/>
              <a:t>readfds</a:t>
            </a:r>
            <a:r>
              <a:rPr lang="en-US" dirty="0"/>
              <a:t>, </a:t>
            </a:r>
            <a:r>
              <a:rPr lang="en-US" dirty="0" err="1"/>
              <a:t>fd_set</a:t>
            </a:r>
            <a:r>
              <a:rPr lang="en-US" dirty="0"/>
              <a:t> *</a:t>
            </a:r>
            <a:r>
              <a:rPr lang="en-US" dirty="0" err="1" smtClean="0"/>
              <a:t>writefds</a:t>
            </a:r>
            <a:r>
              <a:rPr lang="en-US" dirty="0" smtClean="0"/>
              <a:t>, </a:t>
            </a:r>
            <a:r>
              <a:rPr lang="en-US" dirty="0" err="1" smtClean="0"/>
              <a:t>fd_set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exceptfds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timeval</a:t>
            </a:r>
            <a:r>
              <a:rPr lang="en-US" dirty="0"/>
              <a:t> *timeout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void FD_CLR(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, </a:t>
            </a:r>
            <a:r>
              <a:rPr lang="en-US" dirty="0" err="1"/>
              <a:t>fd_set</a:t>
            </a:r>
            <a:r>
              <a:rPr lang="en-US" dirty="0"/>
              <a:t> *set);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FD_ISSET(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, </a:t>
            </a:r>
            <a:r>
              <a:rPr lang="en-US" dirty="0" err="1"/>
              <a:t>fd_set</a:t>
            </a:r>
            <a:r>
              <a:rPr lang="en-US" dirty="0"/>
              <a:t> *set); </a:t>
            </a:r>
          </a:p>
          <a:p>
            <a:pPr marL="0" indent="0">
              <a:buNone/>
            </a:pPr>
            <a:r>
              <a:rPr lang="en-US" dirty="0"/>
              <a:t>void FD_SET(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, </a:t>
            </a:r>
            <a:r>
              <a:rPr lang="en-US" dirty="0" err="1"/>
              <a:t>fd_set</a:t>
            </a:r>
            <a:r>
              <a:rPr lang="en-US" dirty="0"/>
              <a:t> *set); </a:t>
            </a:r>
          </a:p>
          <a:p>
            <a:pPr marL="0" indent="0">
              <a:buNone/>
            </a:pPr>
            <a:r>
              <a:rPr lang="en-US" dirty="0"/>
              <a:t>void FD_ZERO(</a:t>
            </a:r>
            <a:r>
              <a:rPr lang="en-US" dirty="0" err="1"/>
              <a:t>fd_set</a:t>
            </a:r>
            <a:r>
              <a:rPr lang="en-US" dirty="0"/>
              <a:t> *set); </a:t>
            </a:r>
          </a:p>
        </p:txBody>
      </p:sp>
    </p:spTree>
    <p:extLst>
      <p:ext uri="{BB962C8B-B14F-4D97-AF65-F5344CB8AC3E}">
        <p14:creationId xmlns:p14="http://schemas.microsoft.com/office/powerpoint/2010/main" val="91691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9397"/>
            <a:ext cx="10515600" cy="568756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select</a:t>
            </a: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() </a:t>
            </a:r>
            <a:r>
              <a:rPr lang="en-US" smtClean="0">
                <a:solidFill>
                  <a:srgbClr val="000000"/>
                </a:solidFill>
                <a:latin typeface="verdana" panose="020B0604030504040204" pitchFamily="34" charset="0"/>
              </a:rPr>
              <a:t>allow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program to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monitor multiple file descriptors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 waiting until one or more of the file descriptors become "ready" for some class of I/O operation (e.g., input possible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).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file descriptor is considered ready if it is possible to perform the corresponding I/O operation (e.g.,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read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(2)) without blocking.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0456"/>
            <a:ext cx="10515600" cy="59065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Three independent sets of file descriptors are watched. </a:t>
            </a:r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Those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listed in </a:t>
            </a:r>
            <a:r>
              <a:rPr lang="en-US" i="1" dirty="0" err="1">
                <a:solidFill>
                  <a:srgbClr val="FF0000"/>
                </a:solidFill>
                <a:latin typeface="verdana" panose="020B0604030504040204" pitchFamily="34" charset="0"/>
              </a:rPr>
              <a:t>readfds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will be watched to see if characters become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available for reading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(more precisely, to see if a read will not block; in particular, a file descriptor is also ready on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end-of-file)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Those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 </a:t>
            </a:r>
            <a:r>
              <a:rPr lang="en-US" i="1" dirty="0" err="1">
                <a:solidFill>
                  <a:srgbClr val="FF0000"/>
                </a:solidFill>
                <a:latin typeface="verdana" panose="020B0604030504040204" pitchFamily="34" charset="0"/>
              </a:rPr>
              <a:t>writefds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will be watched to see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if a write will not </a:t>
            </a:r>
            <a:r>
              <a:rPr lang="en-US" dirty="0" smtClean="0">
                <a:solidFill>
                  <a:srgbClr val="FF0000"/>
                </a:solidFill>
                <a:latin typeface="verdana" panose="020B0604030504040204" pitchFamily="34" charset="0"/>
              </a:rPr>
              <a:t>block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Those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 </a:t>
            </a:r>
            <a:r>
              <a:rPr lang="en-US" i="1" dirty="0" err="1">
                <a:solidFill>
                  <a:srgbClr val="FF0000"/>
                </a:solidFill>
                <a:latin typeface="verdana" panose="020B0604030504040204" pitchFamily="34" charset="0"/>
              </a:rPr>
              <a:t>exceptfds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will be watched for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exceptions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On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exit, the sets are modified in place to indicate which file descriptors actually changed status. </a:t>
            </a:r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Each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of the three file descriptor sets may be specified as NULL if no file descriptors are to be watched for the corresponding class of events.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1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0913"/>
            <a:ext cx="10515600" cy="5636050"/>
          </a:xfrm>
        </p:spPr>
        <p:txBody>
          <a:bodyPr/>
          <a:lstStyle/>
          <a:p>
            <a:pPr algn="just"/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Four macros are provided to manipulate the sets.</a:t>
            </a:r>
          </a:p>
          <a:p>
            <a:pPr lvl="1" algn="just"/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FD_ZERO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clears a set.</a:t>
            </a:r>
          </a:p>
          <a:p>
            <a:pPr lvl="1" algn="just"/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FD_SET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and</a:t>
            </a:r>
          </a:p>
          <a:p>
            <a:pPr lvl="1" algn="just"/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FD_CLR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respectively add and remove a given file descriptor from a set.</a:t>
            </a:r>
          </a:p>
          <a:p>
            <a:pPr lvl="1" algn="just"/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FD_ISSET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tests to see if a file descriptor is part of the set;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0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199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Office Theme</vt:lpstr>
      <vt:lpstr>Select System Call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 System Call</dc:title>
  <dc:creator>mahe</dc:creator>
  <cp:lastModifiedBy>MAHE</cp:lastModifiedBy>
  <cp:revision>8</cp:revision>
  <dcterms:created xsi:type="dcterms:W3CDTF">2015-02-16T03:07:38Z</dcterms:created>
  <dcterms:modified xsi:type="dcterms:W3CDTF">2016-08-27T10:45:11Z</dcterms:modified>
</cp:coreProperties>
</file>