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Lst>
  <p:sldSz cy="7559675" cx="10080625"/>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7010400" cy="9296400"/>
          </a:xfrm>
          <a:prstGeom prst="roundRect">
            <a:avLst>
              <a:gd fmla="val 4"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 name="Shape 4"/>
          <p:cNvSpPr/>
          <p:nvPr/>
        </p:nvSpPr>
        <p:spPr>
          <a:xfrm>
            <a:off x="0" y="0"/>
            <a:ext cx="7010400" cy="9296400"/>
          </a:xfrm>
          <a:prstGeom prst="roundRect">
            <a:avLst>
              <a:gd fmla="val 4"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 name="Shape 5"/>
          <p:cNvSpPr/>
          <p:nvPr/>
        </p:nvSpPr>
        <p:spPr>
          <a:xfrm>
            <a:off x="0" y="0"/>
            <a:ext cx="7010400" cy="9296400"/>
          </a:xfrm>
          <a:prstGeom prst="roundRect">
            <a:avLst>
              <a:gd fmla="val 4"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6" name="Shape 6"/>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7" name="Shape 7"/>
          <p:cNvSpPr txBox="1"/>
          <p:nvPr>
            <p:ph idx="1" type="body"/>
          </p:nvPr>
        </p:nvSpPr>
        <p:spPr>
          <a:xfrm>
            <a:off x="1085850" y="4422775"/>
            <a:ext cx="4845050" cy="3571875"/>
          </a:xfrm>
          <a:prstGeom prst="rect">
            <a:avLst/>
          </a:prstGeom>
          <a:noFill/>
          <a:ln>
            <a:noFill/>
          </a:ln>
        </p:spPr>
        <p:txBody>
          <a:bodyPr anchorCtr="0" anchor="t" bIns="91425" lIns="91425" rIns="91425" wrap="square" tIns="91425"/>
          <a:lstStyle>
            <a:lvl1pPr indent="0" lvl="0" marL="0" marR="0" rtl="0" algn="l">
              <a:spcBef>
                <a:spcPts val="0"/>
              </a:spcBef>
              <a:buSzPct val="77777"/>
              <a:buChar char="●"/>
              <a:defRPr b="0" i="0" sz="1800" u="none" cap="none" strike="noStrike"/>
            </a:lvl1pPr>
            <a:lvl2pPr indent="0" lvl="1" marL="0" marR="0" rtl="0" algn="l">
              <a:spcBef>
                <a:spcPts val="0"/>
              </a:spcBef>
              <a:buSzPct val="77777"/>
              <a:buChar char="○"/>
              <a:defRPr b="0" i="0" sz="1800" u="none" cap="none" strike="noStrike"/>
            </a:lvl2pPr>
            <a:lvl3pPr indent="0" lvl="2" marL="0" marR="0" rtl="0" algn="l">
              <a:spcBef>
                <a:spcPts val="0"/>
              </a:spcBef>
              <a:buSzPct val="77777"/>
              <a:buChar char="■"/>
              <a:defRPr b="0" i="0" sz="1800" u="none" cap="none" strike="noStrike"/>
            </a:lvl3pPr>
            <a:lvl4pPr indent="0" lvl="3" marL="0" marR="0" rtl="0" algn="l">
              <a:spcBef>
                <a:spcPts val="0"/>
              </a:spcBef>
              <a:buSzPct val="77777"/>
              <a:buChar char="●"/>
              <a:defRPr b="0" i="0" sz="1800" u="none" cap="none" strike="noStrike"/>
            </a:lvl4pPr>
            <a:lvl5pPr indent="0" lvl="4" marL="0" marR="0" rtl="0" algn="l">
              <a:spcBef>
                <a:spcPts val="0"/>
              </a:spcBef>
              <a:buSzPct val="77777"/>
              <a:buChar char="○"/>
              <a:defRPr b="0" i="0" sz="1800" u="none" cap="none" strike="noStrike"/>
            </a:lvl5pPr>
            <a:lvl6pPr indent="0" lvl="5" marL="0" marR="0" rtl="0" algn="l">
              <a:spcBef>
                <a:spcPts val="0"/>
              </a:spcBef>
              <a:buSzPct val="77777"/>
              <a:buChar char="■"/>
              <a:defRPr b="0" i="0" sz="1800" u="none" cap="none" strike="noStrike"/>
            </a:lvl6pPr>
            <a:lvl7pPr indent="0" lvl="6" marL="0" marR="0" rtl="0" algn="l">
              <a:spcBef>
                <a:spcPts val="0"/>
              </a:spcBef>
              <a:buSzPct val="77777"/>
              <a:buChar char="●"/>
              <a:defRPr b="0" i="0" sz="1800" u="none" cap="none" strike="noStrike"/>
            </a:lvl7pPr>
            <a:lvl8pPr indent="0" lvl="7" marL="0" marR="0" rtl="0" algn="l">
              <a:spcBef>
                <a:spcPts val="0"/>
              </a:spcBef>
              <a:buSzPct val="77777"/>
              <a:buChar char="○"/>
              <a:defRPr b="0" i="0" sz="1800" u="none" cap="none" strike="noStrike"/>
            </a:lvl8pPr>
            <a:lvl9pPr indent="0" lvl="8" marL="0" marR="0" rtl="0" algn="l">
              <a:spcBef>
                <a:spcPts val="0"/>
              </a:spcBef>
              <a:buSzPct val="77777"/>
              <a:buChar char="■"/>
              <a:defRPr b="0" i="0" sz="18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25" name="Shape 12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97" name="Shape 19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77" name="Shape 87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Shape 88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83" name="Shape 88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89" name="Shape 88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Shape 89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95" name="Shape 89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901" name="Shape 90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06" name="Shape 90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07" name="Shape 90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13" name="Shape 91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14" name="Shape 91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20" name="Shape 920"/>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21" name="Shape 92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27" name="Shape 927"/>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28" name="Shape 92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Shape 93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34" name="Shape 93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35" name="Shape 93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Shape 20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204" name="Shape 20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Shape 940"/>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41" name="Shape 941"/>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42" name="Shape 94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48" name="Shape 948"/>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49" name="Shape 94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Shape 954"/>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55" name="Shape 955"/>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56" name="Shape 95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Shape 981"/>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82" name="Shape 982"/>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83" name="Shape 98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89" name="Shape 98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90" name="Shape 99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996" name="Shape 99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997" name="Shape 99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3" name="Shape 100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04" name="Shape 100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3" name="Shape 1013"/>
        <p:cNvGrpSpPr/>
        <p:nvPr/>
      </p:nvGrpSpPr>
      <p:grpSpPr>
        <a:xfrm>
          <a:off x="0" y="0"/>
          <a:ext cx="0" cy="0"/>
          <a:chOff x="0" y="0"/>
          <a:chExt cx="0" cy="0"/>
        </a:xfrm>
      </p:grpSpPr>
      <p:sp>
        <p:nvSpPr>
          <p:cNvPr id="1014" name="Shape 1014"/>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5" name="Shape 1015"/>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16" name="Shape 101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Shape 1021"/>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2" name="Shape 1022"/>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23" name="Shape 102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9" name="Shape 102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30" name="Shape 103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10" name="Shape 210"/>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Shape 103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36" name="Shape 103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37" name="Shape 103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Shape 104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3" name="Shape 104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44" name="Shape 104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0" name="Shape 1050"/>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51" name="Shape 105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7" name="Shape 1057"/>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58" name="Shape 105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Shape 106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64" name="Shape 106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65" name="Shape 106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Shape 1070"/>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1" name="Shape 1071"/>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72" name="Shape 107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Shape 1077"/>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8" name="Shape 1078"/>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79" name="Shape 107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Shape 1084"/>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5" name="Shape 1085"/>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86" name="Shape 108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Shape 1091"/>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2" name="Shape 1092"/>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093" name="Shape 109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Shape 109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9" name="Shape 109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100" name="Shape 110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16" name="Shape 216"/>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Shape 110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106" name="Shape 110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107" name="Shape 110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Shape 111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113" name="Shape 111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Shape 111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119" name="Shape 111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3" name="Shape 1123"/>
        <p:cNvGrpSpPr/>
        <p:nvPr/>
      </p:nvGrpSpPr>
      <p:grpSpPr>
        <a:xfrm>
          <a:off x="0" y="0"/>
          <a:ext cx="0" cy="0"/>
          <a:chOff x="0" y="0"/>
          <a:chExt cx="0" cy="0"/>
        </a:xfrm>
      </p:grpSpPr>
      <p:sp>
        <p:nvSpPr>
          <p:cNvPr id="1124" name="Shape 112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125" name="Shape 112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27" name="Shape 22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33" name="Shape 23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39" name="Shape 23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45" name="Shape 24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73" name="Shape 27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244600" y="696912"/>
            <a:ext cx="4521200" cy="33909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281" name="Shape 281"/>
          <p:cNvSpPr txBox="1"/>
          <p:nvPr/>
        </p:nvSpPr>
        <p:spPr>
          <a:xfrm>
            <a:off x="935037" y="4416425"/>
            <a:ext cx="5140325" cy="4183062"/>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282" name="Shape 28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31" name="Shape 13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88" name="Shape 288"/>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294" name="Shape 294"/>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00" name="Shape 300"/>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306" name="Shape 30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307" name="Shape 30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13" name="Shape 31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19" name="Shape 31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25" name="Shape 32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32" name="Shape 332"/>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40" name="Shape 340"/>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48" name="Shape 348"/>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37" name="Shape 13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55" name="Shape 35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61" name="Shape 36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67" name="Shape 36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73" name="Shape 37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379" name="Shape 37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380" name="Shape 38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386" name="Shape 386"/>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392" name="Shape 392"/>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393" name="Shape 39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399" name="Shape 39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00" name="Shape 40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06" name="Shape 40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07" name="Shape 40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13" name="Shape 41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14" name="Shape 41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44" name="Shape 144"/>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20" name="Shape 420"/>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21" name="Shape 42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Shape 427"/>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28" name="Shape 42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34" name="Shape 43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35" name="Shape 43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52" name="Shape 452"/>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53" name="Shape 45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59" name="Shape 45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60" name="Shape 46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66" name="Shape 46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67" name="Shape 46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73" name="Shape 47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74" name="Shape 47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80" name="Shape 480"/>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81" name="Shape 48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487" name="Shape 48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94" name="Shape 49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95" name="Shape 49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50" name="Shape 150"/>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501" name="Shape 50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507" name="Shape 50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513" name="Shape 51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19" name="Shape 51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20" name="Shape 52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526" name="Shape 526"/>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532" name="Shape 532"/>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538" name="Shape 538"/>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44" name="Shape 54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45" name="Shape 54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51" name="Shape 551"/>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52" name="Shape 55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69" name="Shape 56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70" name="Shape 57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56" name="Shape 156"/>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84" name="Shape 58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85" name="Shape 58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593" name="Shape 59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94" name="Shape 59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10" name="Shape 610"/>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16" name="Shape 616"/>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22" name="Shape 622"/>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28" name="Shape 628"/>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35" name="Shape 63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Shape 64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41" name="Shape 64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48" name="Shape 648"/>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55" name="Shape 65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63" name="Shape 16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61" name="Shape 66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67" name="Shape 66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673" name="Shape 67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694" name="Shape 694"/>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695" name="Shape 695"/>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707" name="Shape 707"/>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08" name="Shape 70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720" name="Shape 720"/>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21" name="Shape 72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727" name="Shape 727"/>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28" name="Shape 72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34" name="Shape 734"/>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40" name="Shape 740"/>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Shape 74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746" name="Shape 74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47" name="Shape 74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69" name="Shape 16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53" name="Shape 75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Shape 75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59" name="Shape 75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65" name="Shape 76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Shape 77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71" name="Shape 77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77" name="Shape 77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783" name="Shape 78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789" name="Shape 789"/>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90" name="Shape 79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796" name="Shape 796"/>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97" name="Shape 797"/>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803" name="Shape 803"/>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804" name="Shape 80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Shape 809"/>
          <p:cNvSpPr/>
          <p:nvPr>
            <p:ph idx="2" type="sldImg"/>
          </p:nvPr>
        </p:nvSpPr>
        <p:spPr>
          <a:xfrm>
            <a:off x="1027112" y="307975"/>
            <a:ext cx="4954587" cy="3716337"/>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810" name="Shape 810"/>
          <p:cNvSpPr txBox="1"/>
          <p:nvPr/>
        </p:nvSpPr>
        <p:spPr>
          <a:xfrm>
            <a:off x="515937" y="4387850"/>
            <a:ext cx="5986462" cy="41275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811" name="Shape 811"/>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179" name="Shape 17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17" name="Shape 81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23" name="Shape 82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29" name="Shape 82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Shape 83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35" name="Shape 83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Shape 84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41" name="Shape 84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47" name="Shape 847"/>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53" name="Shape 853"/>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59" name="Shape 859"/>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65" name="Shape 865"/>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txBox="1"/>
          <p:nvPr>
            <p:ph idx="1" type="body"/>
          </p:nvPr>
        </p:nvSpPr>
        <p:spPr>
          <a:xfrm>
            <a:off x="1085850" y="4422775"/>
            <a:ext cx="4845050" cy="3571875"/>
          </a:xfrm>
          <a:prstGeom prst="rect">
            <a:avLst/>
          </a:prstGeom>
        </p:spPr>
        <p:txBody>
          <a:bodyPr anchorCtr="0" anchor="t" bIns="91425" lIns="91425" rIns="91425" wrap="square" tIns="91425">
            <a:noAutofit/>
          </a:bodyPr>
          <a:lstStyle/>
          <a:p>
            <a:pPr lvl="0">
              <a:spcBef>
                <a:spcPts val="0"/>
              </a:spcBef>
              <a:buNone/>
            </a:pPr>
            <a:r>
              <a:t/>
            </a:r>
            <a:endParaRPr/>
          </a:p>
        </p:txBody>
      </p:sp>
      <p:sp>
        <p:nvSpPr>
          <p:cNvPr id="871" name="Shape 871"/>
          <p:cNvSpPr/>
          <p:nvPr>
            <p:ph idx="2" type="sldImg"/>
          </p:nvPr>
        </p:nvSpPr>
        <p:spPr>
          <a:xfrm>
            <a:off x="1360487" y="893762"/>
            <a:ext cx="4289425" cy="3216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2" name="Shape 12"/>
        <p:cNvGrpSpPr/>
        <p:nvPr/>
      </p:nvGrpSpPr>
      <p:grpSpPr>
        <a:xfrm>
          <a:off x="0" y="0"/>
          <a:ext cx="0" cy="0"/>
          <a:chOff x="0" y="0"/>
          <a:chExt cx="0" cy="0"/>
        </a:xfrm>
      </p:grpSpPr>
      <p:sp>
        <p:nvSpPr>
          <p:cNvPr id="13" name="Shape 13"/>
          <p:cNvSpPr txBox="1"/>
          <p:nvPr>
            <p:ph type="title"/>
          </p:nvPr>
        </p:nvSpPr>
        <p:spPr>
          <a:xfrm>
            <a:off x="739775" y="182562"/>
            <a:ext cx="8601075" cy="1255712"/>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31818"/>
              <a:buNone/>
              <a:defRPr b="1" i="0" sz="44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4" name="Shape 14"/>
          <p:cNvSpPr txBox="1"/>
          <p:nvPr>
            <p:ph idx="1" type="body"/>
          </p:nvPr>
        </p:nvSpPr>
        <p:spPr>
          <a:xfrm>
            <a:off x="739775" y="1708150"/>
            <a:ext cx="8601075" cy="4972050"/>
          </a:xfrm>
          <a:prstGeom prst="rect">
            <a:avLst/>
          </a:prstGeom>
          <a:noFill/>
          <a:ln>
            <a:noFill/>
          </a:ln>
        </p:spPr>
        <p:txBody>
          <a:bodyPr anchorCtr="0" anchor="t" bIns="91425" lIns="91425" rIns="91425" wrap="square" tIns="91425"/>
          <a:lstStyle>
            <a:lvl1pPr indent="-233997" lvl="0" marL="427038" marR="0" rtl="0" algn="l">
              <a:lnSpc>
                <a:spcPct val="110000"/>
              </a:lnSpc>
              <a:spcBef>
                <a:spcPts val="600"/>
              </a:spcBef>
              <a:spcAft>
                <a:spcPts val="600"/>
              </a:spcAft>
              <a:buClr>
                <a:srgbClr val="000000"/>
              </a:buClr>
              <a:buSzPct val="45000"/>
              <a:buFont typeface="Noto Sans Symbols"/>
              <a:buChar char="●"/>
              <a:defRPr b="0" i="0" sz="3200" u="none" cap="none" strike="noStrike">
                <a:solidFill>
                  <a:srgbClr val="000000"/>
                </a:solidFill>
                <a:latin typeface="Comic Sans MS"/>
                <a:ea typeface="Comic Sans MS"/>
                <a:cs typeface="Comic Sans MS"/>
                <a:sym typeface="Comic Sans MS"/>
              </a:defRPr>
            </a:lvl1pPr>
            <a:lvl2pPr indent="-153987" lvl="1" marL="858838" marR="0" rtl="0" algn="l">
              <a:lnSpc>
                <a:spcPct val="110000"/>
              </a:lnSpc>
              <a:spcBef>
                <a:spcPts val="600"/>
              </a:spcBef>
              <a:spcAft>
                <a:spcPts val="600"/>
              </a:spcAft>
              <a:buClr>
                <a:srgbClr val="000000"/>
              </a:buClr>
              <a:buSzPct val="75000"/>
              <a:buFont typeface="Noto Sans Symbols"/>
              <a:buChar char="–"/>
              <a:defRPr b="0" i="0" sz="2800" u="none" cap="none" strike="noStrike">
                <a:solidFill>
                  <a:srgbClr val="000000"/>
                </a:solidFill>
                <a:latin typeface="Comic Sans MS"/>
                <a:ea typeface="Comic Sans MS"/>
                <a:cs typeface="Comic Sans MS"/>
                <a:sym typeface="Comic Sans MS"/>
              </a:defRPr>
            </a:lvl2pPr>
            <a:lvl3pPr indent="-155257" lvl="2" marL="1290638" marR="0" rtl="0" algn="l">
              <a:lnSpc>
                <a:spcPct val="110000"/>
              </a:lnSpc>
              <a:spcBef>
                <a:spcPts val="600"/>
              </a:spcBef>
              <a:spcAft>
                <a:spcPts val="600"/>
              </a:spcAft>
              <a:buClr>
                <a:srgbClr val="000000"/>
              </a:buClr>
              <a:buSzPct val="45000"/>
              <a:buFont typeface="Noto Sans Symbols"/>
              <a:buChar char="●"/>
              <a:defRPr b="0" i="0" sz="2400" u="none" cap="none" strike="noStrike">
                <a:solidFill>
                  <a:srgbClr val="000000"/>
                </a:solidFill>
                <a:latin typeface="Comic Sans MS"/>
                <a:ea typeface="Comic Sans MS"/>
                <a:cs typeface="Comic Sans MS"/>
                <a:sym typeface="Comic Sans MS"/>
              </a:defRPr>
            </a:lvl3pPr>
            <a:lvl4pPr indent="-115888" lvl="3" marL="1722438" marR="0" rtl="0" algn="l">
              <a:lnSpc>
                <a:spcPct val="110000"/>
              </a:lnSpc>
              <a:spcBef>
                <a:spcPts val="600"/>
              </a:spcBef>
              <a:spcAft>
                <a:spcPts val="600"/>
              </a:spcAft>
              <a:buClr>
                <a:srgbClr val="000000"/>
              </a:buClr>
              <a:buSzPct val="75000"/>
              <a:buFont typeface="Noto Sans Symbols"/>
              <a:buChar char="–"/>
              <a:defRPr b="0" i="0" sz="2000" u="none" cap="none" strike="noStrike">
                <a:solidFill>
                  <a:srgbClr val="000000"/>
                </a:solidFill>
                <a:latin typeface="Comic Sans MS"/>
                <a:ea typeface="Comic Sans MS"/>
                <a:cs typeface="Comic Sans MS"/>
                <a:sym typeface="Comic Sans MS"/>
              </a:defRPr>
            </a:lvl4pPr>
            <a:lvl5pPr indent="-166688" lvl="4" marL="2154238" marR="0" rtl="0" algn="l">
              <a:lnSpc>
                <a:spcPct val="110000"/>
              </a:lnSpc>
              <a:spcBef>
                <a:spcPts val="600"/>
              </a:spcBef>
              <a:spcAft>
                <a:spcPts val="600"/>
              </a:spcAft>
              <a:buClr>
                <a:srgbClr val="000000"/>
              </a:buClr>
              <a:buSzPct val="45000"/>
              <a:buFont typeface="Noto Sans Symbols"/>
              <a:buChar char="●"/>
              <a:defRPr b="0" i="0" sz="2000" u="none" cap="none" strike="noStrike">
                <a:solidFill>
                  <a:srgbClr val="000000"/>
                </a:solidFill>
                <a:latin typeface="Comic Sans MS"/>
                <a:ea typeface="Comic Sans MS"/>
                <a:cs typeface="Comic Sans MS"/>
                <a:sym typeface="Comic Sans MS"/>
              </a:defRPr>
            </a:lvl5pPr>
            <a:lvl6pPr indent="-166688" lvl="5" marL="26114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6pPr>
            <a:lvl7pPr indent="-166688" lvl="6" marL="30686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7pPr>
            <a:lvl8pPr indent="-166687" lvl="7" marL="35258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8pPr>
            <a:lvl9pPr indent="-166687" lvl="8" marL="39830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2" name="Shape 42"/>
        <p:cNvGrpSpPr/>
        <p:nvPr/>
      </p:nvGrpSpPr>
      <p:grpSpPr>
        <a:xfrm>
          <a:off x="0" y="0"/>
          <a:ext cx="0" cy="0"/>
          <a:chOff x="0" y="0"/>
          <a:chExt cx="0" cy="0"/>
        </a:xfrm>
      </p:grpSpPr>
      <p:sp>
        <p:nvSpPr>
          <p:cNvPr id="43" name="Shape 43"/>
          <p:cNvSpPr txBox="1"/>
          <p:nvPr>
            <p:ph type="title"/>
          </p:nvPr>
        </p:nvSpPr>
        <p:spPr>
          <a:xfrm>
            <a:off x="796925" y="4857750"/>
            <a:ext cx="8567738" cy="1501775"/>
          </a:xfrm>
          <a:prstGeom prst="rect">
            <a:avLst/>
          </a:prstGeom>
          <a:noFill/>
          <a:ln>
            <a:noFill/>
          </a:ln>
        </p:spPr>
        <p:txBody>
          <a:bodyPr anchorCtr="0" anchor="t" bIns="91425" lIns="91425" rIns="91425" wrap="square" tIns="91425"/>
          <a:lstStyle>
            <a:lvl1pPr indent="0" lvl="0" marL="0" marR="0" rtl="0" algn="l">
              <a:lnSpc>
                <a:spcPct val="94000"/>
              </a:lnSpc>
              <a:spcBef>
                <a:spcPts val="0"/>
              </a:spcBef>
              <a:spcAft>
                <a:spcPts val="0"/>
              </a:spcAft>
              <a:buSzPct val="35000"/>
              <a:buNone/>
              <a:defRPr b="1" i="0" sz="40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44" name="Shape 44"/>
          <p:cNvSpPr txBox="1"/>
          <p:nvPr>
            <p:ph idx="1" type="body"/>
          </p:nvPr>
        </p:nvSpPr>
        <p:spPr>
          <a:xfrm>
            <a:off x="796925" y="3203575"/>
            <a:ext cx="8567738" cy="1654175"/>
          </a:xfrm>
          <a:prstGeom prst="rect">
            <a:avLst/>
          </a:prstGeom>
          <a:noFill/>
          <a:ln>
            <a:noFill/>
          </a:ln>
        </p:spPr>
        <p:txBody>
          <a:bodyPr anchorCtr="0" anchor="b" bIns="91425" lIns="91425" rIns="91425" wrap="square" tIns="91425"/>
          <a:lstStyle>
            <a:lvl1pPr indent="0" lvl="0" marL="0" marR="0" rtl="0" algn="l">
              <a:spcBef>
                <a:spcPts val="0"/>
              </a:spcBef>
              <a:spcAft>
                <a:spcPts val="100"/>
              </a:spcAft>
              <a:buClr>
                <a:srgbClr val="000000"/>
              </a:buClr>
              <a:buSzPct val="45000"/>
              <a:buFont typeface="Noto Sans Symbols"/>
              <a:buNone/>
              <a:defRPr b="1" sz="2000">
                <a:solidFill>
                  <a:srgbClr val="000000"/>
                </a:solidFill>
                <a:latin typeface="Comic Sans MS"/>
                <a:ea typeface="Comic Sans MS"/>
                <a:cs typeface="Comic Sans MS"/>
                <a:sym typeface="Comic Sans MS"/>
              </a:defRPr>
            </a:lvl1pPr>
            <a:lvl2pPr indent="0" lvl="1" marL="457200" marR="0" rtl="0" algn="l">
              <a:lnSpc>
                <a:spcPct val="94000"/>
              </a:lnSpc>
              <a:spcBef>
                <a:spcPts val="0"/>
              </a:spcBef>
              <a:spcAft>
                <a:spcPts val="1088"/>
              </a:spcAft>
              <a:buClr>
                <a:srgbClr val="000000"/>
              </a:buClr>
              <a:buSzPct val="75000"/>
              <a:buFont typeface="Noto Sans Symbols"/>
              <a:buNone/>
              <a:defRPr b="1" i="0" sz="1800" u="none" cap="none" strike="noStrike">
                <a:solidFill>
                  <a:srgbClr val="000000"/>
                </a:solidFill>
                <a:latin typeface="Comic Sans MS"/>
                <a:ea typeface="Comic Sans MS"/>
                <a:cs typeface="Comic Sans MS"/>
                <a:sym typeface="Comic Sans MS"/>
              </a:defRPr>
            </a:lvl2pPr>
            <a:lvl3pPr indent="0" lvl="2" marL="914400" marR="0" rtl="0" algn="l">
              <a:lnSpc>
                <a:spcPct val="94000"/>
              </a:lnSpc>
              <a:spcBef>
                <a:spcPts val="0"/>
              </a:spcBef>
              <a:spcAft>
                <a:spcPts val="813"/>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3pPr>
            <a:lvl4pPr indent="0" lvl="3" marL="1371600" marR="0" rtl="0" algn="l">
              <a:lnSpc>
                <a:spcPct val="94000"/>
              </a:lnSpc>
              <a:spcBef>
                <a:spcPts val="0"/>
              </a:spcBef>
              <a:spcAft>
                <a:spcPts val="525"/>
              </a:spcAft>
              <a:buClr>
                <a:srgbClr val="000000"/>
              </a:buClr>
              <a:buSzPct val="75000"/>
              <a:buFont typeface="Noto Sans Symbols"/>
              <a:buNone/>
              <a:defRPr b="1" i="0" sz="1400" u="none" cap="none" strike="noStrike">
                <a:solidFill>
                  <a:srgbClr val="000000"/>
                </a:solidFill>
                <a:latin typeface="Comic Sans MS"/>
                <a:ea typeface="Comic Sans MS"/>
                <a:cs typeface="Comic Sans MS"/>
                <a:sym typeface="Comic Sans MS"/>
              </a:defRPr>
            </a:lvl4pPr>
            <a:lvl5pPr indent="0" lvl="4" marL="1828800" marR="0" rtl="0" algn="l">
              <a:lnSpc>
                <a:spcPct val="94000"/>
              </a:lnSpc>
              <a:spcBef>
                <a:spcPts val="0"/>
              </a:spcBef>
              <a:spcAft>
                <a:spcPts val="238"/>
              </a:spcAft>
              <a:buClr>
                <a:srgbClr val="000000"/>
              </a:buClr>
              <a:buSzPct val="45000"/>
              <a:buFont typeface="Noto Sans Symbols"/>
              <a:buNone/>
              <a:defRPr b="1" i="0" sz="1400" u="none" cap="none" strike="noStrike">
                <a:solidFill>
                  <a:srgbClr val="000000"/>
                </a:solidFill>
                <a:latin typeface="Comic Sans MS"/>
                <a:ea typeface="Comic Sans MS"/>
                <a:cs typeface="Comic Sans MS"/>
                <a:sym typeface="Comic Sans MS"/>
              </a:defRPr>
            </a:lvl5pPr>
            <a:lvl6pPr indent="0" lvl="5" marL="2286000" marR="0" rtl="0" algn="l">
              <a:lnSpc>
                <a:spcPct val="94000"/>
              </a:lnSpc>
              <a:spcBef>
                <a:spcPts val="0"/>
              </a:spcBef>
              <a:spcAft>
                <a:spcPts val="238"/>
              </a:spcAft>
              <a:buClr>
                <a:srgbClr val="000000"/>
              </a:buClr>
              <a:buSzPct val="45000"/>
              <a:buFont typeface="Noto Sans Symbols"/>
              <a:buNone/>
              <a:defRPr b="1" i="0" sz="1400" u="none" cap="none" strike="noStrike">
                <a:solidFill>
                  <a:srgbClr val="000000"/>
                </a:solidFill>
                <a:latin typeface="Comic Sans MS"/>
                <a:ea typeface="Comic Sans MS"/>
                <a:cs typeface="Comic Sans MS"/>
                <a:sym typeface="Comic Sans MS"/>
              </a:defRPr>
            </a:lvl6pPr>
            <a:lvl7pPr indent="0" lvl="6" marL="2743200" marR="0" rtl="0" algn="l">
              <a:lnSpc>
                <a:spcPct val="94000"/>
              </a:lnSpc>
              <a:spcBef>
                <a:spcPts val="0"/>
              </a:spcBef>
              <a:spcAft>
                <a:spcPts val="238"/>
              </a:spcAft>
              <a:buClr>
                <a:srgbClr val="000000"/>
              </a:buClr>
              <a:buSzPct val="45000"/>
              <a:buFont typeface="Noto Sans Symbols"/>
              <a:buNone/>
              <a:defRPr b="1" i="0" sz="1400" u="none" cap="none" strike="noStrike">
                <a:solidFill>
                  <a:srgbClr val="000000"/>
                </a:solidFill>
                <a:latin typeface="Comic Sans MS"/>
                <a:ea typeface="Comic Sans MS"/>
                <a:cs typeface="Comic Sans MS"/>
                <a:sym typeface="Comic Sans MS"/>
              </a:defRPr>
            </a:lvl7pPr>
            <a:lvl8pPr indent="0" lvl="7" marL="3200400" marR="0" rtl="0" algn="l">
              <a:lnSpc>
                <a:spcPct val="94000"/>
              </a:lnSpc>
              <a:spcBef>
                <a:spcPts val="0"/>
              </a:spcBef>
              <a:spcAft>
                <a:spcPts val="238"/>
              </a:spcAft>
              <a:buClr>
                <a:srgbClr val="000000"/>
              </a:buClr>
              <a:buSzPct val="45000"/>
              <a:buFont typeface="Noto Sans Symbols"/>
              <a:buNone/>
              <a:defRPr b="1" i="0" sz="1400" u="none" cap="none" strike="noStrike">
                <a:solidFill>
                  <a:srgbClr val="000000"/>
                </a:solidFill>
                <a:latin typeface="Comic Sans MS"/>
                <a:ea typeface="Comic Sans MS"/>
                <a:cs typeface="Comic Sans MS"/>
                <a:sym typeface="Comic Sans MS"/>
              </a:defRPr>
            </a:lvl8pPr>
            <a:lvl9pPr indent="0" lvl="8" marL="3657600" marR="0" rtl="0" algn="l">
              <a:lnSpc>
                <a:spcPct val="94000"/>
              </a:lnSpc>
              <a:spcBef>
                <a:spcPts val="0"/>
              </a:spcBef>
              <a:spcAft>
                <a:spcPts val="238"/>
              </a:spcAft>
              <a:buClr>
                <a:srgbClr val="000000"/>
              </a:buClr>
              <a:buSzPct val="45000"/>
              <a:buFont typeface="Noto Sans Symbols"/>
              <a:buNone/>
              <a:defRPr b="1" i="0" sz="14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45" name="Shape 45"/>
        <p:cNvGrpSpPr/>
        <p:nvPr/>
      </p:nvGrpSpPr>
      <p:grpSpPr>
        <a:xfrm>
          <a:off x="0" y="0"/>
          <a:ext cx="0" cy="0"/>
          <a:chOff x="0" y="0"/>
          <a:chExt cx="0" cy="0"/>
        </a:xfrm>
      </p:grpSpPr>
      <p:sp>
        <p:nvSpPr>
          <p:cNvPr id="46" name="Shape 46"/>
          <p:cNvSpPr txBox="1"/>
          <p:nvPr>
            <p:ph type="ctrTitle"/>
          </p:nvPr>
        </p:nvSpPr>
        <p:spPr>
          <a:xfrm>
            <a:off x="755650" y="2347913"/>
            <a:ext cx="8569325" cy="1620837"/>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47" name="Shape 47"/>
          <p:cNvSpPr txBox="1"/>
          <p:nvPr>
            <p:ph idx="1" type="subTitle"/>
          </p:nvPr>
        </p:nvSpPr>
        <p:spPr>
          <a:xfrm>
            <a:off x="1512888" y="4283075"/>
            <a:ext cx="7056437" cy="1931988"/>
          </a:xfrm>
          <a:prstGeom prst="rect">
            <a:avLst/>
          </a:prstGeom>
          <a:noFill/>
          <a:ln>
            <a:noFill/>
          </a:ln>
        </p:spPr>
        <p:txBody>
          <a:bodyPr anchorCtr="0" anchor="t" bIns="91425" lIns="91425" rIns="91425" wrap="square" tIns="91425"/>
          <a:lstStyle>
            <a:lvl1pPr indent="0" lvl="0" marL="0" marR="0" rtl="0" algn="ctr">
              <a:spcBef>
                <a:spcPts val="0"/>
              </a:spcBef>
              <a:spcAft>
                <a:spcPts val="100"/>
              </a:spcAft>
              <a:buClr>
                <a:srgbClr val="000000"/>
              </a:buClr>
              <a:buSzPct val="45000"/>
              <a:buFont typeface="Noto Sans Symbols"/>
              <a:buNone/>
              <a:defRPr b="1" sz="3200">
                <a:solidFill>
                  <a:srgbClr val="000000"/>
                </a:solidFill>
                <a:latin typeface="Comic Sans MS"/>
                <a:ea typeface="Comic Sans MS"/>
                <a:cs typeface="Comic Sans MS"/>
                <a:sym typeface="Comic Sans MS"/>
              </a:defRPr>
            </a:lvl1pPr>
            <a:lvl2pPr indent="0" lvl="1" marL="457200" marR="0" rtl="0" algn="ctr">
              <a:lnSpc>
                <a:spcPct val="94000"/>
              </a:lnSpc>
              <a:spcBef>
                <a:spcPts val="0"/>
              </a:spcBef>
              <a:spcAft>
                <a:spcPts val="1088"/>
              </a:spcAft>
              <a:buClr>
                <a:srgbClr val="000000"/>
              </a:buClr>
              <a:buSzPct val="75000"/>
              <a:buFont typeface="Noto Sans Symbols"/>
              <a:buNone/>
              <a:defRPr b="1" i="0" sz="2800" u="none" cap="none" strike="noStrike">
                <a:solidFill>
                  <a:srgbClr val="000000"/>
                </a:solidFill>
                <a:latin typeface="Comic Sans MS"/>
                <a:ea typeface="Comic Sans MS"/>
                <a:cs typeface="Comic Sans MS"/>
                <a:sym typeface="Comic Sans MS"/>
              </a:defRPr>
            </a:lvl2pPr>
            <a:lvl3pPr indent="0" lvl="2" marL="914400" marR="0" rtl="0" algn="ctr">
              <a:lnSpc>
                <a:spcPct val="94000"/>
              </a:lnSpc>
              <a:spcBef>
                <a:spcPts val="0"/>
              </a:spcBef>
              <a:spcAft>
                <a:spcPts val="813"/>
              </a:spcAft>
              <a:buClr>
                <a:srgbClr val="000000"/>
              </a:buClr>
              <a:buSzPct val="45000"/>
              <a:buFont typeface="Noto Sans Symbols"/>
              <a:buNone/>
              <a:defRPr b="1" i="0" sz="2400" u="none" cap="none" strike="noStrike">
                <a:solidFill>
                  <a:srgbClr val="000000"/>
                </a:solidFill>
                <a:latin typeface="Comic Sans MS"/>
                <a:ea typeface="Comic Sans MS"/>
                <a:cs typeface="Comic Sans MS"/>
                <a:sym typeface="Comic Sans MS"/>
              </a:defRPr>
            </a:lvl3pPr>
            <a:lvl4pPr indent="0" lvl="3" marL="1371600" marR="0" rtl="0" algn="ctr">
              <a:lnSpc>
                <a:spcPct val="94000"/>
              </a:lnSpc>
              <a:spcBef>
                <a:spcPts val="0"/>
              </a:spcBef>
              <a:spcAft>
                <a:spcPts val="525"/>
              </a:spcAft>
              <a:buClr>
                <a:srgbClr val="000000"/>
              </a:buClr>
              <a:buSzPct val="75000"/>
              <a:buFont typeface="Noto Sans Symbols"/>
              <a:buNone/>
              <a:defRPr b="1" i="0" sz="2000" u="none" cap="none" strike="noStrike">
                <a:solidFill>
                  <a:srgbClr val="000000"/>
                </a:solidFill>
                <a:latin typeface="Comic Sans MS"/>
                <a:ea typeface="Comic Sans MS"/>
                <a:cs typeface="Comic Sans MS"/>
                <a:sym typeface="Comic Sans MS"/>
              </a:defRPr>
            </a:lvl4pPr>
            <a:lvl5pPr indent="0" lvl="4" marL="1828800" marR="0" rtl="0" algn="ctr">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5pPr>
            <a:lvl6pPr indent="0" lvl="5" marL="2286000" marR="0" rtl="0" algn="ctr">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6pPr>
            <a:lvl7pPr indent="0" lvl="6" marL="2743200" marR="0" rtl="0" algn="ctr">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7pPr>
            <a:lvl8pPr indent="0" lvl="7" marL="3200400" marR="0" rtl="0" algn="ctr">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8pPr>
            <a:lvl9pPr indent="0" lvl="8" marL="3657600" marR="0" rtl="0" algn="ctr">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54" name="Shape 54"/>
        <p:cNvGrpSpPr/>
        <p:nvPr/>
      </p:nvGrpSpPr>
      <p:grpSpPr>
        <a:xfrm>
          <a:off x="0" y="0"/>
          <a:ext cx="0" cy="0"/>
          <a:chOff x="0" y="0"/>
          <a:chExt cx="0" cy="0"/>
        </a:xfrm>
      </p:grpSpPr>
      <p:sp>
        <p:nvSpPr>
          <p:cNvPr id="55" name="Shape 55"/>
          <p:cNvSpPr txBox="1"/>
          <p:nvPr>
            <p:ph type="title"/>
          </p:nvPr>
        </p:nvSpPr>
        <p:spPr>
          <a:xfrm rot="5400000">
            <a:off x="5218907" y="2394744"/>
            <a:ext cx="6450012" cy="226695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56" name="Shape 56"/>
          <p:cNvSpPr txBox="1"/>
          <p:nvPr>
            <p:ph idx="1" type="body"/>
          </p:nvPr>
        </p:nvSpPr>
        <p:spPr>
          <a:xfrm rot="5400000">
            <a:off x="606426" y="201612"/>
            <a:ext cx="6450012" cy="6653213"/>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8" name="Shape 58"/>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9" name="Shape 59"/>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0" name="Shape 60"/>
        <p:cNvGrpSpPr/>
        <p:nvPr/>
      </p:nvGrpSpPr>
      <p:grpSpPr>
        <a:xfrm>
          <a:off x="0" y="0"/>
          <a:ext cx="0" cy="0"/>
          <a:chOff x="0" y="0"/>
          <a:chExt cx="0" cy="0"/>
        </a:xfrm>
      </p:grpSpPr>
      <p:sp>
        <p:nvSpPr>
          <p:cNvPr id="61" name="Shape 61"/>
          <p:cNvSpPr txBox="1"/>
          <p:nvPr>
            <p:ph type="title"/>
          </p:nvPr>
        </p:nvSpPr>
        <p:spPr>
          <a:xfrm>
            <a:off x="504825" y="303212"/>
            <a:ext cx="9072562" cy="125888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62" name="Shape 62"/>
          <p:cNvSpPr txBox="1"/>
          <p:nvPr>
            <p:ph idx="1" type="body"/>
          </p:nvPr>
        </p:nvSpPr>
        <p:spPr>
          <a:xfrm rot="5400000">
            <a:off x="2546350" y="-277813"/>
            <a:ext cx="4989512" cy="907256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4" name="Shape 64"/>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5" name="Shape 65"/>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976438" y="5291138"/>
            <a:ext cx="6048375" cy="6254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ct val="700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68" name="Shape 68"/>
          <p:cNvSpPr/>
          <p:nvPr>
            <p:ph idx="2" type="pic"/>
          </p:nvPr>
        </p:nvSpPr>
        <p:spPr>
          <a:xfrm>
            <a:off x="1976438" y="674688"/>
            <a:ext cx="6048375" cy="4537075"/>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SzPct val="1000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ct val="1000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ct val="1000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9pPr>
          </a:lstStyle>
          <a:p/>
        </p:txBody>
      </p:sp>
      <p:sp>
        <p:nvSpPr>
          <p:cNvPr id="69" name="Shape 69"/>
          <p:cNvSpPr txBox="1"/>
          <p:nvPr>
            <p:ph idx="1" type="body"/>
          </p:nvPr>
        </p:nvSpPr>
        <p:spPr>
          <a:xfrm>
            <a:off x="1976438" y="5916613"/>
            <a:ext cx="6048375" cy="887412"/>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SzPct val="100000"/>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SzPct val="100000"/>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9pPr>
          </a:lstStyle>
          <a:p/>
        </p:txBody>
      </p:sp>
      <p:sp>
        <p:nvSpPr>
          <p:cNvPr id="70" name="Shape 70"/>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1" name="Shape 71"/>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2" name="Shape 72"/>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3" name="Shape 73"/>
        <p:cNvGrpSpPr/>
        <p:nvPr/>
      </p:nvGrpSpPr>
      <p:grpSpPr>
        <a:xfrm>
          <a:off x="0" y="0"/>
          <a:ext cx="0" cy="0"/>
          <a:chOff x="0" y="0"/>
          <a:chExt cx="0" cy="0"/>
        </a:xfrm>
      </p:grpSpPr>
      <p:sp>
        <p:nvSpPr>
          <p:cNvPr id="74" name="Shape 74"/>
          <p:cNvSpPr txBox="1"/>
          <p:nvPr>
            <p:ph type="title"/>
          </p:nvPr>
        </p:nvSpPr>
        <p:spPr>
          <a:xfrm>
            <a:off x="504825" y="301625"/>
            <a:ext cx="3316288" cy="1279525"/>
          </a:xfrm>
          <a:prstGeom prst="rect">
            <a:avLst/>
          </a:prstGeom>
          <a:noFill/>
          <a:ln>
            <a:noFill/>
          </a:ln>
        </p:spPr>
        <p:txBody>
          <a:bodyPr anchorCtr="0" anchor="b" bIns="91425" lIns="91425" rIns="91425" wrap="square" tIns="91425"/>
          <a:lstStyle>
            <a:lvl1pPr indent="0" lvl="0" marL="0" marR="0" rtl="0" algn="l">
              <a:spcBef>
                <a:spcPts val="0"/>
              </a:spcBef>
              <a:spcAft>
                <a:spcPts val="0"/>
              </a:spcAft>
              <a:buSzPct val="700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75" name="Shape 75"/>
          <p:cNvSpPr txBox="1"/>
          <p:nvPr>
            <p:ph idx="1" type="body"/>
          </p:nvPr>
        </p:nvSpPr>
        <p:spPr>
          <a:xfrm>
            <a:off x="3941763" y="301625"/>
            <a:ext cx="5635625" cy="6451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504825" y="1581150"/>
            <a:ext cx="3316288" cy="5172075"/>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SzPct val="100000"/>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SzPct val="100000"/>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SzPct val="100000"/>
              <a:buFont typeface="Arial"/>
              <a:buNone/>
              <a:defRPr b="0" i="0" sz="9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8" name="Shape 78"/>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9" name="Shape 79"/>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2" name="Shape 82"/>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3" name="Shape 83"/>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4" name="Shape 84"/>
        <p:cNvGrpSpPr/>
        <p:nvPr/>
      </p:nvGrpSpPr>
      <p:grpSpPr>
        <a:xfrm>
          <a:off x="0" y="0"/>
          <a:ext cx="0" cy="0"/>
          <a:chOff x="0" y="0"/>
          <a:chExt cx="0" cy="0"/>
        </a:xfrm>
      </p:grpSpPr>
      <p:sp>
        <p:nvSpPr>
          <p:cNvPr id="85" name="Shape 85"/>
          <p:cNvSpPr txBox="1"/>
          <p:nvPr>
            <p:ph type="title"/>
          </p:nvPr>
        </p:nvSpPr>
        <p:spPr>
          <a:xfrm>
            <a:off x="504825" y="303212"/>
            <a:ext cx="9072562" cy="125888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86" name="Shape 86"/>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7" name="Shape 87"/>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8" name="Shape 88"/>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9" name="Shape 89"/>
        <p:cNvGrpSpPr/>
        <p:nvPr/>
      </p:nvGrpSpPr>
      <p:grpSpPr>
        <a:xfrm>
          <a:off x="0" y="0"/>
          <a:ext cx="0" cy="0"/>
          <a:chOff x="0" y="0"/>
          <a:chExt cx="0" cy="0"/>
        </a:xfrm>
      </p:grpSpPr>
      <p:sp>
        <p:nvSpPr>
          <p:cNvPr id="90" name="Shape 90"/>
          <p:cNvSpPr txBox="1"/>
          <p:nvPr>
            <p:ph type="title"/>
          </p:nvPr>
        </p:nvSpPr>
        <p:spPr>
          <a:xfrm>
            <a:off x="504825" y="303212"/>
            <a:ext cx="9072562" cy="125888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91" name="Shape 91"/>
          <p:cNvSpPr txBox="1"/>
          <p:nvPr>
            <p:ph idx="1" type="body"/>
          </p:nvPr>
        </p:nvSpPr>
        <p:spPr>
          <a:xfrm>
            <a:off x="504825" y="1692275"/>
            <a:ext cx="4452938" cy="70485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SzPct val="100000"/>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SzPct val="1000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SzPct val="1000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9pPr>
          </a:lstStyle>
          <a:p/>
        </p:txBody>
      </p:sp>
      <p:sp>
        <p:nvSpPr>
          <p:cNvPr id="92" name="Shape 92"/>
          <p:cNvSpPr txBox="1"/>
          <p:nvPr>
            <p:ph idx="2" type="body"/>
          </p:nvPr>
        </p:nvSpPr>
        <p:spPr>
          <a:xfrm>
            <a:off x="504825" y="2397125"/>
            <a:ext cx="4452938" cy="43561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93" name="Shape 93"/>
          <p:cNvSpPr txBox="1"/>
          <p:nvPr>
            <p:ph idx="3" type="body"/>
          </p:nvPr>
        </p:nvSpPr>
        <p:spPr>
          <a:xfrm>
            <a:off x="5121275" y="1692275"/>
            <a:ext cx="4456113" cy="70485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SzPct val="100000"/>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SzPct val="1000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SzPct val="1000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SzPct val="100000"/>
              <a:buFont typeface="Arial"/>
              <a:buNone/>
              <a:defRPr b="1" i="0" sz="1600" u="none" cap="none" strike="noStrike">
                <a:solidFill>
                  <a:schemeClr val="dk1"/>
                </a:solidFill>
                <a:latin typeface="Arial"/>
                <a:ea typeface="Arial"/>
                <a:cs typeface="Arial"/>
                <a:sym typeface="Arial"/>
              </a:defRPr>
            </a:lvl9pPr>
          </a:lstStyle>
          <a:p/>
        </p:txBody>
      </p:sp>
      <p:sp>
        <p:nvSpPr>
          <p:cNvPr id="94" name="Shape 94"/>
          <p:cNvSpPr txBox="1"/>
          <p:nvPr>
            <p:ph idx="4" type="body"/>
          </p:nvPr>
        </p:nvSpPr>
        <p:spPr>
          <a:xfrm>
            <a:off x="5121275" y="2397125"/>
            <a:ext cx="4456113" cy="43561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95" name="Shape 95"/>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6" name="Shape 96"/>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7" name="Shape 97"/>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8" name="Shape 98"/>
        <p:cNvGrpSpPr/>
        <p:nvPr/>
      </p:nvGrpSpPr>
      <p:grpSpPr>
        <a:xfrm>
          <a:off x="0" y="0"/>
          <a:ext cx="0" cy="0"/>
          <a:chOff x="0" y="0"/>
          <a:chExt cx="0" cy="0"/>
        </a:xfrm>
      </p:grpSpPr>
      <p:sp>
        <p:nvSpPr>
          <p:cNvPr id="99" name="Shape 99"/>
          <p:cNvSpPr txBox="1"/>
          <p:nvPr>
            <p:ph type="title"/>
          </p:nvPr>
        </p:nvSpPr>
        <p:spPr>
          <a:xfrm>
            <a:off x="504825" y="303212"/>
            <a:ext cx="9072562" cy="125888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100" name="Shape 100"/>
          <p:cNvSpPr txBox="1"/>
          <p:nvPr>
            <p:ph idx="1" type="body"/>
          </p:nvPr>
        </p:nvSpPr>
        <p:spPr>
          <a:xfrm>
            <a:off x="504825" y="1763713"/>
            <a:ext cx="4459288" cy="498951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01" name="Shape 101"/>
          <p:cNvSpPr txBox="1"/>
          <p:nvPr>
            <p:ph idx="2" type="body"/>
          </p:nvPr>
        </p:nvSpPr>
        <p:spPr>
          <a:xfrm>
            <a:off x="5116513" y="1763713"/>
            <a:ext cx="4460875" cy="498951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02" name="Shape 102"/>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3" name="Shape 103"/>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4" name="Shape 104"/>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05" name="Shape 105"/>
        <p:cNvGrpSpPr/>
        <p:nvPr/>
      </p:nvGrpSpPr>
      <p:grpSpPr>
        <a:xfrm>
          <a:off x="0" y="0"/>
          <a:ext cx="0" cy="0"/>
          <a:chOff x="0" y="0"/>
          <a:chExt cx="0" cy="0"/>
        </a:xfrm>
      </p:grpSpPr>
      <p:sp>
        <p:nvSpPr>
          <p:cNvPr id="106" name="Shape 106"/>
          <p:cNvSpPr txBox="1"/>
          <p:nvPr>
            <p:ph type="title"/>
          </p:nvPr>
        </p:nvSpPr>
        <p:spPr>
          <a:xfrm>
            <a:off x="796925" y="4857750"/>
            <a:ext cx="8567738" cy="1501775"/>
          </a:xfrm>
          <a:prstGeom prst="rect">
            <a:avLst/>
          </a:prstGeom>
          <a:noFill/>
          <a:ln>
            <a:noFill/>
          </a:ln>
        </p:spPr>
        <p:txBody>
          <a:bodyPr anchorCtr="0" anchor="t" bIns="91425" lIns="91425" rIns="91425" wrap="square" tIns="91425"/>
          <a:lstStyle>
            <a:lvl1pPr indent="0" lvl="0" marL="0" marR="0" rtl="0" algn="l">
              <a:spcBef>
                <a:spcPts val="0"/>
              </a:spcBef>
              <a:spcAft>
                <a:spcPts val="0"/>
              </a:spcAft>
              <a:buSzPct val="350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107" name="Shape 107"/>
          <p:cNvSpPr txBox="1"/>
          <p:nvPr>
            <p:ph idx="1" type="body"/>
          </p:nvPr>
        </p:nvSpPr>
        <p:spPr>
          <a:xfrm>
            <a:off x="796925" y="3203575"/>
            <a:ext cx="8567738" cy="1654175"/>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SzPct val="100000"/>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SzPct val="100000"/>
              <a:buFont typeface="Arial"/>
              <a:buNone/>
              <a:defRPr b="0" i="0" sz="1400" u="none" cap="none" strike="noStrike">
                <a:solidFill>
                  <a:schemeClr val="dk1"/>
                </a:solidFill>
                <a:latin typeface="Arial"/>
                <a:ea typeface="Arial"/>
                <a:cs typeface="Arial"/>
                <a:sym typeface="Arial"/>
              </a:defRPr>
            </a:lvl9pPr>
          </a:lstStyle>
          <a:p/>
        </p:txBody>
      </p:sp>
      <p:sp>
        <p:nvSpPr>
          <p:cNvPr id="108" name="Shape 108"/>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9" name="Shape 109"/>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10" name="Shape 110"/>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1" name="Shape 111"/>
        <p:cNvGrpSpPr/>
        <p:nvPr/>
      </p:nvGrpSpPr>
      <p:grpSpPr>
        <a:xfrm>
          <a:off x="0" y="0"/>
          <a:ext cx="0" cy="0"/>
          <a:chOff x="0" y="0"/>
          <a:chExt cx="0" cy="0"/>
        </a:xfrm>
      </p:grpSpPr>
      <p:sp>
        <p:nvSpPr>
          <p:cNvPr id="112" name="Shape 112"/>
          <p:cNvSpPr txBox="1"/>
          <p:nvPr>
            <p:ph type="title"/>
          </p:nvPr>
        </p:nvSpPr>
        <p:spPr>
          <a:xfrm>
            <a:off x="504825" y="303212"/>
            <a:ext cx="9072562" cy="125888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113" name="Shape 113"/>
          <p:cNvSpPr txBox="1"/>
          <p:nvPr>
            <p:ph idx="1" type="body"/>
          </p:nvPr>
        </p:nvSpPr>
        <p:spPr>
          <a:xfrm>
            <a:off x="504825" y="1763712"/>
            <a:ext cx="9072562" cy="49895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4" name="Shape 114"/>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15" name="Shape 115"/>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16" name="Shape 116"/>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7" name="Shape 117"/>
        <p:cNvGrpSpPr/>
        <p:nvPr/>
      </p:nvGrpSpPr>
      <p:grpSpPr>
        <a:xfrm>
          <a:off x="0" y="0"/>
          <a:ext cx="0" cy="0"/>
          <a:chOff x="0" y="0"/>
          <a:chExt cx="0" cy="0"/>
        </a:xfrm>
      </p:grpSpPr>
      <p:sp>
        <p:nvSpPr>
          <p:cNvPr id="118" name="Shape 118"/>
          <p:cNvSpPr txBox="1"/>
          <p:nvPr>
            <p:ph type="ctrTitle"/>
          </p:nvPr>
        </p:nvSpPr>
        <p:spPr>
          <a:xfrm>
            <a:off x="755650" y="2347913"/>
            <a:ext cx="8569325" cy="162083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119" name="Shape 119"/>
          <p:cNvSpPr txBox="1"/>
          <p:nvPr>
            <p:ph idx="1" type="subTitle"/>
          </p:nvPr>
        </p:nvSpPr>
        <p:spPr>
          <a:xfrm>
            <a:off x="1512888" y="4283075"/>
            <a:ext cx="7056437" cy="1931988"/>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chemeClr val="dk1"/>
              </a:buClr>
              <a:buSzPct val="1000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ct val="1000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ct val="1000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ct val="100000"/>
              <a:buFont typeface="Arial"/>
              <a:buNone/>
              <a:defRPr b="0" i="0" sz="2000" u="none" cap="none" strike="noStrike">
                <a:solidFill>
                  <a:schemeClr val="dk1"/>
                </a:solidFill>
                <a:latin typeface="Arial"/>
                <a:ea typeface="Arial"/>
                <a:cs typeface="Arial"/>
                <a:sym typeface="Arial"/>
              </a:defRPr>
            </a:lvl9pPr>
          </a:lstStyle>
          <a:p/>
        </p:txBody>
      </p:sp>
      <p:sp>
        <p:nvSpPr>
          <p:cNvPr id="120" name="Shape 120"/>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21" name="Shape 121"/>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22" name="Shape 122"/>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 name="Shape 16"/>
        <p:cNvGrpSpPr/>
        <p:nvPr/>
      </p:nvGrpSpPr>
      <p:grpSpPr>
        <a:xfrm>
          <a:off x="0" y="0"/>
          <a:ext cx="0" cy="0"/>
          <a:chOff x="0" y="0"/>
          <a:chExt cx="0" cy="0"/>
        </a:xfrm>
      </p:grpSpPr>
      <p:sp>
        <p:nvSpPr>
          <p:cNvPr id="17" name="Shape 17"/>
          <p:cNvSpPr txBox="1"/>
          <p:nvPr>
            <p:ph type="title"/>
          </p:nvPr>
        </p:nvSpPr>
        <p:spPr>
          <a:xfrm>
            <a:off x="739775" y="182562"/>
            <a:ext cx="8601075" cy="1255712"/>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8" name="Shape 18"/>
        <p:cNvGrpSpPr/>
        <p:nvPr/>
      </p:nvGrpSpPr>
      <p:grpSpPr>
        <a:xfrm>
          <a:off x="0" y="0"/>
          <a:ext cx="0" cy="0"/>
          <a:chOff x="0" y="0"/>
          <a:chExt cx="0" cy="0"/>
        </a:xfrm>
      </p:grpSpPr>
      <p:sp>
        <p:nvSpPr>
          <p:cNvPr id="19" name="Shape 19"/>
          <p:cNvSpPr txBox="1"/>
          <p:nvPr>
            <p:ph type="title"/>
          </p:nvPr>
        </p:nvSpPr>
        <p:spPr>
          <a:xfrm rot="5400000">
            <a:off x="5017294" y="2356644"/>
            <a:ext cx="6497637" cy="2149475"/>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 type="body"/>
          </p:nvPr>
        </p:nvSpPr>
        <p:spPr>
          <a:xfrm rot="5400000">
            <a:off x="640556" y="281781"/>
            <a:ext cx="6497637" cy="6299200"/>
          </a:xfrm>
          <a:prstGeom prst="rect">
            <a:avLst/>
          </a:prstGeom>
          <a:noFill/>
          <a:ln>
            <a:noFill/>
          </a:ln>
        </p:spPr>
        <p:txBody>
          <a:bodyPr anchorCtr="0" anchor="t" bIns="91425" lIns="91425" rIns="91425" wrap="square" tIns="91425"/>
          <a:lstStyle>
            <a:lvl1pPr indent="-233997" lvl="0" marL="427038" marR="0" rtl="0" algn="l">
              <a:spcBef>
                <a:spcPts val="0"/>
              </a:spcBef>
              <a:spcAft>
                <a:spcPts val="100"/>
              </a:spcAft>
              <a:buClr>
                <a:srgbClr val="000000"/>
              </a:buClr>
              <a:buSzPct val="45000"/>
              <a:buFont typeface="Noto Sans Symbols"/>
              <a:buChar char="●"/>
              <a:defRPr b="1" sz="3200">
                <a:solidFill>
                  <a:srgbClr val="000000"/>
                </a:solidFill>
                <a:latin typeface="Comic Sans MS"/>
                <a:ea typeface="Comic Sans MS"/>
                <a:cs typeface="Comic Sans MS"/>
                <a:sym typeface="Comic Sans MS"/>
              </a:defRPr>
            </a:lvl1pPr>
            <a:lvl2pPr indent="-153987" lvl="1" marL="858838" marR="0" rtl="0" algn="l">
              <a:lnSpc>
                <a:spcPct val="94000"/>
              </a:lnSpc>
              <a:spcBef>
                <a:spcPts val="0"/>
              </a:spcBef>
              <a:spcAft>
                <a:spcPts val="1088"/>
              </a:spcAft>
              <a:buClr>
                <a:srgbClr val="000000"/>
              </a:buClr>
              <a:buSzPct val="75000"/>
              <a:buFont typeface="Noto Sans Symbols"/>
              <a:buChar char="–"/>
              <a:defRPr b="1" i="0" sz="2800" u="none" cap="none" strike="noStrike">
                <a:solidFill>
                  <a:srgbClr val="000000"/>
                </a:solidFill>
                <a:latin typeface="Comic Sans MS"/>
                <a:ea typeface="Comic Sans MS"/>
                <a:cs typeface="Comic Sans MS"/>
                <a:sym typeface="Comic Sans MS"/>
              </a:defRPr>
            </a:lvl2pPr>
            <a:lvl3pPr indent="-155257" lvl="2" marL="1290638" marR="0" rtl="0" algn="l">
              <a:lnSpc>
                <a:spcPct val="94000"/>
              </a:lnSpc>
              <a:spcBef>
                <a:spcPts val="0"/>
              </a:spcBef>
              <a:spcAft>
                <a:spcPts val="813"/>
              </a:spcAft>
              <a:buClr>
                <a:srgbClr val="000000"/>
              </a:buClr>
              <a:buSzPct val="45000"/>
              <a:buFont typeface="Noto Sans Symbols"/>
              <a:buChar char="●"/>
              <a:defRPr b="1" i="0" sz="2400" u="none" cap="none" strike="noStrike">
                <a:solidFill>
                  <a:srgbClr val="000000"/>
                </a:solidFill>
                <a:latin typeface="Comic Sans MS"/>
                <a:ea typeface="Comic Sans MS"/>
                <a:cs typeface="Comic Sans MS"/>
                <a:sym typeface="Comic Sans MS"/>
              </a:defRPr>
            </a:lvl3pPr>
            <a:lvl4pPr indent="-115888" lvl="3" marL="1722438" marR="0" rtl="0" algn="l">
              <a:lnSpc>
                <a:spcPct val="94000"/>
              </a:lnSpc>
              <a:spcBef>
                <a:spcPts val="0"/>
              </a:spcBef>
              <a:spcAft>
                <a:spcPts val="525"/>
              </a:spcAft>
              <a:buClr>
                <a:srgbClr val="000000"/>
              </a:buClr>
              <a:buSzPct val="75000"/>
              <a:buFont typeface="Noto Sans Symbols"/>
              <a:buChar char="–"/>
              <a:defRPr b="1" i="0" sz="2000" u="none" cap="none" strike="noStrike">
                <a:solidFill>
                  <a:srgbClr val="000000"/>
                </a:solidFill>
                <a:latin typeface="Comic Sans MS"/>
                <a:ea typeface="Comic Sans MS"/>
                <a:cs typeface="Comic Sans MS"/>
                <a:sym typeface="Comic Sans MS"/>
              </a:defRPr>
            </a:lvl4pPr>
            <a:lvl5pPr indent="-166688" lvl="4" marL="21542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5pPr>
            <a:lvl6pPr indent="-166688" lvl="5" marL="26114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6pPr>
            <a:lvl7pPr indent="-166688" lvl="6" marL="30686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7pPr>
            <a:lvl8pPr indent="-166687" lvl="7" marL="35258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8pPr>
            <a:lvl9pPr indent="-166687" lvl="8" marL="39830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1" name="Shape 21"/>
        <p:cNvGrpSpPr/>
        <p:nvPr/>
      </p:nvGrpSpPr>
      <p:grpSpPr>
        <a:xfrm>
          <a:off x="0" y="0"/>
          <a:ext cx="0" cy="0"/>
          <a:chOff x="0" y="0"/>
          <a:chExt cx="0" cy="0"/>
        </a:xfrm>
      </p:grpSpPr>
      <p:sp>
        <p:nvSpPr>
          <p:cNvPr id="22" name="Shape 22"/>
          <p:cNvSpPr txBox="1"/>
          <p:nvPr>
            <p:ph type="title"/>
          </p:nvPr>
        </p:nvSpPr>
        <p:spPr>
          <a:xfrm>
            <a:off x="739775" y="182562"/>
            <a:ext cx="8601075" cy="1255712"/>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23" name="Shape 23"/>
          <p:cNvSpPr txBox="1"/>
          <p:nvPr>
            <p:ph idx="1" type="body"/>
          </p:nvPr>
        </p:nvSpPr>
        <p:spPr>
          <a:xfrm rot="5400000">
            <a:off x="2554288" y="-106362"/>
            <a:ext cx="4972050" cy="8601075"/>
          </a:xfrm>
          <a:prstGeom prst="rect">
            <a:avLst/>
          </a:prstGeom>
          <a:noFill/>
          <a:ln>
            <a:noFill/>
          </a:ln>
        </p:spPr>
        <p:txBody>
          <a:bodyPr anchorCtr="0" anchor="t" bIns="91425" lIns="91425" rIns="91425" wrap="square" tIns="91425"/>
          <a:lstStyle>
            <a:lvl1pPr indent="-233997" lvl="0" marL="427038" marR="0" rtl="0" algn="l">
              <a:spcBef>
                <a:spcPts val="0"/>
              </a:spcBef>
              <a:spcAft>
                <a:spcPts val="100"/>
              </a:spcAft>
              <a:buClr>
                <a:srgbClr val="000000"/>
              </a:buClr>
              <a:buSzPct val="45000"/>
              <a:buFont typeface="Noto Sans Symbols"/>
              <a:buChar char="●"/>
              <a:defRPr b="1" sz="3200">
                <a:solidFill>
                  <a:srgbClr val="000000"/>
                </a:solidFill>
                <a:latin typeface="Comic Sans MS"/>
                <a:ea typeface="Comic Sans MS"/>
                <a:cs typeface="Comic Sans MS"/>
                <a:sym typeface="Comic Sans MS"/>
              </a:defRPr>
            </a:lvl1pPr>
            <a:lvl2pPr indent="-153987" lvl="1" marL="858838" marR="0" rtl="0" algn="l">
              <a:lnSpc>
                <a:spcPct val="94000"/>
              </a:lnSpc>
              <a:spcBef>
                <a:spcPts val="0"/>
              </a:spcBef>
              <a:spcAft>
                <a:spcPts val="1088"/>
              </a:spcAft>
              <a:buClr>
                <a:srgbClr val="000000"/>
              </a:buClr>
              <a:buSzPct val="75000"/>
              <a:buFont typeface="Noto Sans Symbols"/>
              <a:buChar char="–"/>
              <a:defRPr b="1" i="0" sz="2800" u="none" cap="none" strike="noStrike">
                <a:solidFill>
                  <a:srgbClr val="000000"/>
                </a:solidFill>
                <a:latin typeface="Comic Sans MS"/>
                <a:ea typeface="Comic Sans MS"/>
                <a:cs typeface="Comic Sans MS"/>
                <a:sym typeface="Comic Sans MS"/>
              </a:defRPr>
            </a:lvl2pPr>
            <a:lvl3pPr indent="-155257" lvl="2" marL="1290638" marR="0" rtl="0" algn="l">
              <a:lnSpc>
                <a:spcPct val="94000"/>
              </a:lnSpc>
              <a:spcBef>
                <a:spcPts val="0"/>
              </a:spcBef>
              <a:spcAft>
                <a:spcPts val="813"/>
              </a:spcAft>
              <a:buClr>
                <a:srgbClr val="000000"/>
              </a:buClr>
              <a:buSzPct val="45000"/>
              <a:buFont typeface="Noto Sans Symbols"/>
              <a:buChar char="●"/>
              <a:defRPr b="1" i="0" sz="2400" u="none" cap="none" strike="noStrike">
                <a:solidFill>
                  <a:srgbClr val="000000"/>
                </a:solidFill>
                <a:latin typeface="Comic Sans MS"/>
                <a:ea typeface="Comic Sans MS"/>
                <a:cs typeface="Comic Sans MS"/>
                <a:sym typeface="Comic Sans MS"/>
              </a:defRPr>
            </a:lvl3pPr>
            <a:lvl4pPr indent="-115888" lvl="3" marL="1722438" marR="0" rtl="0" algn="l">
              <a:lnSpc>
                <a:spcPct val="94000"/>
              </a:lnSpc>
              <a:spcBef>
                <a:spcPts val="0"/>
              </a:spcBef>
              <a:spcAft>
                <a:spcPts val="525"/>
              </a:spcAft>
              <a:buClr>
                <a:srgbClr val="000000"/>
              </a:buClr>
              <a:buSzPct val="75000"/>
              <a:buFont typeface="Noto Sans Symbols"/>
              <a:buChar char="–"/>
              <a:defRPr b="1" i="0" sz="2000" u="none" cap="none" strike="noStrike">
                <a:solidFill>
                  <a:srgbClr val="000000"/>
                </a:solidFill>
                <a:latin typeface="Comic Sans MS"/>
                <a:ea typeface="Comic Sans MS"/>
                <a:cs typeface="Comic Sans MS"/>
                <a:sym typeface="Comic Sans MS"/>
              </a:defRPr>
            </a:lvl4pPr>
            <a:lvl5pPr indent="-166688" lvl="4" marL="21542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5pPr>
            <a:lvl6pPr indent="-166688" lvl="5" marL="26114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6pPr>
            <a:lvl7pPr indent="-166688" lvl="6" marL="30686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7pPr>
            <a:lvl8pPr indent="-166687" lvl="7" marL="35258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8pPr>
            <a:lvl9pPr indent="-166687" lvl="8" marL="39830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4" name="Shape 24"/>
        <p:cNvGrpSpPr/>
        <p:nvPr/>
      </p:nvGrpSpPr>
      <p:grpSpPr>
        <a:xfrm>
          <a:off x="0" y="0"/>
          <a:ext cx="0" cy="0"/>
          <a:chOff x="0" y="0"/>
          <a:chExt cx="0" cy="0"/>
        </a:xfrm>
      </p:grpSpPr>
      <p:sp>
        <p:nvSpPr>
          <p:cNvPr id="25" name="Shape 25"/>
          <p:cNvSpPr txBox="1"/>
          <p:nvPr>
            <p:ph type="title"/>
          </p:nvPr>
        </p:nvSpPr>
        <p:spPr>
          <a:xfrm>
            <a:off x="1976438" y="5291138"/>
            <a:ext cx="6048375" cy="625475"/>
          </a:xfrm>
          <a:prstGeom prst="rect">
            <a:avLst/>
          </a:prstGeom>
          <a:noFill/>
          <a:ln>
            <a:noFill/>
          </a:ln>
        </p:spPr>
        <p:txBody>
          <a:bodyPr anchorCtr="0" anchor="b" bIns="91425" lIns="91425" rIns="91425" wrap="square" tIns="91425"/>
          <a:lstStyle>
            <a:lvl1pPr indent="0" lvl="0" marL="0" marR="0" rtl="0" algn="l">
              <a:lnSpc>
                <a:spcPct val="94000"/>
              </a:lnSpc>
              <a:spcBef>
                <a:spcPts val="0"/>
              </a:spcBef>
              <a:spcAft>
                <a:spcPts val="0"/>
              </a:spcAft>
              <a:buSzPct val="70000"/>
              <a:buNone/>
              <a:defRPr b="1" i="0" sz="20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26" name="Shape 26"/>
          <p:cNvSpPr/>
          <p:nvPr>
            <p:ph idx="2" type="pic"/>
          </p:nvPr>
        </p:nvSpPr>
        <p:spPr>
          <a:xfrm>
            <a:off x="1976438" y="674688"/>
            <a:ext cx="6048375" cy="4537075"/>
          </a:xfrm>
          <a:prstGeom prst="rect">
            <a:avLst/>
          </a:prstGeom>
          <a:noFill/>
          <a:ln>
            <a:noFill/>
          </a:ln>
        </p:spPr>
        <p:txBody>
          <a:bodyPr anchorCtr="0" anchor="t" bIns="91425" lIns="91425" rIns="91425" wrap="square" tIns="91425"/>
          <a:lstStyle>
            <a:lvl1pPr indent="0" lvl="0" marL="0" marR="0" rtl="0" algn="l">
              <a:spcBef>
                <a:spcPts val="0"/>
              </a:spcBef>
              <a:spcAft>
                <a:spcPts val="100"/>
              </a:spcAft>
              <a:buClr>
                <a:srgbClr val="000000"/>
              </a:buClr>
              <a:buSzPct val="45000"/>
              <a:buFont typeface="Noto Sans Symbols"/>
              <a:buNone/>
              <a:defRPr b="1" sz="3200">
                <a:solidFill>
                  <a:srgbClr val="000000"/>
                </a:solidFill>
                <a:latin typeface="Comic Sans MS"/>
                <a:ea typeface="Comic Sans MS"/>
                <a:cs typeface="Comic Sans MS"/>
                <a:sym typeface="Comic Sans MS"/>
              </a:defRPr>
            </a:lvl1pPr>
            <a:lvl2pPr indent="0" lvl="1" marL="457200" marR="0" rtl="0" algn="l">
              <a:lnSpc>
                <a:spcPct val="94000"/>
              </a:lnSpc>
              <a:spcBef>
                <a:spcPts val="0"/>
              </a:spcBef>
              <a:spcAft>
                <a:spcPts val="1088"/>
              </a:spcAft>
              <a:buClr>
                <a:srgbClr val="000000"/>
              </a:buClr>
              <a:buSzPct val="75000"/>
              <a:buFont typeface="Noto Sans Symbols"/>
              <a:buNone/>
              <a:defRPr b="1" i="0" sz="2800" u="none" cap="none" strike="noStrike">
                <a:solidFill>
                  <a:srgbClr val="000000"/>
                </a:solidFill>
                <a:latin typeface="Comic Sans MS"/>
                <a:ea typeface="Comic Sans MS"/>
                <a:cs typeface="Comic Sans MS"/>
                <a:sym typeface="Comic Sans MS"/>
              </a:defRPr>
            </a:lvl2pPr>
            <a:lvl3pPr indent="0" lvl="2" marL="914400" marR="0" rtl="0" algn="l">
              <a:lnSpc>
                <a:spcPct val="94000"/>
              </a:lnSpc>
              <a:spcBef>
                <a:spcPts val="0"/>
              </a:spcBef>
              <a:spcAft>
                <a:spcPts val="813"/>
              </a:spcAft>
              <a:buClr>
                <a:srgbClr val="000000"/>
              </a:buClr>
              <a:buSzPct val="45000"/>
              <a:buFont typeface="Noto Sans Symbols"/>
              <a:buNone/>
              <a:defRPr b="1" i="0" sz="2400" u="none" cap="none" strike="noStrike">
                <a:solidFill>
                  <a:srgbClr val="000000"/>
                </a:solidFill>
                <a:latin typeface="Comic Sans MS"/>
                <a:ea typeface="Comic Sans MS"/>
                <a:cs typeface="Comic Sans MS"/>
                <a:sym typeface="Comic Sans MS"/>
              </a:defRPr>
            </a:lvl3pPr>
            <a:lvl4pPr indent="0" lvl="3" marL="1371600" marR="0" rtl="0" algn="l">
              <a:lnSpc>
                <a:spcPct val="94000"/>
              </a:lnSpc>
              <a:spcBef>
                <a:spcPts val="0"/>
              </a:spcBef>
              <a:spcAft>
                <a:spcPts val="525"/>
              </a:spcAft>
              <a:buClr>
                <a:srgbClr val="000000"/>
              </a:buClr>
              <a:buSzPct val="75000"/>
              <a:buFont typeface="Noto Sans Symbols"/>
              <a:buNone/>
              <a:defRPr b="1" i="0" sz="2000" u="none" cap="none" strike="noStrike">
                <a:solidFill>
                  <a:srgbClr val="000000"/>
                </a:solidFill>
                <a:latin typeface="Comic Sans MS"/>
                <a:ea typeface="Comic Sans MS"/>
                <a:cs typeface="Comic Sans MS"/>
                <a:sym typeface="Comic Sans MS"/>
              </a:defRPr>
            </a:lvl4pPr>
            <a:lvl5pPr indent="0" lvl="4" marL="1828800" marR="0" rtl="0" algn="l">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5pPr>
            <a:lvl6pPr indent="0" lvl="5" marL="2286000" marR="0" rtl="0" algn="l">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6pPr>
            <a:lvl7pPr indent="0" lvl="6" marL="2743200" marR="0" rtl="0" algn="l">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7pPr>
            <a:lvl8pPr indent="0" lvl="7" marL="3200400" marR="0" rtl="0" algn="l">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8pPr>
            <a:lvl9pPr indent="0" lvl="8" marL="3657600" marR="0" rtl="0" algn="l">
              <a:lnSpc>
                <a:spcPct val="94000"/>
              </a:lnSpc>
              <a:spcBef>
                <a:spcPts val="0"/>
              </a:spcBef>
              <a:spcAft>
                <a:spcPts val="238"/>
              </a:spcAft>
              <a:buClr>
                <a:srgbClr val="000000"/>
              </a:buClr>
              <a:buSzPct val="45000"/>
              <a:buFont typeface="Noto Sans Symbols"/>
              <a:buNone/>
              <a:defRPr b="1" i="0" sz="2000" u="none" cap="none" strike="noStrike">
                <a:solidFill>
                  <a:srgbClr val="000000"/>
                </a:solidFill>
                <a:latin typeface="Comic Sans MS"/>
                <a:ea typeface="Comic Sans MS"/>
                <a:cs typeface="Comic Sans MS"/>
                <a:sym typeface="Comic Sans MS"/>
              </a:defRPr>
            </a:lvl9pPr>
          </a:lstStyle>
          <a:p/>
        </p:txBody>
      </p:sp>
      <p:sp>
        <p:nvSpPr>
          <p:cNvPr id="27" name="Shape 27"/>
          <p:cNvSpPr txBox="1"/>
          <p:nvPr>
            <p:ph idx="1" type="body"/>
          </p:nvPr>
        </p:nvSpPr>
        <p:spPr>
          <a:xfrm>
            <a:off x="1976438" y="5916613"/>
            <a:ext cx="6048375" cy="887412"/>
          </a:xfrm>
          <a:prstGeom prst="rect">
            <a:avLst/>
          </a:prstGeom>
          <a:noFill/>
          <a:ln>
            <a:noFill/>
          </a:ln>
        </p:spPr>
        <p:txBody>
          <a:bodyPr anchorCtr="0" anchor="t" bIns="91425" lIns="91425" rIns="91425" wrap="square" tIns="91425"/>
          <a:lstStyle>
            <a:lvl1pPr indent="0" lvl="0" marL="0" marR="0" rtl="0" algn="l">
              <a:spcBef>
                <a:spcPts val="0"/>
              </a:spcBef>
              <a:spcAft>
                <a:spcPts val="100"/>
              </a:spcAft>
              <a:buClr>
                <a:srgbClr val="000000"/>
              </a:buClr>
              <a:buSzPct val="45000"/>
              <a:buFont typeface="Noto Sans Symbols"/>
              <a:buNone/>
              <a:defRPr b="1" sz="1400">
                <a:solidFill>
                  <a:srgbClr val="000000"/>
                </a:solidFill>
                <a:latin typeface="Comic Sans MS"/>
                <a:ea typeface="Comic Sans MS"/>
                <a:cs typeface="Comic Sans MS"/>
                <a:sym typeface="Comic Sans MS"/>
              </a:defRPr>
            </a:lvl1pPr>
            <a:lvl2pPr indent="0" lvl="1" marL="457200" marR="0" rtl="0" algn="l">
              <a:lnSpc>
                <a:spcPct val="94000"/>
              </a:lnSpc>
              <a:spcBef>
                <a:spcPts val="0"/>
              </a:spcBef>
              <a:spcAft>
                <a:spcPts val="1088"/>
              </a:spcAft>
              <a:buClr>
                <a:srgbClr val="000000"/>
              </a:buClr>
              <a:buSzPct val="75000"/>
              <a:buFont typeface="Noto Sans Symbols"/>
              <a:buNone/>
              <a:defRPr b="1" i="0" sz="1200" u="none" cap="none" strike="noStrike">
                <a:solidFill>
                  <a:srgbClr val="000000"/>
                </a:solidFill>
                <a:latin typeface="Comic Sans MS"/>
                <a:ea typeface="Comic Sans MS"/>
                <a:cs typeface="Comic Sans MS"/>
                <a:sym typeface="Comic Sans MS"/>
              </a:defRPr>
            </a:lvl2pPr>
            <a:lvl3pPr indent="0" lvl="2" marL="914400" marR="0" rtl="0" algn="l">
              <a:lnSpc>
                <a:spcPct val="94000"/>
              </a:lnSpc>
              <a:spcBef>
                <a:spcPts val="0"/>
              </a:spcBef>
              <a:spcAft>
                <a:spcPts val="813"/>
              </a:spcAft>
              <a:buClr>
                <a:srgbClr val="000000"/>
              </a:buClr>
              <a:buSzPct val="45000"/>
              <a:buFont typeface="Noto Sans Symbols"/>
              <a:buNone/>
              <a:defRPr b="1" i="0" sz="1000" u="none" cap="none" strike="noStrike">
                <a:solidFill>
                  <a:srgbClr val="000000"/>
                </a:solidFill>
                <a:latin typeface="Comic Sans MS"/>
                <a:ea typeface="Comic Sans MS"/>
                <a:cs typeface="Comic Sans MS"/>
                <a:sym typeface="Comic Sans MS"/>
              </a:defRPr>
            </a:lvl3pPr>
            <a:lvl4pPr indent="0" lvl="3" marL="1371600" marR="0" rtl="0" algn="l">
              <a:lnSpc>
                <a:spcPct val="94000"/>
              </a:lnSpc>
              <a:spcBef>
                <a:spcPts val="0"/>
              </a:spcBef>
              <a:spcAft>
                <a:spcPts val="525"/>
              </a:spcAft>
              <a:buClr>
                <a:srgbClr val="000000"/>
              </a:buClr>
              <a:buSzPct val="75000"/>
              <a:buFont typeface="Noto Sans Symbols"/>
              <a:buNone/>
              <a:defRPr b="1" i="0" sz="900" u="none" cap="none" strike="noStrike">
                <a:solidFill>
                  <a:srgbClr val="000000"/>
                </a:solidFill>
                <a:latin typeface="Comic Sans MS"/>
                <a:ea typeface="Comic Sans MS"/>
                <a:cs typeface="Comic Sans MS"/>
                <a:sym typeface="Comic Sans MS"/>
              </a:defRPr>
            </a:lvl4pPr>
            <a:lvl5pPr indent="0" lvl="4" marL="18288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5pPr>
            <a:lvl6pPr indent="0" lvl="5" marL="22860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6pPr>
            <a:lvl7pPr indent="0" lvl="6" marL="27432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7pPr>
            <a:lvl8pPr indent="0" lvl="7" marL="32004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8pPr>
            <a:lvl9pPr indent="0" lvl="8" marL="36576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8" name="Shape 28"/>
        <p:cNvGrpSpPr/>
        <p:nvPr/>
      </p:nvGrpSpPr>
      <p:grpSpPr>
        <a:xfrm>
          <a:off x="0" y="0"/>
          <a:ext cx="0" cy="0"/>
          <a:chOff x="0" y="0"/>
          <a:chExt cx="0" cy="0"/>
        </a:xfrm>
      </p:grpSpPr>
      <p:sp>
        <p:nvSpPr>
          <p:cNvPr id="29" name="Shape 29"/>
          <p:cNvSpPr txBox="1"/>
          <p:nvPr>
            <p:ph type="title"/>
          </p:nvPr>
        </p:nvSpPr>
        <p:spPr>
          <a:xfrm>
            <a:off x="504825" y="301625"/>
            <a:ext cx="3316288" cy="1279525"/>
          </a:xfrm>
          <a:prstGeom prst="rect">
            <a:avLst/>
          </a:prstGeom>
          <a:noFill/>
          <a:ln>
            <a:noFill/>
          </a:ln>
        </p:spPr>
        <p:txBody>
          <a:bodyPr anchorCtr="0" anchor="b" bIns="91425" lIns="91425" rIns="91425" wrap="square" tIns="91425"/>
          <a:lstStyle>
            <a:lvl1pPr indent="0" lvl="0" marL="0" marR="0" rtl="0" algn="l">
              <a:lnSpc>
                <a:spcPct val="94000"/>
              </a:lnSpc>
              <a:spcBef>
                <a:spcPts val="0"/>
              </a:spcBef>
              <a:spcAft>
                <a:spcPts val="0"/>
              </a:spcAft>
              <a:buSzPct val="70000"/>
              <a:buNone/>
              <a:defRPr b="1" i="0" sz="20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0" name="Shape 30"/>
          <p:cNvSpPr txBox="1"/>
          <p:nvPr>
            <p:ph idx="1" type="body"/>
          </p:nvPr>
        </p:nvSpPr>
        <p:spPr>
          <a:xfrm>
            <a:off x="3941763" y="301625"/>
            <a:ext cx="5635625" cy="6451600"/>
          </a:xfrm>
          <a:prstGeom prst="rect">
            <a:avLst/>
          </a:prstGeom>
          <a:noFill/>
          <a:ln>
            <a:noFill/>
          </a:ln>
        </p:spPr>
        <p:txBody>
          <a:bodyPr anchorCtr="0" anchor="t" bIns="91425" lIns="91425" rIns="91425" wrap="square" tIns="91425"/>
          <a:lstStyle>
            <a:lvl1pPr indent="-233997" lvl="0" marL="427038" marR="0" rtl="0" algn="l">
              <a:spcBef>
                <a:spcPts val="0"/>
              </a:spcBef>
              <a:spcAft>
                <a:spcPts val="100"/>
              </a:spcAft>
              <a:buClr>
                <a:srgbClr val="000000"/>
              </a:buClr>
              <a:buSzPct val="45000"/>
              <a:buFont typeface="Noto Sans Symbols"/>
              <a:buChar char="●"/>
              <a:defRPr b="1" sz="3200">
                <a:solidFill>
                  <a:srgbClr val="000000"/>
                </a:solidFill>
                <a:latin typeface="Comic Sans MS"/>
                <a:ea typeface="Comic Sans MS"/>
                <a:cs typeface="Comic Sans MS"/>
                <a:sym typeface="Comic Sans MS"/>
              </a:defRPr>
            </a:lvl1pPr>
            <a:lvl2pPr indent="-153987" lvl="1" marL="858838" marR="0" rtl="0" algn="l">
              <a:lnSpc>
                <a:spcPct val="94000"/>
              </a:lnSpc>
              <a:spcBef>
                <a:spcPts val="0"/>
              </a:spcBef>
              <a:spcAft>
                <a:spcPts val="1088"/>
              </a:spcAft>
              <a:buClr>
                <a:srgbClr val="000000"/>
              </a:buClr>
              <a:buSzPct val="75000"/>
              <a:buFont typeface="Noto Sans Symbols"/>
              <a:buChar char="–"/>
              <a:defRPr b="1" i="0" sz="2800" u="none" cap="none" strike="noStrike">
                <a:solidFill>
                  <a:srgbClr val="000000"/>
                </a:solidFill>
                <a:latin typeface="Comic Sans MS"/>
                <a:ea typeface="Comic Sans MS"/>
                <a:cs typeface="Comic Sans MS"/>
                <a:sym typeface="Comic Sans MS"/>
              </a:defRPr>
            </a:lvl2pPr>
            <a:lvl3pPr indent="-155257" lvl="2" marL="1290638" marR="0" rtl="0" algn="l">
              <a:lnSpc>
                <a:spcPct val="94000"/>
              </a:lnSpc>
              <a:spcBef>
                <a:spcPts val="0"/>
              </a:spcBef>
              <a:spcAft>
                <a:spcPts val="813"/>
              </a:spcAft>
              <a:buClr>
                <a:srgbClr val="000000"/>
              </a:buClr>
              <a:buSzPct val="45000"/>
              <a:buFont typeface="Noto Sans Symbols"/>
              <a:buChar char="●"/>
              <a:defRPr b="1" i="0" sz="2400" u="none" cap="none" strike="noStrike">
                <a:solidFill>
                  <a:srgbClr val="000000"/>
                </a:solidFill>
                <a:latin typeface="Comic Sans MS"/>
                <a:ea typeface="Comic Sans MS"/>
                <a:cs typeface="Comic Sans MS"/>
                <a:sym typeface="Comic Sans MS"/>
              </a:defRPr>
            </a:lvl3pPr>
            <a:lvl4pPr indent="-115888" lvl="3" marL="1722438" marR="0" rtl="0" algn="l">
              <a:lnSpc>
                <a:spcPct val="94000"/>
              </a:lnSpc>
              <a:spcBef>
                <a:spcPts val="0"/>
              </a:spcBef>
              <a:spcAft>
                <a:spcPts val="525"/>
              </a:spcAft>
              <a:buClr>
                <a:srgbClr val="000000"/>
              </a:buClr>
              <a:buSzPct val="75000"/>
              <a:buFont typeface="Noto Sans Symbols"/>
              <a:buChar char="–"/>
              <a:defRPr b="1" i="0" sz="2000" u="none" cap="none" strike="noStrike">
                <a:solidFill>
                  <a:srgbClr val="000000"/>
                </a:solidFill>
                <a:latin typeface="Comic Sans MS"/>
                <a:ea typeface="Comic Sans MS"/>
                <a:cs typeface="Comic Sans MS"/>
                <a:sym typeface="Comic Sans MS"/>
              </a:defRPr>
            </a:lvl4pPr>
            <a:lvl5pPr indent="-166688" lvl="4" marL="21542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5pPr>
            <a:lvl6pPr indent="-166688" lvl="5" marL="26114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6pPr>
            <a:lvl7pPr indent="-166688" lvl="6" marL="30686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7pPr>
            <a:lvl8pPr indent="-166687" lvl="7" marL="35258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8pPr>
            <a:lvl9pPr indent="-166687" lvl="8" marL="39830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9pPr>
          </a:lstStyle>
          <a:p/>
        </p:txBody>
      </p:sp>
      <p:sp>
        <p:nvSpPr>
          <p:cNvPr id="31" name="Shape 31"/>
          <p:cNvSpPr txBox="1"/>
          <p:nvPr>
            <p:ph idx="2" type="body"/>
          </p:nvPr>
        </p:nvSpPr>
        <p:spPr>
          <a:xfrm>
            <a:off x="504825" y="1581150"/>
            <a:ext cx="3316288" cy="5172075"/>
          </a:xfrm>
          <a:prstGeom prst="rect">
            <a:avLst/>
          </a:prstGeom>
          <a:noFill/>
          <a:ln>
            <a:noFill/>
          </a:ln>
        </p:spPr>
        <p:txBody>
          <a:bodyPr anchorCtr="0" anchor="t" bIns="91425" lIns="91425" rIns="91425" wrap="square" tIns="91425"/>
          <a:lstStyle>
            <a:lvl1pPr indent="0" lvl="0" marL="0" marR="0" rtl="0" algn="l">
              <a:spcBef>
                <a:spcPts val="0"/>
              </a:spcBef>
              <a:spcAft>
                <a:spcPts val="100"/>
              </a:spcAft>
              <a:buClr>
                <a:srgbClr val="000000"/>
              </a:buClr>
              <a:buSzPct val="45000"/>
              <a:buFont typeface="Noto Sans Symbols"/>
              <a:buNone/>
              <a:defRPr b="1" sz="1400">
                <a:solidFill>
                  <a:srgbClr val="000000"/>
                </a:solidFill>
                <a:latin typeface="Comic Sans MS"/>
                <a:ea typeface="Comic Sans MS"/>
                <a:cs typeface="Comic Sans MS"/>
                <a:sym typeface="Comic Sans MS"/>
              </a:defRPr>
            </a:lvl1pPr>
            <a:lvl2pPr indent="0" lvl="1" marL="457200" marR="0" rtl="0" algn="l">
              <a:lnSpc>
                <a:spcPct val="94000"/>
              </a:lnSpc>
              <a:spcBef>
                <a:spcPts val="0"/>
              </a:spcBef>
              <a:spcAft>
                <a:spcPts val="1088"/>
              </a:spcAft>
              <a:buClr>
                <a:srgbClr val="000000"/>
              </a:buClr>
              <a:buSzPct val="75000"/>
              <a:buFont typeface="Noto Sans Symbols"/>
              <a:buNone/>
              <a:defRPr b="1" i="0" sz="1200" u="none" cap="none" strike="noStrike">
                <a:solidFill>
                  <a:srgbClr val="000000"/>
                </a:solidFill>
                <a:latin typeface="Comic Sans MS"/>
                <a:ea typeface="Comic Sans MS"/>
                <a:cs typeface="Comic Sans MS"/>
                <a:sym typeface="Comic Sans MS"/>
              </a:defRPr>
            </a:lvl2pPr>
            <a:lvl3pPr indent="0" lvl="2" marL="914400" marR="0" rtl="0" algn="l">
              <a:lnSpc>
                <a:spcPct val="94000"/>
              </a:lnSpc>
              <a:spcBef>
                <a:spcPts val="0"/>
              </a:spcBef>
              <a:spcAft>
                <a:spcPts val="813"/>
              </a:spcAft>
              <a:buClr>
                <a:srgbClr val="000000"/>
              </a:buClr>
              <a:buSzPct val="45000"/>
              <a:buFont typeface="Noto Sans Symbols"/>
              <a:buNone/>
              <a:defRPr b="1" i="0" sz="1000" u="none" cap="none" strike="noStrike">
                <a:solidFill>
                  <a:srgbClr val="000000"/>
                </a:solidFill>
                <a:latin typeface="Comic Sans MS"/>
                <a:ea typeface="Comic Sans MS"/>
                <a:cs typeface="Comic Sans MS"/>
                <a:sym typeface="Comic Sans MS"/>
              </a:defRPr>
            </a:lvl3pPr>
            <a:lvl4pPr indent="0" lvl="3" marL="1371600" marR="0" rtl="0" algn="l">
              <a:lnSpc>
                <a:spcPct val="94000"/>
              </a:lnSpc>
              <a:spcBef>
                <a:spcPts val="0"/>
              </a:spcBef>
              <a:spcAft>
                <a:spcPts val="525"/>
              </a:spcAft>
              <a:buClr>
                <a:srgbClr val="000000"/>
              </a:buClr>
              <a:buSzPct val="75000"/>
              <a:buFont typeface="Noto Sans Symbols"/>
              <a:buNone/>
              <a:defRPr b="1" i="0" sz="900" u="none" cap="none" strike="noStrike">
                <a:solidFill>
                  <a:srgbClr val="000000"/>
                </a:solidFill>
                <a:latin typeface="Comic Sans MS"/>
                <a:ea typeface="Comic Sans MS"/>
                <a:cs typeface="Comic Sans MS"/>
                <a:sym typeface="Comic Sans MS"/>
              </a:defRPr>
            </a:lvl4pPr>
            <a:lvl5pPr indent="0" lvl="4" marL="18288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5pPr>
            <a:lvl6pPr indent="0" lvl="5" marL="22860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6pPr>
            <a:lvl7pPr indent="0" lvl="6" marL="27432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7pPr>
            <a:lvl8pPr indent="0" lvl="7" marL="32004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8pPr>
            <a:lvl9pPr indent="0" lvl="8" marL="3657600" marR="0" rtl="0" algn="l">
              <a:lnSpc>
                <a:spcPct val="94000"/>
              </a:lnSpc>
              <a:spcBef>
                <a:spcPts val="0"/>
              </a:spcBef>
              <a:spcAft>
                <a:spcPts val="238"/>
              </a:spcAft>
              <a:buClr>
                <a:srgbClr val="000000"/>
              </a:buClr>
              <a:buSzPct val="45000"/>
              <a:buFont typeface="Noto Sans Symbols"/>
              <a:buNone/>
              <a:defRPr b="1" i="0" sz="9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2" name="Shape 32"/>
        <p:cNvGrpSpPr/>
        <p:nvPr/>
      </p:nvGrpSpPr>
      <p:grpSpPr>
        <a:xfrm>
          <a:off x="0" y="0"/>
          <a:ext cx="0" cy="0"/>
          <a:chOff x="0" y="0"/>
          <a:chExt cx="0" cy="0"/>
        </a:xfrm>
      </p:grpSpPr>
      <p:sp>
        <p:nvSpPr>
          <p:cNvPr id="33" name="Shape 33"/>
          <p:cNvSpPr txBox="1"/>
          <p:nvPr>
            <p:ph type="title"/>
          </p:nvPr>
        </p:nvSpPr>
        <p:spPr>
          <a:xfrm>
            <a:off x="504825" y="303213"/>
            <a:ext cx="9072563" cy="1258887"/>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4" name="Shape 34"/>
          <p:cNvSpPr txBox="1"/>
          <p:nvPr>
            <p:ph idx="1" type="body"/>
          </p:nvPr>
        </p:nvSpPr>
        <p:spPr>
          <a:xfrm>
            <a:off x="504825" y="1692275"/>
            <a:ext cx="4452938" cy="704850"/>
          </a:xfrm>
          <a:prstGeom prst="rect">
            <a:avLst/>
          </a:prstGeom>
          <a:noFill/>
          <a:ln>
            <a:noFill/>
          </a:ln>
        </p:spPr>
        <p:txBody>
          <a:bodyPr anchorCtr="0" anchor="b" bIns="91425" lIns="91425" rIns="91425" wrap="square" tIns="91425"/>
          <a:lstStyle>
            <a:lvl1pPr indent="0" lvl="0" marL="0" marR="0" rtl="0" algn="l">
              <a:spcBef>
                <a:spcPts val="0"/>
              </a:spcBef>
              <a:spcAft>
                <a:spcPts val="100"/>
              </a:spcAft>
              <a:buClr>
                <a:srgbClr val="000000"/>
              </a:buClr>
              <a:buSzPct val="45000"/>
              <a:buFont typeface="Noto Sans Symbols"/>
              <a:buNone/>
              <a:defRPr b="1" sz="2400">
                <a:solidFill>
                  <a:srgbClr val="000000"/>
                </a:solidFill>
                <a:latin typeface="Comic Sans MS"/>
                <a:ea typeface="Comic Sans MS"/>
                <a:cs typeface="Comic Sans MS"/>
                <a:sym typeface="Comic Sans MS"/>
              </a:defRPr>
            </a:lvl1pPr>
            <a:lvl2pPr indent="0" lvl="1" marL="457200" marR="0" rtl="0" algn="l">
              <a:lnSpc>
                <a:spcPct val="94000"/>
              </a:lnSpc>
              <a:spcBef>
                <a:spcPts val="0"/>
              </a:spcBef>
              <a:spcAft>
                <a:spcPts val="1088"/>
              </a:spcAft>
              <a:buClr>
                <a:srgbClr val="000000"/>
              </a:buClr>
              <a:buSzPct val="75000"/>
              <a:buFont typeface="Noto Sans Symbols"/>
              <a:buNone/>
              <a:defRPr b="1" i="0" sz="2000" u="none" cap="none" strike="noStrike">
                <a:solidFill>
                  <a:srgbClr val="000000"/>
                </a:solidFill>
                <a:latin typeface="Comic Sans MS"/>
                <a:ea typeface="Comic Sans MS"/>
                <a:cs typeface="Comic Sans MS"/>
                <a:sym typeface="Comic Sans MS"/>
              </a:defRPr>
            </a:lvl2pPr>
            <a:lvl3pPr indent="0" lvl="2" marL="914400" marR="0" rtl="0" algn="l">
              <a:lnSpc>
                <a:spcPct val="94000"/>
              </a:lnSpc>
              <a:spcBef>
                <a:spcPts val="0"/>
              </a:spcBef>
              <a:spcAft>
                <a:spcPts val="813"/>
              </a:spcAft>
              <a:buClr>
                <a:srgbClr val="000000"/>
              </a:buClr>
              <a:buSzPct val="45000"/>
              <a:buFont typeface="Noto Sans Symbols"/>
              <a:buNone/>
              <a:defRPr b="1" i="0" sz="1800" u="none" cap="none" strike="noStrike">
                <a:solidFill>
                  <a:srgbClr val="000000"/>
                </a:solidFill>
                <a:latin typeface="Comic Sans MS"/>
                <a:ea typeface="Comic Sans MS"/>
                <a:cs typeface="Comic Sans MS"/>
                <a:sym typeface="Comic Sans MS"/>
              </a:defRPr>
            </a:lvl3pPr>
            <a:lvl4pPr indent="0" lvl="3" marL="1371600" marR="0" rtl="0" algn="l">
              <a:lnSpc>
                <a:spcPct val="94000"/>
              </a:lnSpc>
              <a:spcBef>
                <a:spcPts val="0"/>
              </a:spcBef>
              <a:spcAft>
                <a:spcPts val="525"/>
              </a:spcAft>
              <a:buClr>
                <a:srgbClr val="000000"/>
              </a:buClr>
              <a:buSzPct val="75000"/>
              <a:buFont typeface="Noto Sans Symbols"/>
              <a:buNone/>
              <a:defRPr b="1" i="0" sz="1600" u="none" cap="none" strike="noStrike">
                <a:solidFill>
                  <a:srgbClr val="000000"/>
                </a:solidFill>
                <a:latin typeface="Comic Sans MS"/>
                <a:ea typeface="Comic Sans MS"/>
                <a:cs typeface="Comic Sans MS"/>
                <a:sym typeface="Comic Sans MS"/>
              </a:defRPr>
            </a:lvl4pPr>
            <a:lvl5pPr indent="0" lvl="4" marL="18288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5pPr>
            <a:lvl6pPr indent="0" lvl="5" marL="22860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6pPr>
            <a:lvl7pPr indent="0" lvl="6" marL="27432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7pPr>
            <a:lvl8pPr indent="0" lvl="7" marL="32004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8pPr>
            <a:lvl9pPr indent="0" lvl="8" marL="36576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9pPr>
          </a:lstStyle>
          <a:p/>
        </p:txBody>
      </p:sp>
      <p:sp>
        <p:nvSpPr>
          <p:cNvPr id="35" name="Shape 35"/>
          <p:cNvSpPr txBox="1"/>
          <p:nvPr>
            <p:ph idx="2" type="body"/>
          </p:nvPr>
        </p:nvSpPr>
        <p:spPr>
          <a:xfrm>
            <a:off x="504825" y="2397125"/>
            <a:ext cx="4452938" cy="4356100"/>
          </a:xfrm>
          <a:prstGeom prst="rect">
            <a:avLst/>
          </a:prstGeom>
          <a:noFill/>
          <a:ln>
            <a:noFill/>
          </a:ln>
        </p:spPr>
        <p:txBody>
          <a:bodyPr anchorCtr="0" anchor="t" bIns="91425" lIns="91425" rIns="91425" wrap="square" tIns="91425"/>
          <a:lstStyle>
            <a:lvl1pPr indent="-256857" lvl="0" marL="427038" marR="0" rtl="0" algn="l">
              <a:spcBef>
                <a:spcPts val="0"/>
              </a:spcBef>
              <a:spcAft>
                <a:spcPts val="100"/>
              </a:spcAft>
              <a:buClr>
                <a:srgbClr val="000000"/>
              </a:buClr>
              <a:buSzPct val="45000"/>
              <a:buFont typeface="Noto Sans Symbols"/>
              <a:buChar char="●"/>
              <a:defRPr b="1" sz="2400">
                <a:solidFill>
                  <a:srgbClr val="000000"/>
                </a:solidFill>
                <a:latin typeface="Comic Sans MS"/>
                <a:ea typeface="Comic Sans MS"/>
                <a:cs typeface="Comic Sans MS"/>
                <a:sym typeface="Comic Sans MS"/>
              </a:defRPr>
            </a:lvl1pPr>
            <a:lvl2pPr indent="-192087" lvl="1" marL="858838" marR="0" rtl="0" algn="l">
              <a:lnSpc>
                <a:spcPct val="94000"/>
              </a:lnSpc>
              <a:spcBef>
                <a:spcPts val="0"/>
              </a:spcBef>
              <a:spcAft>
                <a:spcPts val="1088"/>
              </a:spcAft>
              <a:buClr>
                <a:srgbClr val="000000"/>
              </a:buClr>
              <a:buSzPct val="75000"/>
              <a:buFont typeface="Noto Sans Symbols"/>
              <a:buChar char="–"/>
              <a:defRPr b="1" i="0" sz="2000" u="none" cap="none" strike="noStrike">
                <a:solidFill>
                  <a:srgbClr val="000000"/>
                </a:solidFill>
                <a:latin typeface="Comic Sans MS"/>
                <a:ea typeface="Comic Sans MS"/>
                <a:cs typeface="Comic Sans MS"/>
                <a:sym typeface="Comic Sans MS"/>
              </a:defRPr>
            </a:lvl2pPr>
            <a:lvl3pPr indent="-172402" lvl="2" marL="1290638" marR="0" rtl="0" algn="l">
              <a:lnSpc>
                <a:spcPct val="94000"/>
              </a:lnSpc>
              <a:spcBef>
                <a:spcPts val="0"/>
              </a:spcBef>
              <a:spcAft>
                <a:spcPts val="813"/>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3pPr>
            <a:lvl4pPr indent="-134938" lvl="3" marL="1722438" marR="0" rtl="0" algn="l">
              <a:lnSpc>
                <a:spcPct val="94000"/>
              </a:lnSpc>
              <a:spcBef>
                <a:spcPts val="0"/>
              </a:spcBef>
              <a:spcAft>
                <a:spcPts val="525"/>
              </a:spcAft>
              <a:buClr>
                <a:srgbClr val="000000"/>
              </a:buClr>
              <a:buSzPct val="75000"/>
              <a:buFont typeface="Noto Sans Symbols"/>
              <a:buChar char="–"/>
              <a:defRPr b="1" i="0" sz="1600" u="none" cap="none" strike="noStrike">
                <a:solidFill>
                  <a:srgbClr val="000000"/>
                </a:solidFill>
                <a:latin typeface="Comic Sans MS"/>
                <a:ea typeface="Comic Sans MS"/>
                <a:cs typeface="Comic Sans MS"/>
                <a:sym typeface="Comic Sans MS"/>
              </a:defRPr>
            </a:lvl4pPr>
            <a:lvl5pPr indent="-178118" lvl="4" marL="21542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5pPr>
            <a:lvl6pPr indent="-178118" lvl="5" marL="26114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6pPr>
            <a:lvl7pPr indent="-178118" lvl="6" marL="30686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7pPr>
            <a:lvl8pPr indent="-178117" lvl="7" marL="35258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8pPr>
            <a:lvl9pPr indent="-178117" lvl="8" marL="39830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9pPr>
          </a:lstStyle>
          <a:p/>
        </p:txBody>
      </p:sp>
      <p:sp>
        <p:nvSpPr>
          <p:cNvPr id="36" name="Shape 36"/>
          <p:cNvSpPr txBox="1"/>
          <p:nvPr>
            <p:ph idx="3" type="body"/>
          </p:nvPr>
        </p:nvSpPr>
        <p:spPr>
          <a:xfrm>
            <a:off x="5121275" y="1692275"/>
            <a:ext cx="4456113" cy="704850"/>
          </a:xfrm>
          <a:prstGeom prst="rect">
            <a:avLst/>
          </a:prstGeom>
          <a:noFill/>
          <a:ln>
            <a:noFill/>
          </a:ln>
        </p:spPr>
        <p:txBody>
          <a:bodyPr anchorCtr="0" anchor="b" bIns="91425" lIns="91425" rIns="91425" wrap="square" tIns="91425"/>
          <a:lstStyle>
            <a:lvl1pPr indent="0" lvl="0" marL="0" marR="0" rtl="0" algn="l">
              <a:spcBef>
                <a:spcPts val="0"/>
              </a:spcBef>
              <a:spcAft>
                <a:spcPts val="100"/>
              </a:spcAft>
              <a:buClr>
                <a:srgbClr val="000000"/>
              </a:buClr>
              <a:buSzPct val="45000"/>
              <a:buFont typeface="Noto Sans Symbols"/>
              <a:buNone/>
              <a:defRPr b="1" sz="2400">
                <a:solidFill>
                  <a:srgbClr val="000000"/>
                </a:solidFill>
                <a:latin typeface="Comic Sans MS"/>
                <a:ea typeface="Comic Sans MS"/>
                <a:cs typeface="Comic Sans MS"/>
                <a:sym typeface="Comic Sans MS"/>
              </a:defRPr>
            </a:lvl1pPr>
            <a:lvl2pPr indent="0" lvl="1" marL="457200" marR="0" rtl="0" algn="l">
              <a:lnSpc>
                <a:spcPct val="94000"/>
              </a:lnSpc>
              <a:spcBef>
                <a:spcPts val="0"/>
              </a:spcBef>
              <a:spcAft>
                <a:spcPts val="1088"/>
              </a:spcAft>
              <a:buClr>
                <a:srgbClr val="000000"/>
              </a:buClr>
              <a:buSzPct val="75000"/>
              <a:buFont typeface="Noto Sans Symbols"/>
              <a:buNone/>
              <a:defRPr b="1" i="0" sz="2000" u="none" cap="none" strike="noStrike">
                <a:solidFill>
                  <a:srgbClr val="000000"/>
                </a:solidFill>
                <a:latin typeface="Comic Sans MS"/>
                <a:ea typeface="Comic Sans MS"/>
                <a:cs typeface="Comic Sans MS"/>
                <a:sym typeface="Comic Sans MS"/>
              </a:defRPr>
            </a:lvl2pPr>
            <a:lvl3pPr indent="0" lvl="2" marL="914400" marR="0" rtl="0" algn="l">
              <a:lnSpc>
                <a:spcPct val="94000"/>
              </a:lnSpc>
              <a:spcBef>
                <a:spcPts val="0"/>
              </a:spcBef>
              <a:spcAft>
                <a:spcPts val="813"/>
              </a:spcAft>
              <a:buClr>
                <a:srgbClr val="000000"/>
              </a:buClr>
              <a:buSzPct val="45000"/>
              <a:buFont typeface="Noto Sans Symbols"/>
              <a:buNone/>
              <a:defRPr b="1" i="0" sz="1800" u="none" cap="none" strike="noStrike">
                <a:solidFill>
                  <a:srgbClr val="000000"/>
                </a:solidFill>
                <a:latin typeface="Comic Sans MS"/>
                <a:ea typeface="Comic Sans MS"/>
                <a:cs typeface="Comic Sans MS"/>
                <a:sym typeface="Comic Sans MS"/>
              </a:defRPr>
            </a:lvl3pPr>
            <a:lvl4pPr indent="0" lvl="3" marL="1371600" marR="0" rtl="0" algn="l">
              <a:lnSpc>
                <a:spcPct val="94000"/>
              </a:lnSpc>
              <a:spcBef>
                <a:spcPts val="0"/>
              </a:spcBef>
              <a:spcAft>
                <a:spcPts val="525"/>
              </a:spcAft>
              <a:buClr>
                <a:srgbClr val="000000"/>
              </a:buClr>
              <a:buSzPct val="75000"/>
              <a:buFont typeface="Noto Sans Symbols"/>
              <a:buNone/>
              <a:defRPr b="1" i="0" sz="1600" u="none" cap="none" strike="noStrike">
                <a:solidFill>
                  <a:srgbClr val="000000"/>
                </a:solidFill>
                <a:latin typeface="Comic Sans MS"/>
                <a:ea typeface="Comic Sans MS"/>
                <a:cs typeface="Comic Sans MS"/>
                <a:sym typeface="Comic Sans MS"/>
              </a:defRPr>
            </a:lvl4pPr>
            <a:lvl5pPr indent="0" lvl="4" marL="18288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5pPr>
            <a:lvl6pPr indent="0" lvl="5" marL="22860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6pPr>
            <a:lvl7pPr indent="0" lvl="6" marL="27432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7pPr>
            <a:lvl8pPr indent="0" lvl="7" marL="32004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8pPr>
            <a:lvl9pPr indent="0" lvl="8" marL="3657600" marR="0" rtl="0" algn="l">
              <a:lnSpc>
                <a:spcPct val="94000"/>
              </a:lnSpc>
              <a:spcBef>
                <a:spcPts val="0"/>
              </a:spcBef>
              <a:spcAft>
                <a:spcPts val="238"/>
              </a:spcAft>
              <a:buClr>
                <a:srgbClr val="000000"/>
              </a:buClr>
              <a:buSzPct val="45000"/>
              <a:buFont typeface="Noto Sans Symbols"/>
              <a:buNone/>
              <a:defRPr b="1" i="0" sz="1600" u="none" cap="none" strike="noStrike">
                <a:solidFill>
                  <a:srgbClr val="000000"/>
                </a:solidFill>
                <a:latin typeface="Comic Sans MS"/>
                <a:ea typeface="Comic Sans MS"/>
                <a:cs typeface="Comic Sans MS"/>
                <a:sym typeface="Comic Sans MS"/>
              </a:defRPr>
            </a:lvl9pPr>
          </a:lstStyle>
          <a:p/>
        </p:txBody>
      </p:sp>
      <p:sp>
        <p:nvSpPr>
          <p:cNvPr id="37" name="Shape 37"/>
          <p:cNvSpPr txBox="1"/>
          <p:nvPr>
            <p:ph idx="4" type="body"/>
          </p:nvPr>
        </p:nvSpPr>
        <p:spPr>
          <a:xfrm>
            <a:off x="5121275" y="2397125"/>
            <a:ext cx="4456113" cy="4356100"/>
          </a:xfrm>
          <a:prstGeom prst="rect">
            <a:avLst/>
          </a:prstGeom>
          <a:noFill/>
          <a:ln>
            <a:noFill/>
          </a:ln>
        </p:spPr>
        <p:txBody>
          <a:bodyPr anchorCtr="0" anchor="t" bIns="91425" lIns="91425" rIns="91425" wrap="square" tIns="91425"/>
          <a:lstStyle>
            <a:lvl1pPr indent="-256857" lvl="0" marL="427038" marR="0" rtl="0" algn="l">
              <a:spcBef>
                <a:spcPts val="0"/>
              </a:spcBef>
              <a:spcAft>
                <a:spcPts val="100"/>
              </a:spcAft>
              <a:buClr>
                <a:srgbClr val="000000"/>
              </a:buClr>
              <a:buSzPct val="45000"/>
              <a:buFont typeface="Noto Sans Symbols"/>
              <a:buChar char="●"/>
              <a:defRPr b="1" sz="2400">
                <a:solidFill>
                  <a:srgbClr val="000000"/>
                </a:solidFill>
                <a:latin typeface="Comic Sans MS"/>
                <a:ea typeface="Comic Sans MS"/>
                <a:cs typeface="Comic Sans MS"/>
                <a:sym typeface="Comic Sans MS"/>
              </a:defRPr>
            </a:lvl1pPr>
            <a:lvl2pPr indent="-192087" lvl="1" marL="858838" marR="0" rtl="0" algn="l">
              <a:lnSpc>
                <a:spcPct val="94000"/>
              </a:lnSpc>
              <a:spcBef>
                <a:spcPts val="0"/>
              </a:spcBef>
              <a:spcAft>
                <a:spcPts val="1088"/>
              </a:spcAft>
              <a:buClr>
                <a:srgbClr val="000000"/>
              </a:buClr>
              <a:buSzPct val="75000"/>
              <a:buFont typeface="Noto Sans Symbols"/>
              <a:buChar char="–"/>
              <a:defRPr b="1" i="0" sz="2000" u="none" cap="none" strike="noStrike">
                <a:solidFill>
                  <a:srgbClr val="000000"/>
                </a:solidFill>
                <a:latin typeface="Comic Sans MS"/>
                <a:ea typeface="Comic Sans MS"/>
                <a:cs typeface="Comic Sans MS"/>
                <a:sym typeface="Comic Sans MS"/>
              </a:defRPr>
            </a:lvl2pPr>
            <a:lvl3pPr indent="-172402" lvl="2" marL="1290638" marR="0" rtl="0" algn="l">
              <a:lnSpc>
                <a:spcPct val="94000"/>
              </a:lnSpc>
              <a:spcBef>
                <a:spcPts val="0"/>
              </a:spcBef>
              <a:spcAft>
                <a:spcPts val="813"/>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3pPr>
            <a:lvl4pPr indent="-134938" lvl="3" marL="1722438" marR="0" rtl="0" algn="l">
              <a:lnSpc>
                <a:spcPct val="94000"/>
              </a:lnSpc>
              <a:spcBef>
                <a:spcPts val="0"/>
              </a:spcBef>
              <a:spcAft>
                <a:spcPts val="525"/>
              </a:spcAft>
              <a:buClr>
                <a:srgbClr val="000000"/>
              </a:buClr>
              <a:buSzPct val="75000"/>
              <a:buFont typeface="Noto Sans Symbols"/>
              <a:buChar char="–"/>
              <a:defRPr b="1" i="0" sz="1600" u="none" cap="none" strike="noStrike">
                <a:solidFill>
                  <a:srgbClr val="000000"/>
                </a:solidFill>
                <a:latin typeface="Comic Sans MS"/>
                <a:ea typeface="Comic Sans MS"/>
                <a:cs typeface="Comic Sans MS"/>
                <a:sym typeface="Comic Sans MS"/>
              </a:defRPr>
            </a:lvl4pPr>
            <a:lvl5pPr indent="-178118" lvl="4" marL="21542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5pPr>
            <a:lvl6pPr indent="-178118" lvl="5" marL="26114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6pPr>
            <a:lvl7pPr indent="-178118" lvl="6" marL="30686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7pPr>
            <a:lvl8pPr indent="-178117" lvl="7" marL="35258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8pPr>
            <a:lvl9pPr indent="-178117" lvl="8" marL="3983038" marR="0" rtl="0" algn="l">
              <a:lnSpc>
                <a:spcPct val="94000"/>
              </a:lnSpc>
              <a:spcBef>
                <a:spcPts val="0"/>
              </a:spcBef>
              <a:spcAft>
                <a:spcPts val="238"/>
              </a:spcAft>
              <a:buClr>
                <a:srgbClr val="000000"/>
              </a:buClr>
              <a:buSzPct val="45000"/>
              <a:buFont typeface="Noto Sans Symbols"/>
              <a:buChar char="●"/>
              <a:defRPr b="1" i="0" sz="16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739775" y="182562"/>
            <a:ext cx="8601075" cy="1255712"/>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40" name="Shape 40"/>
          <p:cNvSpPr txBox="1"/>
          <p:nvPr>
            <p:ph idx="1" type="body"/>
          </p:nvPr>
        </p:nvSpPr>
        <p:spPr>
          <a:xfrm>
            <a:off x="739775" y="1708150"/>
            <a:ext cx="4224338" cy="4972050"/>
          </a:xfrm>
          <a:prstGeom prst="rect">
            <a:avLst/>
          </a:prstGeom>
          <a:noFill/>
          <a:ln>
            <a:noFill/>
          </a:ln>
        </p:spPr>
        <p:txBody>
          <a:bodyPr anchorCtr="0" anchor="t" bIns="91425" lIns="91425" rIns="91425" wrap="square" tIns="91425"/>
          <a:lstStyle>
            <a:lvl1pPr indent="-245428" lvl="0" marL="427038" marR="0" rtl="0" algn="l">
              <a:spcBef>
                <a:spcPts val="0"/>
              </a:spcBef>
              <a:spcAft>
                <a:spcPts val="100"/>
              </a:spcAft>
              <a:buClr>
                <a:srgbClr val="000000"/>
              </a:buClr>
              <a:buSzPct val="45000"/>
              <a:buFont typeface="Noto Sans Symbols"/>
              <a:buChar char="●"/>
              <a:defRPr b="1" sz="2800">
                <a:solidFill>
                  <a:srgbClr val="000000"/>
                </a:solidFill>
                <a:latin typeface="Comic Sans MS"/>
                <a:ea typeface="Comic Sans MS"/>
                <a:cs typeface="Comic Sans MS"/>
                <a:sym typeface="Comic Sans MS"/>
              </a:defRPr>
            </a:lvl1pPr>
            <a:lvl2pPr indent="-173037" lvl="1" marL="858838" marR="0" rtl="0" algn="l">
              <a:lnSpc>
                <a:spcPct val="94000"/>
              </a:lnSpc>
              <a:spcBef>
                <a:spcPts val="0"/>
              </a:spcBef>
              <a:spcAft>
                <a:spcPts val="1088"/>
              </a:spcAft>
              <a:buClr>
                <a:srgbClr val="000000"/>
              </a:buClr>
              <a:buSzPct val="75000"/>
              <a:buFont typeface="Noto Sans Symbols"/>
              <a:buChar char="–"/>
              <a:defRPr b="1" i="0" sz="2400" u="none" cap="none" strike="noStrike">
                <a:solidFill>
                  <a:srgbClr val="000000"/>
                </a:solidFill>
                <a:latin typeface="Comic Sans MS"/>
                <a:ea typeface="Comic Sans MS"/>
                <a:cs typeface="Comic Sans MS"/>
                <a:sym typeface="Comic Sans MS"/>
              </a:defRPr>
            </a:lvl2pPr>
            <a:lvl3pPr indent="-166687" lvl="2" marL="1290638" marR="0" rtl="0" algn="l">
              <a:lnSpc>
                <a:spcPct val="94000"/>
              </a:lnSpc>
              <a:spcBef>
                <a:spcPts val="0"/>
              </a:spcBef>
              <a:spcAft>
                <a:spcPts val="813"/>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3pPr>
            <a:lvl4pPr indent="-125413" lvl="3" marL="1722438" marR="0" rtl="0" algn="l">
              <a:lnSpc>
                <a:spcPct val="94000"/>
              </a:lnSpc>
              <a:spcBef>
                <a:spcPts val="0"/>
              </a:spcBef>
              <a:spcAft>
                <a:spcPts val="525"/>
              </a:spcAft>
              <a:buClr>
                <a:srgbClr val="000000"/>
              </a:buClr>
              <a:buSzPct val="75000"/>
              <a:buFont typeface="Noto Sans Symbols"/>
              <a:buChar char="–"/>
              <a:defRPr b="1" i="0" sz="1800" u="none" cap="none" strike="noStrike">
                <a:solidFill>
                  <a:srgbClr val="000000"/>
                </a:solidFill>
                <a:latin typeface="Comic Sans MS"/>
                <a:ea typeface="Comic Sans MS"/>
                <a:cs typeface="Comic Sans MS"/>
                <a:sym typeface="Comic Sans MS"/>
              </a:defRPr>
            </a:lvl4pPr>
            <a:lvl5pPr indent="-172403" lvl="4" marL="21542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5pPr>
            <a:lvl6pPr indent="-172403" lvl="5" marL="26114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6pPr>
            <a:lvl7pPr indent="-172403" lvl="6" marL="30686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7pPr>
            <a:lvl8pPr indent="-172403" lvl="7" marL="35258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8pPr>
            <a:lvl9pPr indent="-172403" lvl="8" marL="39830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9pPr>
          </a:lstStyle>
          <a:p/>
        </p:txBody>
      </p:sp>
      <p:sp>
        <p:nvSpPr>
          <p:cNvPr id="41" name="Shape 41"/>
          <p:cNvSpPr txBox="1"/>
          <p:nvPr>
            <p:ph idx="2" type="body"/>
          </p:nvPr>
        </p:nvSpPr>
        <p:spPr>
          <a:xfrm>
            <a:off x="5116513" y="1708150"/>
            <a:ext cx="4224337" cy="4972050"/>
          </a:xfrm>
          <a:prstGeom prst="rect">
            <a:avLst/>
          </a:prstGeom>
          <a:noFill/>
          <a:ln>
            <a:noFill/>
          </a:ln>
        </p:spPr>
        <p:txBody>
          <a:bodyPr anchorCtr="0" anchor="t" bIns="91425" lIns="91425" rIns="91425" wrap="square" tIns="91425"/>
          <a:lstStyle>
            <a:lvl1pPr indent="-245428" lvl="0" marL="427038" marR="0" rtl="0" algn="l">
              <a:spcBef>
                <a:spcPts val="0"/>
              </a:spcBef>
              <a:spcAft>
                <a:spcPts val="100"/>
              </a:spcAft>
              <a:buClr>
                <a:srgbClr val="000000"/>
              </a:buClr>
              <a:buSzPct val="45000"/>
              <a:buFont typeface="Noto Sans Symbols"/>
              <a:buChar char="●"/>
              <a:defRPr b="1" sz="2800">
                <a:solidFill>
                  <a:srgbClr val="000000"/>
                </a:solidFill>
                <a:latin typeface="Comic Sans MS"/>
                <a:ea typeface="Comic Sans MS"/>
                <a:cs typeface="Comic Sans MS"/>
                <a:sym typeface="Comic Sans MS"/>
              </a:defRPr>
            </a:lvl1pPr>
            <a:lvl2pPr indent="-173037" lvl="1" marL="858838" marR="0" rtl="0" algn="l">
              <a:lnSpc>
                <a:spcPct val="94000"/>
              </a:lnSpc>
              <a:spcBef>
                <a:spcPts val="0"/>
              </a:spcBef>
              <a:spcAft>
                <a:spcPts val="1088"/>
              </a:spcAft>
              <a:buClr>
                <a:srgbClr val="000000"/>
              </a:buClr>
              <a:buSzPct val="75000"/>
              <a:buFont typeface="Noto Sans Symbols"/>
              <a:buChar char="–"/>
              <a:defRPr b="1" i="0" sz="2400" u="none" cap="none" strike="noStrike">
                <a:solidFill>
                  <a:srgbClr val="000000"/>
                </a:solidFill>
                <a:latin typeface="Comic Sans MS"/>
                <a:ea typeface="Comic Sans MS"/>
                <a:cs typeface="Comic Sans MS"/>
                <a:sym typeface="Comic Sans MS"/>
              </a:defRPr>
            </a:lvl2pPr>
            <a:lvl3pPr indent="-166687" lvl="2" marL="1290638" marR="0" rtl="0" algn="l">
              <a:lnSpc>
                <a:spcPct val="94000"/>
              </a:lnSpc>
              <a:spcBef>
                <a:spcPts val="0"/>
              </a:spcBef>
              <a:spcAft>
                <a:spcPts val="813"/>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3pPr>
            <a:lvl4pPr indent="-125413" lvl="3" marL="1722438" marR="0" rtl="0" algn="l">
              <a:lnSpc>
                <a:spcPct val="94000"/>
              </a:lnSpc>
              <a:spcBef>
                <a:spcPts val="0"/>
              </a:spcBef>
              <a:spcAft>
                <a:spcPts val="525"/>
              </a:spcAft>
              <a:buClr>
                <a:srgbClr val="000000"/>
              </a:buClr>
              <a:buSzPct val="75000"/>
              <a:buFont typeface="Noto Sans Symbols"/>
              <a:buChar char="–"/>
              <a:defRPr b="1" i="0" sz="1800" u="none" cap="none" strike="noStrike">
                <a:solidFill>
                  <a:srgbClr val="000000"/>
                </a:solidFill>
                <a:latin typeface="Comic Sans MS"/>
                <a:ea typeface="Comic Sans MS"/>
                <a:cs typeface="Comic Sans MS"/>
                <a:sym typeface="Comic Sans MS"/>
              </a:defRPr>
            </a:lvl4pPr>
            <a:lvl5pPr indent="-172403" lvl="4" marL="21542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5pPr>
            <a:lvl6pPr indent="-172403" lvl="5" marL="26114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6pPr>
            <a:lvl7pPr indent="-172403" lvl="6" marL="30686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7pPr>
            <a:lvl8pPr indent="-172403" lvl="7" marL="35258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8pPr>
            <a:lvl9pPr indent="-172403" lvl="8" marL="3983038" marR="0" rtl="0" algn="l">
              <a:lnSpc>
                <a:spcPct val="94000"/>
              </a:lnSpc>
              <a:spcBef>
                <a:spcPts val="0"/>
              </a:spcBef>
              <a:spcAft>
                <a:spcPts val="238"/>
              </a:spcAft>
              <a:buClr>
                <a:srgbClr val="000000"/>
              </a:buClr>
              <a:buSzPct val="45000"/>
              <a:buFont typeface="Noto Sans Symbols"/>
              <a:buChar char="●"/>
              <a:defRPr b="1" i="0" sz="1800" u="none" cap="none" strike="noStrike">
                <a:solidFill>
                  <a:srgbClr val="000000"/>
                </a:solidFill>
                <a:latin typeface="Comic Sans MS"/>
                <a:ea typeface="Comic Sans MS"/>
                <a:cs typeface="Comic Sans MS"/>
                <a:sym typeface="Comic Sans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 name="Shape 8"/>
        <p:cNvGrpSpPr/>
        <p:nvPr/>
      </p:nvGrpSpPr>
      <p:grpSpPr>
        <a:xfrm>
          <a:off x="0" y="0"/>
          <a:ext cx="0" cy="0"/>
          <a:chOff x="0" y="0"/>
          <a:chExt cx="0" cy="0"/>
        </a:xfrm>
      </p:grpSpPr>
      <p:sp>
        <p:nvSpPr>
          <p:cNvPr id="9" name="Shape 9"/>
          <p:cNvSpPr txBox="1"/>
          <p:nvPr>
            <p:ph type="title"/>
          </p:nvPr>
        </p:nvSpPr>
        <p:spPr>
          <a:xfrm>
            <a:off x="739775" y="182562"/>
            <a:ext cx="8601075" cy="1255712"/>
          </a:xfrm>
          <a:prstGeom prst="rect">
            <a:avLst/>
          </a:prstGeom>
          <a:noFill/>
          <a:ln>
            <a:noFill/>
          </a:ln>
        </p:spPr>
        <p:txBody>
          <a:bodyPr anchorCtr="0" anchor="ctr" bIns="91425" lIns="91425" rIns="91425" wrap="square" tIns="91425"/>
          <a:lstStyle>
            <a:lvl1pPr indent="0" lvl="0"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1pPr>
            <a:lvl2pPr indent="0" lvl="1"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2pPr>
            <a:lvl3pPr indent="0" lvl="2"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3pPr>
            <a:lvl4pPr indent="0" lvl="3"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4pPr>
            <a:lvl5pPr indent="0" lvl="4" marL="0" marR="0" rtl="0" algn="ctr">
              <a:lnSpc>
                <a:spcPct val="94000"/>
              </a:lnSpc>
              <a:spcBef>
                <a:spcPts val="0"/>
              </a:spcBef>
              <a:spcAft>
                <a:spcPts val="0"/>
              </a:spcAft>
              <a:buSzPct val="29166"/>
              <a:buNone/>
              <a:defRPr b="1" i="0" sz="4800" u="none" cap="none" strike="noStrike">
                <a:solidFill>
                  <a:schemeClr val="dk1"/>
                </a:solidFill>
                <a:latin typeface="Comic Sans MS"/>
                <a:ea typeface="Comic Sans MS"/>
                <a:cs typeface="Comic Sans MS"/>
                <a:sym typeface="Comic Sans MS"/>
              </a:defRPr>
            </a:lvl5pPr>
            <a:lvl6pPr indent="0" lvl="5" marL="4572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6pPr>
            <a:lvl7pPr indent="0" lvl="6" marL="9144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7pPr>
            <a:lvl8pPr indent="0" lvl="7" marL="13716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8pPr>
            <a:lvl9pPr indent="0" lvl="8" marL="1828800" marR="0" rtl="0" algn="l">
              <a:spcBef>
                <a:spcPts val="0"/>
              </a:spcBef>
              <a:spcAft>
                <a:spcPts val="0"/>
              </a:spcAft>
              <a:buSzPct val="31818"/>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0" name="Shape 10"/>
          <p:cNvSpPr txBox="1"/>
          <p:nvPr>
            <p:ph idx="1" type="body"/>
          </p:nvPr>
        </p:nvSpPr>
        <p:spPr>
          <a:xfrm>
            <a:off x="739775" y="1708150"/>
            <a:ext cx="8601075" cy="4972050"/>
          </a:xfrm>
          <a:prstGeom prst="rect">
            <a:avLst/>
          </a:prstGeom>
          <a:noFill/>
          <a:ln>
            <a:noFill/>
          </a:ln>
        </p:spPr>
        <p:txBody>
          <a:bodyPr anchorCtr="0" anchor="t" bIns="91425" lIns="91425" rIns="91425" wrap="square" tIns="91425"/>
          <a:lstStyle>
            <a:lvl1pPr indent="-233997" lvl="0" marL="427038" marR="0" rtl="0" algn="l">
              <a:spcBef>
                <a:spcPts val="0"/>
              </a:spcBef>
              <a:spcAft>
                <a:spcPts val="100"/>
              </a:spcAft>
              <a:buClr>
                <a:srgbClr val="000000"/>
              </a:buClr>
              <a:buSzPct val="45000"/>
              <a:buFont typeface="Noto Sans Symbols"/>
              <a:buChar char="●"/>
              <a:defRPr b="1" i="0" sz="3200" u="none" cap="none" strike="noStrike">
                <a:solidFill>
                  <a:srgbClr val="000000"/>
                </a:solidFill>
                <a:latin typeface="Comic Sans MS"/>
                <a:ea typeface="Comic Sans MS"/>
                <a:cs typeface="Comic Sans MS"/>
                <a:sym typeface="Comic Sans MS"/>
              </a:defRPr>
            </a:lvl1pPr>
            <a:lvl2pPr indent="-153987" lvl="1" marL="858838" marR="0" rtl="0" algn="l">
              <a:lnSpc>
                <a:spcPct val="94000"/>
              </a:lnSpc>
              <a:spcBef>
                <a:spcPts val="0"/>
              </a:spcBef>
              <a:spcAft>
                <a:spcPts val="1088"/>
              </a:spcAft>
              <a:buClr>
                <a:srgbClr val="000000"/>
              </a:buClr>
              <a:buSzPct val="75000"/>
              <a:buFont typeface="Noto Sans Symbols"/>
              <a:buChar char="–"/>
              <a:defRPr b="1" i="0" sz="2800" u="none" cap="none" strike="noStrike">
                <a:solidFill>
                  <a:srgbClr val="000000"/>
                </a:solidFill>
                <a:latin typeface="Comic Sans MS"/>
                <a:ea typeface="Comic Sans MS"/>
                <a:cs typeface="Comic Sans MS"/>
                <a:sym typeface="Comic Sans MS"/>
              </a:defRPr>
            </a:lvl2pPr>
            <a:lvl3pPr indent="-155257" lvl="2" marL="1290638" marR="0" rtl="0" algn="l">
              <a:lnSpc>
                <a:spcPct val="94000"/>
              </a:lnSpc>
              <a:spcBef>
                <a:spcPts val="0"/>
              </a:spcBef>
              <a:spcAft>
                <a:spcPts val="813"/>
              </a:spcAft>
              <a:buClr>
                <a:srgbClr val="000000"/>
              </a:buClr>
              <a:buSzPct val="45000"/>
              <a:buFont typeface="Noto Sans Symbols"/>
              <a:buChar char="●"/>
              <a:defRPr b="1" i="0" sz="2400" u="none" cap="none" strike="noStrike">
                <a:solidFill>
                  <a:srgbClr val="000000"/>
                </a:solidFill>
                <a:latin typeface="Comic Sans MS"/>
                <a:ea typeface="Comic Sans MS"/>
                <a:cs typeface="Comic Sans MS"/>
                <a:sym typeface="Comic Sans MS"/>
              </a:defRPr>
            </a:lvl3pPr>
            <a:lvl4pPr indent="-115888" lvl="3" marL="1722438" marR="0" rtl="0" algn="l">
              <a:lnSpc>
                <a:spcPct val="94000"/>
              </a:lnSpc>
              <a:spcBef>
                <a:spcPts val="0"/>
              </a:spcBef>
              <a:spcAft>
                <a:spcPts val="525"/>
              </a:spcAft>
              <a:buClr>
                <a:srgbClr val="000000"/>
              </a:buClr>
              <a:buSzPct val="75000"/>
              <a:buFont typeface="Noto Sans Symbols"/>
              <a:buChar char="–"/>
              <a:defRPr b="1" i="0" sz="2000" u="none" cap="none" strike="noStrike">
                <a:solidFill>
                  <a:srgbClr val="000000"/>
                </a:solidFill>
                <a:latin typeface="Comic Sans MS"/>
                <a:ea typeface="Comic Sans MS"/>
                <a:cs typeface="Comic Sans MS"/>
                <a:sym typeface="Comic Sans MS"/>
              </a:defRPr>
            </a:lvl4pPr>
            <a:lvl5pPr indent="-166688" lvl="4" marL="21542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5pPr>
            <a:lvl6pPr indent="-166688" lvl="5" marL="26114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6pPr>
            <a:lvl7pPr indent="-166688" lvl="6" marL="30686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7pPr>
            <a:lvl8pPr indent="-166687" lvl="7" marL="35258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8pPr>
            <a:lvl9pPr indent="-166687" lvl="8" marL="3983038" marR="0" rtl="0" algn="l">
              <a:lnSpc>
                <a:spcPct val="94000"/>
              </a:lnSpc>
              <a:spcBef>
                <a:spcPts val="0"/>
              </a:spcBef>
              <a:spcAft>
                <a:spcPts val="238"/>
              </a:spcAft>
              <a:buClr>
                <a:srgbClr val="000000"/>
              </a:buClr>
              <a:buSzPct val="45000"/>
              <a:buFont typeface="Noto Sans Symbols"/>
              <a:buChar char="●"/>
              <a:defRPr b="1" i="0" sz="2000" u="none" cap="none" strike="noStrike">
                <a:solidFill>
                  <a:srgbClr val="000000"/>
                </a:solidFill>
                <a:latin typeface="Comic Sans MS"/>
                <a:ea typeface="Comic Sans MS"/>
                <a:cs typeface="Comic Sans MS"/>
                <a:sym typeface="Comic Sans MS"/>
              </a:defRPr>
            </a:lvl9pPr>
          </a:lstStyle>
          <a:p/>
        </p:txBody>
      </p:sp>
      <p:sp>
        <p:nvSpPr>
          <p:cNvPr id="11" name="Shape 11"/>
          <p:cNvSpPr txBox="1"/>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 name="Shape 48"/>
        <p:cNvGrpSpPr/>
        <p:nvPr/>
      </p:nvGrpSpPr>
      <p:grpSpPr>
        <a:xfrm>
          <a:off x="0" y="0"/>
          <a:ext cx="0" cy="0"/>
          <a:chOff x="0" y="0"/>
          <a:chExt cx="0" cy="0"/>
        </a:xfrm>
      </p:grpSpPr>
      <p:sp>
        <p:nvSpPr>
          <p:cNvPr id="49" name="Shape 49"/>
          <p:cNvSpPr txBox="1"/>
          <p:nvPr>
            <p:ph type="title"/>
          </p:nvPr>
        </p:nvSpPr>
        <p:spPr>
          <a:xfrm>
            <a:off x="504825" y="303212"/>
            <a:ext cx="9072562" cy="1258887"/>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ct val="31818"/>
              <a:buNone/>
              <a:defRPr b="0" i="0" sz="44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504825" y="1763712"/>
            <a:ext cx="9072562" cy="49895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1" name="Shape 51"/>
          <p:cNvSpPr txBox="1"/>
          <p:nvPr>
            <p:ph idx="10" type="dt"/>
          </p:nvPr>
        </p:nvSpPr>
        <p:spPr>
          <a:xfrm>
            <a:off x="504825" y="6884987"/>
            <a:ext cx="2351087"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2" name="Shape 52"/>
          <p:cNvSpPr txBox="1"/>
          <p:nvPr>
            <p:ph idx="11" type="ftr"/>
          </p:nvPr>
        </p:nvSpPr>
        <p:spPr>
          <a:xfrm>
            <a:off x="3444875" y="6884987"/>
            <a:ext cx="3190875" cy="5238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ct val="58333"/>
              <a:buNone/>
              <a:defRPr b="0" i="0" sz="2400" u="non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ct val="58333"/>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3" name="Shape 53"/>
          <p:cNvSpPr txBox="1"/>
          <p:nvPr>
            <p:ph idx="12" type="sldNum"/>
          </p:nvPr>
        </p:nvSpPr>
        <p:spPr>
          <a:xfrm>
            <a:off x="7224712" y="6884987"/>
            <a:ext cx="2352675" cy="523875"/>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dk1"/>
              </a:buClr>
              <a:buSzPct val="1000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FF66"/>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1008062" y="808037"/>
            <a:ext cx="8599487" cy="2470150"/>
          </a:xfrm>
          <a:prstGeom prst="rect">
            <a:avLst/>
          </a:prstGeom>
          <a:solidFill>
            <a:srgbClr val="FFFF00"/>
          </a:solidFill>
          <a:ln cap="flat" cmpd="sng" w="38100">
            <a:solidFill>
              <a:srgbClr val="6600FF"/>
            </a:solidFill>
            <a:prstDash val="solid"/>
            <a:miter lim="524288"/>
            <a:headEnd len="med" w="med" type="none"/>
            <a:tailEnd len="med" w="med" type="none"/>
          </a:ln>
        </p:spPr>
        <p:txBody>
          <a:bodyPr anchorCtr="0" anchor="ctr" bIns="51575" lIns="19825" rIns="19825" wrap="square" tIns="51575">
            <a:noAutofit/>
          </a:bodyPr>
          <a:lstStyle/>
          <a:p>
            <a:pPr indent="-171450" lvl="0" marL="0" marR="0" rtl="0" algn="ctr">
              <a:lnSpc>
                <a:spcPct val="94000"/>
              </a:lnSpc>
              <a:spcBef>
                <a:spcPts val="0"/>
              </a:spcBef>
              <a:spcAft>
                <a:spcPts val="0"/>
              </a:spcAft>
              <a:buClr>
                <a:srgbClr val="000000"/>
              </a:buClr>
              <a:buSzPct val="45000"/>
              <a:buFont typeface="Noto Sans Symbols"/>
              <a:buNone/>
            </a:pPr>
            <a:r>
              <a:rPr b="1" i="0" lang="en-US" sz="6000" u="none" cap="none" strike="noStrike">
                <a:solidFill>
                  <a:schemeClr val="hlink"/>
                </a:solidFill>
                <a:latin typeface="Comic Sans MS"/>
                <a:ea typeface="Comic Sans MS"/>
                <a:cs typeface="Comic Sans MS"/>
                <a:sym typeface="Comic Sans MS"/>
              </a:rPr>
              <a:t>Requirements Analysis and Specification</a:t>
            </a:r>
          </a:p>
        </p:txBody>
      </p:sp>
      <p:sp>
        <p:nvSpPr>
          <p:cNvPr id="128" name="Shape 128"/>
          <p:cNvSpPr txBox="1"/>
          <p:nvPr/>
        </p:nvSpPr>
        <p:spPr>
          <a:xfrm>
            <a:off x="1538287" y="4321175"/>
            <a:ext cx="7053262" cy="1828800"/>
          </a:xfrm>
          <a:prstGeom prst="rect">
            <a:avLst/>
          </a:prstGeom>
          <a:solidFill>
            <a:srgbClr val="FFFF00"/>
          </a:solidFill>
          <a:ln cap="flat" cmpd="sng" w="38100">
            <a:solidFill>
              <a:srgbClr val="6600FF"/>
            </a:solidFill>
            <a:prstDash val="solid"/>
            <a:miter lim="800000"/>
            <a:headEnd len="med" w="med" type="none"/>
            <a:tailEnd len="med" w="med" type="none"/>
          </a:ln>
        </p:spPr>
        <p:txBody>
          <a:bodyPr anchorCtr="0" anchor="ctr" bIns="51575" lIns="19825" rIns="19825" wrap="square" tIns="51575">
            <a:noAutofit/>
          </a:bodyPr>
          <a:lstStyle/>
          <a:p>
            <a:pPr indent="-279400" lvl="0" marL="0" marR="0" rtl="0" algn="ctr">
              <a:lnSpc>
                <a:spcPct val="100000"/>
              </a:lnSpc>
              <a:spcBef>
                <a:spcPts val="0"/>
              </a:spcBef>
              <a:spcAft>
                <a:spcPts val="0"/>
              </a:spcAft>
              <a:buClr>
                <a:schemeClr val="dk1"/>
              </a:buClr>
              <a:buSzPct val="100000"/>
              <a:buFont typeface="Comic Sans MS"/>
              <a:buNone/>
            </a:pPr>
            <a:r>
              <a:rPr b="1" i="0" lang="en-US" sz="4400" u="none">
                <a:solidFill>
                  <a:schemeClr val="dk1"/>
                </a:solidFill>
                <a:latin typeface="Comic Sans MS"/>
                <a:ea typeface="Comic Sans MS"/>
                <a:cs typeface="Comic Sans MS"/>
                <a:sym typeface="Comic Sans MS"/>
              </a:rPr>
              <a:t>Prof. R. Mall</a:t>
            </a:r>
          </a:p>
          <a:p>
            <a:pPr indent="-273050" lvl="0" marL="0" marR="0" rtl="0" algn="ctr">
              <a:lnSpc>
                <a:spcPct val="100000"/>
              </a:lnSpc>
              <a:spcBef>
                <a:spcPts val="0"/>
              </a:spcBef>
              <a:spcAft>
                <a:spcPts val="0"/>
              </a:spcAft>
              <a:buClr>
                <a:schemeClr val="dk1"/>
              </a:buClr>
              <a:buSzPct val="134375"/>
              <a:buFont typeface="Comic Sans MS"/>
              <a:buNone/>
            </a:pPr>
            <a:r>
              <a:rPr b="1" i="0" lang="en-US" sz="3200" u="none">
                <a:solidFill>
                  <a:schemeClr val="dk1"/>
                </a:solidFill>
                <a:latin typeface="Comic Sans MS"/>
                <a:ea typeface="Comic Sans MS"/>
                <a:cs typeface="Comic Sans MS"/>
                <a:sym typeface="Comic Sans MS"/>
              </a:rPr>
              <a:t>Dept. of CSE, IIT, Kharagpur</a:t>
            </a:r>
            <a:r>
              <a:rPr b="1" i="0" lang="en-US" sz="4300" u="none">
                <a:solidFill>
                  <a:schemeClr val="dk1"/>
                </a:solidFill>
                <a:latin typeface="Comic Sans MS"/>
                <a:ea typeface="Comic Sans MS"/>
                <a:cs typeface="Comic Sans MS"/>
                <a:sym typeface="Comic Sans MS"/>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rotWithShape="1">
          <a:blip r:embed="rId3">
            <a:alphaModFix/>
          </a:blip>
          <a:srcRect b="0" l="0" r="0" t="0"/>
          <a:stretch/>
        </p:blipFill>
        <p:spPr>
          <a:xfrm>
            <a:off x="0" y="300037"/>
            <a:ext cx="10053743" cy="6624734"/>
          </a:xfrm>
          <a:prstGeom prst="rect">
            <a:avLst/>
          </a:prstGeom>
          <a:noFill/>
          <a:ln>
            <a:noFill/>
          </a:ln>
        </p:spPr>
      </p:pic>
      <p:sp>
        <p:nvSpPr>
          <p:cNvPr id="200" name="Shape 200"/>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ph type="title"/>
          </p:nvPr>
        </p:nvSpPr>
        <p:spPr>
          <a:xfrm>
            <a:off x="773112" y="-258762"/>
            <a:ext cx="8596312" cy="960437"/>
          </a:xfrm>
          <a:prstGeom prst="rect">
            <a:avLst/>
          </a:prstGeom>
          <a:noFill/>
          <a:ln>
            <a:noFill/>
          </a:ln>
        </p:spPr>
        <p:txBody>
          <a:bodyPr anchorCtr="0" anchor="ctr" bIns="0" lIns="0" rIns="0" wrap="square" tIns="0">
            <a:noAutofit/>
          </a:bodyPr>
          <a:lstStyle/>
          <a:p>
            <a:pPr indent="-68580" lvl="0" marL="0" marR="0" rtl="0" algn="ctr">
              <a:lnSpc>
                <a:spcPct val="94000"/>
              </a:lnSpc>
              <a:spcBef>
                <a:spcPts val="0"/>
              </a:spcBef>
              <a:spcAft>
                <a:spcPts val="0"/>
              </a:spcAft>
              <a:buClr>
                <a:srgbClr val="000000"/>
              </a:buClr>
              <a:buSzPct val="45000"/>
              <a:buFont typeface="Noto Sans Symbols"/>
              <a:buNone/>
            </a:pPr>
            <a:r>
              <a:rPr b="1" i="0" lang="en-US" sz="2400" u="none" cap="none" strike="noStrike">
                <a:solidFill>
                  <a:schemeClr val="dk1"/>
                </a:solidFill>
                <a:latin typeface="Comic Sans MS"/>
                <a:ea typeface="Comic Sans MS"/>
                <a:cs typeface="Comic Sans MS"/>
                <a:sym typeface="Comic Sans MS"/>
              </a:rPr>
              <a:t>IIT Security Software</a:t>
            </a:r>
          </a:p>
        </p:txBody>
      </p:sp>
      <p:sp>
        <p:nvSpPr>
          <p:cNvPr id="880" name="Shape 880"/>
          <p:cNvSpPr txBox="1"/>
          <p:nvPr>
            <p:ph idx="1" type="body"/>
          </p:nvPr>
        </p:nvSpPr>
        <p:spPr>
          <a:xfrm>
            <a:off x="239712" y="427037"/>
            <a:ext cx="9677400" cy="62484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The staff and students of IIT register their vehicle by filling up a form which a security staff would enter into the system. </a:t>
            </a:r>
          </a:p>
          <a:p>
            <a:pPr indent="0" lvl="0" marL="0" marR="0" rtl="0" algn="l">
              <a:lnSpc>
                <a:spcPct val="100000"/>
              </a:lnSpc>
              <a:spcBef>
                <a:spcPts val="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Each time a vehicle enters or leaves the campus, a camera reads the registration number of the car, and the model of the car. If the car is registered, the check gate should lift automatically to let in (or out) the vehicle. The details regarding the entry and exit of the vehicle are registered in the database. For outside vehicles, the driver needs to enter the purpose of entry, the model number, the registration number, and a photograph of the vehicle is stored in the database. </a:t>
            </a:r>
          </a:p>
          <a:p>
            <a:pPr indent="0" lvl="0" marL="0" marR="0" rtl="0" algn="l">
              <a:lnSpc>
                <a:spcPct val="100000"/>
              </a:lnSpc>
              <a:spcBef>
                <a:spcPts val="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When an outside vehicle leaves the campus, the details are automatically registered in the database. For any external vehicle that is inside the campus for more than 8 hours, the driver is stopped by the security personnel manning the gate, queried to satisfaction, and the response are recorded. Considering that there have been several incidence of speeding and rough driving, the security personnel are empowered to telephone the registration number of errant vehicles to the main gate. For outside vehicles, the driver is quizzed at the check gate and his future entry is barred if the response is not satisfactory. For inside vehicles, a letter is issued to the dean to deal with the employee or student as the case might be. </a:t>
            </a:r>
          </a:p>
          <a:p>
            <a:pPr indent="0" lvl="0" marL="0" marR="0" rtl="0" algn="l">
              <a:lnSpc>
                <a:spcPct val="100000"/>
              </a:lnSpc>
              <a:spcBef>
                <a:spcPts val="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The security officer can check the data regarding the number of vehicles going in and coming out of the campus (over a day, month or year), the total number of vehicles currently inside the campus. </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Shape 885"/>
          <p:cNvSpPr txBox="1"/>
          <p:nvPr>
            <p:ph type="title"/>
          </p:nvPr>
        </p:nvSpPr>
        <p:spPr>
          <a:xfrm>
            <a:off x="696912" y="0"/>
            <a:ext cx="8596312" cy="579437"/>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Personal Library System</a:t>
            </a:r>
          </a:p>
        </p:txBody>
      </p:sp>
      <p:sp>
        <p:nvSpPr>
          <p:cNvPr id="886" name="Shape 886"/>
          <p:cNvSpPr txBox="1"/>
          <p:nvPr>
            <p:ph idx="1" type="body"/>
          </p:nvPr>
        </p:nvSpPr>
        <p:spPr>
          <a:xfrm>
            <a:off x="0" y="563562"/>
            <a:ext cx="10080625" cy="6019800"/>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The software is required  to manage the collection of books by individuals. </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A person can have a few hundreds of books. The details of all the books such as name of the book, year of publication, date of purchase, price, and publisher must be entered. A book is to be given a unique serial number by the computer which would be written by the owner using a pen on the book. Before a friend can be lent a book, he must be registered. The registration data would include name of the friend, address, land line number, and mobile number. Before a friend is issued a book, the various books outstanding against him also with the date borrowed are displayed. The date of issue and the title of the book are stored. When a friend returns a book, the date of return is stored and the book is removed from his borrowing list. Up on query, the software should display the name, address, and telephone numbers of each friend against whom books are outstanding along with the titles of the outstanding books and the date on which those were issued.</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The owner of the library software, when he borrows books from his friends, would enter the details regarding the title of books borrowed, and the date borrowed. Similarly, the return details of books would be entered. The software should be able display all the books borrowed from various friends. The owner should be able to query about the availability of a particular book, the total number of books in the personal library,</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Shape 891"/>
          <p:cNvSpPr txBox="1"/>
          <p:nvPr>
            <p:ph type="title"/>
          </p:nvPr>
        </p:nvSpPr>
        <p:spPr>
          <a:xfrm>
            <a:off x="739775" y="206375"/>
            <a:ext cx="8596312" cy="142875"/>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Travel Agency Automation Software</a:t>
            </a:r>
          </a:p>
        </p:txBody>
      </p:sp>
      <p:sp>
        <p:nvSpPr>
          <p:cNvPr id="892" name="Shape 892"/>
          <p:cNvSpPr txBox="1"/>
          <p:nvPr>
            <p:ph idx="1" type="body"/>
          </p:nvPr>
        </p:nvSpPr>
        <p:spPr>
          <a:xfrm>
            <a:off x="0" y="503237"/>
            <a:ext cx="10080625" cy="6172200"/>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The company owns a number of vehicles (cars and SUVs)  of various make and intends to deploy a web-based software. A customer can become regular customer by depositing Rs. 5,000/-.</a:t>
            </a:r>
          </a:p>
          <a:p>
            <a:pPr indent="-325437" lvl="0" marL="427037" marR="0" rtl="0" algn="l">
              <a:lnSpc>
                <a:spcPct val="110000"/>
              </a:lnSpc>
              <a:spcBef>
                <a:spcPts val="60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When a customer requests for a car,  he is displayed the types of vehicles are available, and their charges. For every vehicle, there is a per hour charge, and a per kilometer charge. A vehicle can be rented for a minimum of 4 hours. An AC vehicle of a particular category is charged 50% more than a non-AC vehicle of the same category. There is a charge of Rs 300 for every night of halt regardless of the type of the vehicle.</a:t>
            </a:r>
          </a:p>
          <a:p>
            <a:pPr indent="-325437" lvl="0" marL="427037" marR="0" rtl="0" algn="l">
              <a:lnSpc>
                <a:spcPct val="110000"/>
              </a:lnSpc>
              <a:spcBef>
                <a:spcPts val="60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A customer can book a  vehicle, only if he has at least Rs. 2000/- advance. The customer needs to enter when he expects to return the car. </a:t>
            </a:r>
          </a:p>
          <a:p>
            <a:pPr indent="-325437" lvl="0" marL="427037" marR="0" rtl="0" algn="l">
              <a:lnSpc>
                <a:spcPct val="110000"/>
              </a:lnSpc>
              <a:spcBef>
                <a:spcPts val="60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When the car is returned, depending on the usage, if possible the amount is fully adjusted from the advance, or he has to pay additional amount to cover the cost incurred. </a:t>
            </a:r>
          </a:p>
          <a:p>
            <a:pPr indent="-325437" lvl="0" marL="427037" marR="0" rtl="0" algn="l">
              <a:lnSpc>
                <a:spcPct val="110000"/>
              </a:lnSpc>
              <a:spcBef>
                <a:spcPts val="60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The company can acquire new vehicles and add them to the fleet of its vehicles. Cars may be condemned and sold off. A car which is currently with the company can be in one of three states: it may have gone for repair, it may be available, it may be rented out. If it is rented out, the company records the date and time when it has been rented out, and the mile-meter reading of the car at that time. </a:t>
            </a:r>
          </a:p>
          <a:p>
            <a:pPr indent="-325437" lvl="0" marL="427037" marR="0" rtl="0" algn="l">
              <a:lnSpc>
                <a:spcPct val="110000"/>
              </a:lnSpc>
              <a:spcBef>
                <a:spcPts val="60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The company also wants to maintain the maintenance and running expense for each vehicle.</a:t>
            </a:r>
          </a:p>
          <a:p>
            <a:pPr indent="-325437" lvl="0" marL="427037" marR="0" rtl="0" algn="l">
              <a:lnSpc>
                <a:spcPct val="110000"/>
              </a:lnSpc>
              <a:spcBef>
                <a:spcPts val="600"/>
              </a:spcBef>
              <a:spcAft>
                <a:spcPts val="0"/>
              </a:spcAft>
              <a:buClr>
                <a:srgbClr val="000000"/>
              </a:buClr>
              <a:buSzPct val="45000"/>
              <a:buFont typeface="Noto Sans Symbols"/>
              <a:buChar char="●"/>
            </a:pPr>
            <a:r>
              <a:rPr b="0" i="0" lang="en-US" sz="1800" u="none">
                <a:solidFill>
                  <a:srgbClr val="000000"/>
                </a:solidFill>
                <a:latin typeface="Comic Sans MS"/>
                <a:ea typeface="Comic Sans MS"/>
                <a:cs typeface="Comic Sans MS"/>
                <a:sym typeface="Comic Sans MS"/>
              </a:rPr>
              <a:t>The manager of the company should be able to query statistics about various types of vehicles, their prices, average expense on repairs for the car, average demand, revenue earned, and fuel consumption of the car. </a:t>
            </a:r>
          </a:p>
          <a:p>
            <a:pPr indent="-325437" lvl="0" marL="427037" marR="0" rtl="0" algn="l">
              <a:lnSpc>
                <a:spcPct val="110000"/>
              </a:lnSpc>
              <a:spcBef>
                <a:spcPts val="600"/>
              </a:spcBef>
              <a:spcAft>
                <a:spcPts val="0"/>
              </a:spcAft>
              <a:buClr>
                <a:srgbClr val="000000"/>
              </a:buClr>
              <a:buSzPct val="45000"/>
              <a:buFont typeface="Noto Sans Symbols"/>
              <a:buNone/>
            </a:pPr>
            <a:r>
              <a:t/>
            </a:r>
            <a:endParaRPr b="0" i="0" sz="1800" u="none">
              <a:solidFill>
                <a:srgbClr val="000000"/>
              </a:solidFill>
              <a:latin typeface="Comic Sans MS"/>
              <a:ea typeface="Comic Sans MS"/>
              <a:cs typeface="Comic Sans MS"/>
              <a:sym typeface="Comic Sans MS"/>
            </a:endParaRPr>
          </a:p>
          <a:p>
            <a:pPr indent="-325438" lvl="0" marL="427038" marR="0" rtl="0" algn="l">
              <a:spcBef>
                <a:spcPts val="0"/>
              </a:spcBef>
              <a:spcAft>
                <a:spcPts val="0"/>
              </a:spcAft>
              <a:buClr>
                <a:srgbClr val="000000"/>
              </a:buClr>
              <a:buSzPct val="45000"/>
              <a:buFont typeface="Noto Sans Symbols"/>
              <a:buNone/>
            </a:pPr>
            <a:r>
              <a:t/>
            </a:r>
            <a:endParaRPr b="0" i="0" sz="1800" u="none">
              <a:solidFill>
                <a:srgbClr val="000000"/>
              </a:solidFill>
              <a:latin typeface="Comic Sans MS"/>
              <a:ea typeface="Comic Sans MS"/>
              <a:cs typeface="Comic Sans MS"/>
              <a:sym typeface="Comic Sans MS"/>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Shape 897"/>
          <p:cNvSpPr txBox="1"/>
          <p:nvPr>
            <p:ph type="title"/>
          </p:nvPr>
        </p:nvSpPr>
        <p:spPr>
          <a:xfrm>
            <a:off x="739775" y="46037"/>
            <a:ext cx="9101137" cy="609600"/>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Students’ Auditorium Management Software</a:t>
            </a:r>
          </a:p>
        </p:txBody>
      </p:sp>
      <p:sp>
        <p:nvSpPr>
          <p:cNvPr id="898" name="Shape 898"/>
          <p:cNvSpPr txBox="1"/>
          <p:nvPr>
            <p:ph idx="1" type="body"/>
          </p:nvPr>
        </p:nvSpPr>
        <p:spPr>
          <a:xfrm>
            <a:off x="0" y="655637"/>
            <a:ext cx="10080625" cy="6019800"/>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0" i="0" lang="en-US" sz="2400" u="none">
                <a:solidFill>
                  <a:srgbClr val="000000"/>
                </a:solidFill>
                <a:latin typeface="Comic Sans MS"/>
                <a:ea typeface="Comic Sans MS"/>
                <a:cs typeface="Comic Sans MS"/>
                <a:sym typeface="Comic Sans MS"/>
              </a:rPr>
              <a:t>Various types of social and cultural events are conducted in the student auditorium. The auditorium secretary should have the overall authority of scheduling the shows, selecting and authorizing the show  managers, as well as sales agents.</a:t>
            </a:r>
          </a:p>
          <a:p>
            <a:pPr indent="-325437" lvl="0" marL="427037" marR="0" rtl="0" algn="l">
              <a:lnSpc>
                <a:spcPct val="110000"/>
              </a:lnSpc>
              <a:spcBef>
                <a:spcPts val="0"/>
              </a:spcBef>
              <a:spcAft>
                <a:spcPts val="0"/>
              </a:spcAft>
              <a:buClr>
                <a:srgbClr val="000000"/>
              </a:buClr>
              <a:buSzPct val="45000"/>
              <a:buFont typeface="Noto Sans Symbols"/>
              <a:buChar char="●"/>
            </a:pPr>
            <a:r>
              <a:rPr b="0" i="0" lang="en-US" sz="2400" u="none">
                <a:solidFill>
                  <a:srgbClr val="000000"/>
                </a:solidFill>
                <a:latin typeface="Comic Sans MS"/>
                <a:ea typeface="Comic Sans MS"/>
                <a:cs typeface="Comic Sans MS"/>
                <a:sym typeface="Comic Sans MS"/>
              </a:rPr>
              <a:t>There are two categories of seats: balcony and ordinary seats. Normally balcony seats are more expensive in any show.</a:t>
            </a:r>
          </a:p>
          <a:p>
            <a:pPr indent="-325437" lvl="0" marL="427037" marR="0" rtl="0" algn="l">
              <a:lnSpc>
                <a:spcPct val="110000"/>
              </a:lnSpc>
              <a:spcBef>
                <a:spcPts val="0"/>
              </a:spcBef>
              <a:spcAft>
                <a:spcPts val="0"/>
              </a:spcAft>
              <a:buClr>
                <a:srgbClr val="000000"/>
              </a:buClr>
              <a:buSzPct val="45000"/>
              <a:buFont typeface="Noto Sans Symbols"/>
              <a:buChar char="●"/>
            </a:pPr>
            <a:r>
              <a:rPr b="0" i="0" lang="en-US" sz="2400" u="none">
                <a:solidFill>
                  <a:srgbClr val="000000"/>
                </a:solidFill>
                <a:latin typeface="Comic Sans MS"/>
                <a:ea typeface="Comic Sans MS"/>
                <a:cs typeface="Comic Sans MS"/>
                <a:sym typeface="Comic Sans MS"/>
              </a:rPr>
              <a:t>The show manager fixes the prices of these two categories of seats  for a specific show, depending on the popularity of a show. The show manager also determines the number of balcony and ordinary seats that can be put on sale. For each show, some seats are offered as complimentary gifts to important functionaries of the students' society and to VIPs which need to be entered into the system.</a:t>
            </a:r>
          </a:p>
          <a:p>
            <a:pPr indent="-325437" lvl="0" marL="427037" marR="0" rtl="0" algn="l">
              <a:lnSpc>
                <a:spcPct val="110000"/>
              </a:lnSpc>
              <a:spcBef>
                <a:spcPts val="0"/>
              </a:spcBef>
              <a:spcAft>
                <a:spcPts val="0"/>
              </a:spcAft>
              <a:buClr>
                <a:srgbClr val="000000"/>
              </a:buClr>
              <a:buSzPct val="45000"/>
              <a:buFont typeface="Noto Sans Symbols"/>
              <a:buChar char="●"/>
            </a:pPr>
            <a:r>
              <a:rPr b="0" i="0" lang="en-US" sz="2400" u="none">
                <a:solidFill>
                  <a:srgbClr val="000000"/>
                </a:solidFill>
                <a:latin typeface="Comic Sans MS"/>
                <a:ea typeface="Comic Sans MS"/>
                <a:cs typeface="Comic Sans MS"/>
                <a:sym typeface="Comic Sans MS"/>
              </a:rPr>
              <a:t>The show manager also enters the show dates, the number of shows on any particular date and the show timings. It is expected that the software would support a functionality to let the show manager configure the different show parameters.</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txBox="1"/>
          <p:nvPr>
            <p:ph idx="1" type="body"/>
          </p:nvPr>
        </p:nvSpPr>
        <p:spPr>
          <a:xfrm>
            <a:off x="163512" y="0"/>
            <a:ext cx="9753600" cy="7162800"/>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54000"/>
              <a:buFont typeface="Noto Sans Symbols"/>
              <a:buChar char="●"/>
            </a:pPr>
            <a:r>
              <a:rPr b="0" i="0" lang="en-US" sz="2000" u="none">
                <a:solidFill>
                  <a:srgbClr val="000000"/>
                </a:solidFill>
                <a:latin typeface="Comic Sans MS"/>
                <a:ea typeface="Comic Sans MS"/>
                <a:cs typeface="Comic Sans MS"/>
                <a:sym typeface="Comic Sans MS"/>
              </a:rPr>
              <a:t>The auditorium secretary appoints a set of </a:t>
            </a:r>
            <a:r>
              <a:rPr b="0" i="0" lang="en-US" sz="2400" u="none">
                <a:solidFill>
                  <a:srgbClr val="000000"/>
                </a:solidFill>
                <a:latin typeface="Comic Sans MS"/>
                <a:ea typeface="Comic Sans MS"/>
                <a:cs typeface="Comic Sans MS"/>
                <a:sym typeface="Comic Sans MS"/>
              </a:rPr>
              <a:t>sales</a:t>
            </a:r>
            <a:r>
              <a:rPr b="0" i="0" lang="en-US" sz="2000" u="none">
                <a:solidFill>
                  <a:srgbClr val="000000"/>
                </a:solidFill>
                <a:latin typeface="Comic Sans MS"/>
                <a:ea typeface="Comic Sans MS"/>
                <a:cs typeface="Comic Sans MS"/>
                <a:sym typeface="Comic Sans MS"/>
              </a:rPr>
              <a:t> agents. A sales agent gets a commission of 1% of the total sales he makes for any show.</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The system should let the spectators query the availability of different classes of seats for a show on-line.  For the convenience of the spectators, two ways of seat booking are supported. If a spectator pays Rs. 1000/-, a unique 10 digit id is generated and given to him.</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He can use this id to book seats for the shows on-line by using a web browser. For each seat booked for a show using the unique id, he would get a 10% discount. A spectator can also book a seat for a single show only through regular payment.  </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For an on-line booking, a spectator would indicate for the type of the seat required by him, the requested seat should be booked if available,</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and the software should support printing out the ticket showing the seat numbers allocated. A spectator should be able to cancel his booking before 3 clear days of the show. </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1800" u="none" cap="none" strike="noStrike">
                <a:solidFill>
                  <a:srgbClr val="000000"/>
                </a:solidFill>
                <a:latin typeface="Comic Sans MS"/>
                <a:ea typeface="Comic Sans MS"/>
                <a:cs typeface="Comic Sans MS"/>
                <a:sym typeface="Comic Sans MS"/>
              </a:rPr>
              <a:t>In this case, the ticket price is refunded to him after deducting Rs.5/- as the booking charge per ticket. </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1800" u="none" cap="none" strike="noStrike">
                <a:solidFill>
                  <a:srgbClr val="000000"/>
                </a:solidFill>
                <a:latin typeface="Comic Sans MS"/>
                <a:ea typeface="Comic Sans MS"/>
                <a:cs typeface="Comic Sans MS"/>
                <a:sym typeface="Comic Sans MS"/>
              </a:rPr>
              <a:t>If a ticket is returned at least before 1 day of a show, a booking charge of Rs.10/- is deducted for ordinary tickets and Rs.15/- is deducted for balcony tickets. When a cancellation is made on the day of the show, there is a 50% deduction.</a:t>
            </a:r>
          </a:p>
          <a:p>
            <a:pPr indent="-325438" lvl="0" marL="427038" marR="0" rtl="0" algn="l">
              <a:spcBef>
                <a:spcPts val="600"/>
              </a:spcBef>
              <a:spcAft>
                <a:spcPts val="0"/>
              </a:spcAft>
              <a:buClr>
                <a:srgbClr val="000000"/>
              </a:buClr>
              <a:buSzPct val="45000"/>
              <a:buFont typeface="Noto Sans Symbols"/>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Shape 909"/>
          <p:cNvSpPr txBox="1"/>
          <p:nvPr>
            <p:ph type="title"/>
          </p:nvPr>
        </p:nvSpPr>
        <p:spPr>
          <a:xfrm>
            <a:off x="739775" y="182562"/>
            <a:ext cx="8599487"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Representation of complex processing logic: </a:t>
            </a:r>
          </a:p>
        </p:txBody>
      </p:sp>
      <p:sp>
        <p:nvSpPr>
          <p:cNvPr id="910" name="Shape 910"/>
          <p:cNvSpPr txBox="1"/>
          <p:nvPr>
            <p:ph idx="1" type="body"/>
          </p:nvPr>
        </p:nvSpPr>
        <p:spPr>
          <a:xfrm>
            <a:off x="739775" y="1708150"/>
            <a:ext cx="8601075" cy="497205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a:solidFill>
                  <a:srgbClr val="6600FF"/>
                </a:solidFill>
                <a:latin typeface="Comic Sans MS"/>
                <a:ea typeface="Comic Sans MS"/>
                <a:cs typeface="Comic Sans MS"/>
                <a:sym typeface="Comic Sans MS"/>
              </a:rPr>
              <a:t>Decision trees</a:t>
            </a:r>
          </a:p>
          <a:p>
            <a:pPr indent="-342900" lvl="0" marL="342900" marR="0" rtl="0" algn="l">
              <a:lnSpc>
                <a:spcPct val="120000"/>
              </a:lnSpc>
              <a:spcBef>
                <a:spcPts val="2200"/>
              </a:spcBef>
              <a:spcAft>
                <a:spcPts val="0"/>
              </a:spcAft>
              <a:buClr>
                <a:srgbClr val="000000"/>
              </a:buClr>
              <a:buSzPct val="45000"/>
              <a:buFont typeface="Noto Sans Symbols"/>
              <a:buChar char="●"/>
            </a:pPr>
            <a:r>
              <a:rPr b="0" i="0" lang="en-US" sz="4800" u="none">
                <a:solidFill>
                  <a:srgbClr val="6600FF"/>
                </a:solidFill>
                <a:latin typeface="Comic Sans MS"/>
                <a:ea typeface="Comic Sans MS"/>
                <a:cs typeface="Comic Sans MS"/>
                <a:sym typeface="Comic Sans MS"/>
              </a:rPr>
              <a:t>Decision tables</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Shape 916"/>
          <p:cNvSpPr txBox="1"/>
          <p:nvPr>
            <p:ph type="title"/>
          </p:nvPr>
        </p:nvSpPr>
        <p:spPr>
          <a:xfrm>
            <a:off x="768350" y="-27781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Decision Trees</a:t>
            </a:r>
          </a:p>
        </p:txBody>
      </p:sp>
      <p:sp>
        <p:nvSpPr>
          <p:cNvPr id="917" name="Shape 917"/>
          <p:cNvSpPr txBox="1"/>
          <p:nvPr>
            <p:ph idx="1" type="body"/>
          </p:nvPr>
        </p:nvSpPr>
        <p:spPr>
          <a:xfrm>
            <a:off x="0" y="863600"/>
            <a:ext cx="10080625" cy="5476875"/>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Decision trees:</a:t>
            </a:r>
          </a:p>
          <a:p>
            <a:pPr indent="-285750" lvl="1" marL="742950" marR="0" rtl="0" algn="l">
              <a:lnSpc>
                <a:spcPct val="115000"/>
              </a:lnSpc>
              <a:spcBef>
                <a:spcPts val="15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Edges of a decision tree represent conditions</a:t>
            </a:r>
          </a:p>
          <a:p>
            <a:pPr indent="-285750" lvl="1" marL="742950" marR="0" rtl="0" algn="l">
              <a:lnSpc>
                <a:spcPct val="115000"/>
              </a:lnSpc>
              <a:spcBef>
                <a:spcPts val="144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Leaf nodes represent actions to be performed.</a:t>
            </a:r>
          </a:p>
          <a:p>
            <a:pPr indent="-342900" lvl="0" marL="342900" marR="0" rtl="0" algn="l">
              <a:lnSpc>
                <a:spcPct val="115000"/>
              </a:lnSpc>
              <a:spcBef>
                <a:spcPts val="152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A decision tree gives a graphic view of:</a:t>
            </a:r>
          </a:p>
          <a:p>
            <a:pPr indent="-285750" lvl="1" marL="742950" marR="0" rtl="0" algn="l">
              <a:lnSpc>
                <a:spcPct val="115000"/>
              </a:lnSpc>
              <a:spcBef>
                <a:spcPts val="15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Logic involved in decision making </a:t>
            </a:r>
          </a:p>
          <a:p>
            <a:pPr indent="-285750" lvl="1" marL="742950" marR="0" rtl="0" algn="l">
              <a:lnSpc>
                <a:spcPct val="115000"/>
              </a:lnSpc>
              <a:spcBef>
                <a:spcPts val="144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Corresponding actions taken. </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Shape 923"/>
          <p:cNvSpPr txBox="1"/>
          <p:nvPr>
            <p:ph type="title"/>
          </p:nvPr>
        </p:nvSpPr>
        <p:spPr>
          <a:xfrm>
            <a:off x="563562" y="-29051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  LMS</a:t>
            </a:r>
          </a:p>
        </p:txBody>
      </p:sp>
      <p:sp>
        <p:nvSpPr>
          <p:cNvPr id="924" name="Shape 924"/>
          <p:cNvSpPr txBox="1"/>
          <p:nvPr>
            <p:ph idx="1" type="body"/>
          </p:nvPr>
        </p:nvSpPr>
        <p:spPr>
          <a:xfrm>
            <a:off x="284162" y="1074737"/>
            <a:ext cx="9558337" cy="5370512"/>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A Library Membership automation Software (LMS) should support the following three options:  </a:t>
            </a:r>
          </a:p>
          <a:p>
            <a:pPr indent="-285750" lvl="1" marL="742950" marR="0" rtl="0" algn="l">
              <a:lnSpc>
                <a:spcPct val="115000"/>
              </a:lnSpc>
              <a:spcBef>
                <a:spcPts val="1260"/>
              </a:spcBef>
              <a:spcAft>
                <a:spcPts val="0"/>
              </a:spcAft>
              <a:buClr>
                <a:srgbClr val="000000"/>
              </a:buClr>
              <a:buSzPct val="75000"/>
              <a:buFont typeface="Noto Sans Symbols"/>
              <a:buChar char="–"/>
            </a:pPr>
            <a:r>
              <a:rPr b="0" i="0" lang="en-US" sz="4000" u="none" cap="none" strike="noStrike">
                <a:solidFill>
                  <a:srgbClr val="6600FF"/>
                </a:solidFill>
                <a:latin typeface="Comic Sans MS"/>
                <a:ea typeface="Comic Sans MS"/>
                <a:cs typeface="Comic Sans MS"/>
                <a:sym typeface="Comic Sans MS"/>
              </a:rPr>
              <a:t>New member, </a:t>
            </a:r>
          </a:p>
          <a:p>
            <a:pPr indent="-285750" lvl="1" marL="742950" marR="0" rtl="0" algn="l">
              <a:lnSpc>
                <a:spcPct val="115000"/>
              </a:lnSpc>
              <a:spcBef>
                <a:spcPts val="1200"/>
              </a:spcBef>
              <a:spcAft>
                <a:spcPts val="0"/>
              </a:spcAft>
              <a:buClr>
                <a:srgbClr val="000000"/>
              </a:buClr>
              <a:buSzPct val="75000"/>
              <a:buFont typeface="Noto Sans Symbols"/>
              <a:buChar char="–"/>
            </a:pPr>
            <a:r>
              <a:rPr b="0" i="0" lang="en-US" sz="4000" u="none" cap="none" strike="noStrike">
                <a:solidFill>
                  <a:srgbClr val="6600FF"/>
                </a:solidFill>
                <a:latin typeface="Comic Sans MS"/>
                <a:ea typeface="Comic Sans MS"/>
                <a:cs typeface="Comic Sans MS"/>
                <a:sym typeface="Comic Sans MS"/>
              </a:rPr>
              <a:t>Renewal, </a:t>
            </a:r>
          </a:p>
          <a:p>
            <a:pPr indent="-285750" lvl="1" marL="742950" marR="0" rtl="0" algn="l">
              <a:lnSpc>
                <a:spcPct val="115000"/>
              </a:lnSpc>
              <a:spcBef>
                <a:spcPts val="1200"/>
              </a:spcBef>
              <a:spcAft>
                <a:spcPts val="0"/>
              </a:spcAft>
              <a:buClr>
                <a:srgbClr val="000000"/>
              </a:buClr>
              <a:buSzPct val="75000"/>
              <a:buFont typeface="Noto Sans Symbols"/>
              <a:buChar char="–"/>
            </a:pPr>
            <a:r>
              <a:rPr b="0" i="0" lang="en-US" sz="4000" u="none" cap="none" strike="noStrike">
                <a:solidFill>
                  <a:srgbClr val="6600FF"/>
                </a:solidFill>
                <a:latin typeface="Comic Sans MS"/>
                <a:ea typeface="Comic Sans MS"/>
                <a:cs typeface="Comic Sans MS"/>
                <a:sym typeface="Comic Sans MS"/>
              </a:rPr>
              <a:t>Cancel membership.</a:t>
            </a:r>
            <a:r>
              <a:rPr b="0" i="0" lang="en-US" sz="4000" u="none" cap="none" strike="noStrike">
                <a:solidFill>
                  <a:srgbClr val="000000"/>
                </a:solidFill>
                <a:latin typeface="Comic Sans MS"/>
                <a:ea typeface="Comic Sans MS"/>
                <a:cs typeface="Comic Sans MS"/>
                <a:sym typeface="Comic Sans MS"/>
              </a:rPr>
              <a:t> </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Shape 930"/>
          <p:cNvSpPr txBox="1"/>
          <p:nvPr>
            <p:ph type="title"/>
          </p:nvPr>
        </p:nvSpPr>
        <p:spPr>
          <a:xfrm>
            <a:off x="636587" y="-274637"/>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  LMS</a:t>
            </a:r>
          </a:p>
        </p:txBody>
      </p:sp>
      <p:sp>
        <p:nvSpPr>
          <p:cNvPr id="931" name="Shape 931"/>
          <p:cNvSpPr txBox="1"/>
          <p:nvPr>
            <p:ph idx="1" type="body"/>
          </p:nvPr>
        </p:nvSpPr>
        <p:spPr>
          <a:xfrm>
            <a:off x="298450" y="1065212"/>
            <a:ext cx="9423400" cy="5064125"/>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When the </a:t>
            </a:r>
            <a:r>
              <a:rPr b="0" i="0" lang="en-US" sz="4000" u="sng">
                <a:solidFill>
                  <a:srgbClr val="000099"/>
                </a:solidFill>
                <a:latin typeface="Comic Sans MS"/>
                <a:ea typeface="Comic Sans MS"/>
                <a:cs typeface="Comic Sans MS"/>
                <a:sym typeface="Comic Sans MS"/>
              </a:rPr>
              <a:t>new member</a:t>
            </a:r>
            <a:r>
              <a:rPr b="0" i="0" lang="en-US" sz="4000" u="none">
                <a:solidFill>
                  <a:srgbClr val="000000"/>
                </a:solidFill>
                <a:latin typeface="Comic Sans MS"/>
                <a:ea typeface="Comic Sans MS"/>
                <a:cs typeface="Comic Sans MS"/>
                <a:sym typeface="Comic Sans MS"/>
              </a:rPr>
              <a:t> option is selected, </a:t>
            </a:r>
          </a:p>
          <a:p>
            <a:pPr indent="-285750" lvl="1" marL="742950" marR="0" rtl="0" algn="l">
              <a:lnSpc>
                <a:spcPct val="120000"/>
              </a:lnSpc>
              <a:spcBef>
                <a:spcPts val="11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The software asks details about the member: </a:t>
            </a:r>
          </a:p>
          <a:p>
            <a:pPr indent="-228600" lvl="2" marL="1143000" marR="0" rtl="0" algn="l">
              <a:lnSpc>
                <a:spcPct val="120000"/>
              </a:lnSpc>
              <a:spcBef>
                <a:spcPts val="102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name, </a:t>
            </a:r>
          </a:p>
          <a:p>
            <a:pPr indent="-228600" lvl="2" marL="1143000" marR="0" rtl="0" algn="l">
              <a:lnSpc>
                <a:spcPct val="120000"/>
              </a:lnSpc>
              <a:spcBef>
                <a:spcPts val="9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address, </a:t>
            </a:r>
          </a:p>
          <a:p>
            <a:pPr indent="-228600" lvl="2" marL="1143000" marR="0" rtl="0" algn="l">
              <a:lnSpc>
                <a:spcPct val="120000"/>
              </a:lnSpc>
              <a:spcBef>
                <a:spcPts val="9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phone number, etc.</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6" name="Shape 936"/>
        <p:cNvGrpSpPr/>
        <p:nvPr/>
      </p:nvGrpSpPr>
      <p:grpSpPr>
        <a:xfrm>
          <a:off x="0" y="0"/>
          <a:ext cx="0" cy="0"/>
          <a:chOff x="0" y="0"/>
          <a:chExt cx="0" cy="0"/>
        </a:xfrm>
      </p:grpSpPr>
      <p:sp>
        <p:nvSpPr>
          <p:cNvPr id="937" name="Shape 937"/>
          <p:cNvSpPr txBox="1"/>
          <p:nvPr>
            <p:ph type="title"/>
          </p:nvPr>
        </p:nvSpPr>
        <p:spPr>
          <a:xfrm>
            <a:off x="73977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a:t>
            </a:r>
            <a:r>
              <a:rPr b="1" i="0" lang="en-US" sz="2400" u="none" cap="none" strike="noStrike">
                <a:solidFill>
                  <a:schemeClr val="dk1"/>
                </a:solidFill>
                <a:latin typeface="Comic Sans MS"/>
                <a:ea typeface="Comic Sans MS"/>
                <a:cs typeface="Comic Sans MS"/>
                <a:sym typeface="Comic Sans MS"/>
              </a:rPr>
              <a:t>(cont.)</a:t>
            </a:r>
          </a:p>
        </p:txBody>
      </p:sp>
      <p:sp>
        <p:nvSpPr>
          <p:cNvPr id="938" name="Shape 938"/>
          <p:cNvSpPr txBox="1"/>
          <p:nvPr>
            <p:ph idx="1" type="body"/>
          </p:nvPr>
        </p:nvSpPr>
        <p:spPr>
          <a:xfrm>
            <a:off x="225425" y="1163637"/>
            <a:ext cx="9647237" cy="593090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If proper information is entered, </a:t>
            </a:r>
          </a:p>
          <a:p>
            <a:pPr indent="-285750" lvl="1" marL="742950" marR="0" rtl="0" algn="l">
              <a:lnSpc>
                <a:spcPct val="115000"/>
              </a:lnSpc>
              <a:spcBef>
                <a:spcPts val="11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A membership record for the member is created</a:t>
            </a:r>
          </a:p>
          <a:p>
            <a:pPr indent="-285750" lvl="1" marL="742950" marR="0" rtl="0" algn="l">
              <a:lnSpc>
                <a:spcPct val="115000"/>
              </a:lnSpc>
              <a:spcBef>
                <a:spcPts val="108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A bill is printed for the annual membership charge plus the security deposit payable.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612775" y="-198437"/>
            <a:ext cx="8567737" cy="1279525"/>
          </a:xfrm>
          <a:prstGeom prst="rect">
            <a:avLst/>
          </a:prstGeom>
          <a:noFill/>
          <a:ln>
            <a:noFill/>
          </a:ln>
        </p:spPr>
        <p:txBody>
          <a:bodyPr anchorCtr="0" anchor="ctr" bIns="51575" lIns="19825" rIns="19825" wrap="square" tIns="51575">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Requirements Analysis and Specification</a:t>
            </a:r>
          </a:p>
        </p:txBody>
      </p:sp>
      <p:sp>
        <p:nvSpPr>
          <p:cNvPr id="207" name="Shape 207"/>
          <p:cNvSpPr txBox="1"/>
          <p:nvPr>
            <p:ph idx="1" type="body"/>
          </p:nvPr>
        </p:nvSpPr>
        <p:spPr>
          <a:xfrm>
            <a:off x="234950" y="838200"/>
            <a:ext cx="9634537" cy="55753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Requirements Gathering:</a:t>
            </a:r>
          </a:p>
          <a:p>
            <a:pPr indent="-285750" lvl="1" marL="742950" marR="0" rtl="0" algn="l">
              <a:lnSpc>
                <a:spcPct val="120000"/>
              </a:lnSpc>
              <a:spcBef>
                <a:spcPts val="15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Fully understand the user requirements.</a:t>
            </a:r>
          </a:p>
          <a:p>
            <a:pPr indent="-342900" lvl="0" marL="342900" marR="0" rtl="0" algn="l">
              <a:lnSpc>
                <a:spcPct val="120000"/>
              </a:lnSpc>
              <a:spcBef>
                <a:spcPts val="1500"/>
              </a:spcBef>
              <a:spcAft>
                <a:spcPts val="0"/>
              </a:spcAft>
              <a:buClr>
                <a:srgbClr val="000000"/>
              </a:buClr>
              <a:buSzPct val="45000"/>
              <a:buFont typeface="Noto Sans Symbols"/>
              <a:buChar char="●"/>
            </a:pPr>
            <a:r>
              <a:rPr b="0" i="0" lang="en-US" sz="4000" u="none" cap="none" strike="noStrike">
                <a:solidFill>
                  <a:schemeClr val="dk1"/>
                </a:solidFill>
                <a:latin typeface="Comic Sans MS"/>
                <a:ea typeface="Comic Sans MS"/>
                <a:cs typeface="Comic Sans MS"/>
                <a:sym typeface="Comic Sans MS"/>
              </a:rPr>
              <a:t>Requirements Analysis:</a:t>
            </a:r>
          </a:p>
          <a:p>
            <a:pPr indent="-285750" lvl="1" marL="742950" marR="0" rtl="0" algn="l">
              <a:lnSpc>
                <a:spcPct val="120000"/>
              </a:lnSpc>
              <a:spcBef>
                <a:spcPts val="15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Remove inconsistencies, anomalies, etc. from requirements.</a:t>
            </a:r>
          </a:p>
          <a:p>
            <a:pPr indent="-342900" lvl="0" marL="342900" marR="0" rtl="0" algn="l">
              <a:lnSpc>
                <a:spcPct val="120000"/>
              </a:lnSpc>
              <a:spcBef>
                <a:spcPts val="1500"/>
              </a:spcBef>
              <a:spcAft>
                <a:spcPts val="0"/>
              </a:spcAft>
              <a:buClr>
                <a:srgbClr val="000000"/>
              </a:buClr>
              <a:buSzPct val="45000"/>
              <a:buFont typeface="Noto Sans Symbols"/>
              <a:buChar char="●"/>
            </a:pPr>
            <a:r>
              <a:rPr b="0" i="0" lang="en-US" sz="4000" u="none" cap="none" strike="noStrike">
                <a:solidFill>
                  <a:schemeClr val="dk1"/>
                </a:solidFill>
                <a:latin typeface="Comic Sans MS"/>
                <a:ea typeface="Comic Sans MS"/>
                <a:cs typeface="Comic Sans MS"/>
                <a:sym typeface="Comic Sans MS"/>
              </a:rPr>
              <a:t>Requirements Specification:</a:t>
            </a:r>
          </a:p>
          <a:p>
            <a:pPr indent="-285750" lvl="1" marL="742950" marR="0" rtl="0" algn="l">
              <a:lnSpc>
                <a:spcPct val="120000"/>
              </a:lnSpc>
              <a:spcBef>
                <a:spcPts val="15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Document requirements properly in an SRS document.</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Shape 944"/>
          <p:cNvSpPr txBox="1"/>
          <p:nvPr>
            <p:ph type="title"/>
          </p:nvPr>
        </p:nvSpPr>
        <p:spPr>
          <a:xfrm>
            <a:off x="739775" y="-32226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a:t>
            </a:r>
            <a:r>
              <a:rPr b="1" i="0" lang="en-US" sz="2400" u="none" cap="none" strike="noStrike">
                <a:solidFill>
                  <a:schemeClr val="dk1"/>
                </a:solidFill>
                <a:latin typeface="Comic Sans MS"/>
                <a:ea typeface="Comic Sans MS"/>
                <a:cs typeface="Comic Sans MS"/>
                <a:sym typeface="Comic Sans MS"/>
              </a:rPr>
              <a:t>(cont.)</a:t>
            </a:r>
          </a:p>
        </p:txBody>
      </p:sp>
      <p:sp>
        <p:nvSpPr>
          <p:cNvPr id="945" name="Shape 945"/>
          <p:cNvSpPr txBox="1"/>
          <p:nvPr>
            <p:ph idx="1" type="body"/>
          </p:nvPr>
        </p:nvSpPr>
        <p:spPr>
          <a:xfrm>
            <a:off x="268287" y="896937"/>
            <a:ext cx="9559925" cy="5464175"/>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If the </a:t>
            </a:r>
            <a:r>
              <a:rPr b="0" i="0" lang="en-US" sz="4000" u="sng">
                <a:solidFill>
                  <a:srgbClr val="000099"/>
                </a:solidFill>
                <a:latin typeface="Comic Sans MS"/>
                <a:ea typeface="Comic Sans MS"/>
                <a:cs typeface="Comic Sans MS"/>
                <a:sym typeface="Comic Sans MS"/>
              </a:rPr>
              <a:t>renewal</a:t>
            </a:r>
            <a:r>
              <a:rPr b="0" i="0" lang="en-US" sz="4000" u="none">
                <a:solidFill>
                  <a:srgbClr val="000000"/>
                </a:solidFill>
                <a:latin typeface="Comic Sans MS"/>
                <a:ea typeface="Comic Sans MS"/>
                <a:cs typeface="Comic Sans MS"/>
                <a:sym typeface="Comic Sans MS"/>
              </a:rPr>
              <a:t> option is chosen, </a:t>
            </a:r>
          </a:p>
          <a:p>
            <a:pPr indent="-285750" lvl="1" marL="742950" marR="0" rtl="0" algn="l">
              <a:lnSpc>
                <a:spcPct val="120000"/>
              </a:lnSpc>
              <a:spcBef>
                <a:spcPts val="11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LMS asks the member's name and his membership number</a:t>
            </a:r>
          </a:p>
          <a:p>
            <a:pPr indent="-228600" lvl="2" marL="1143000" marR="0" rtl="0" algn="l">
              <a:lnSpc>
                <a:spcPct val="120000"/>
              </a:lnSpc>
              <a:spcBef>
                <a:spcPts val="102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checks whether  he is a valid member.</a:t>
            </a:r>
          </a:p>
          <a:p>
            <a:pPr indent="-285750" lvl="1" marL="742950" marR="0" rtl="0" algn="l">
              <a:lnSpc>
                <a:spcPct val="120000"/>
              </a:lnSpc>
              <a:spcBef>
                <a:spcPts val="10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If the name represents a valid member, </a:t>
            </a:r>
          </a:p>
          <a:p>
            <a:pPr indent="-228600" lvl="2" marL="1143000" marR="0" rtl="0" algn="l">
              <a:lnSpc>
                <a:spcPct val="120000"/>
              </a:lnSpc>
              <a:spcBef>
                <a:spcPts val="102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the membership expiry date  is updated and the annual membership bill is printed, </a:t>
            </a:r>
          </a:p>
          <a:p>
            <a:pPr indent="-228600" lvl="2" marL="1143000" marR="0" rtl="0" algn="l">
              <a:lnSpc>
                <a:spcPct val="120000"/>
              </a:lnSpc>
              <a:spcBef>
                <a:spcPts val="9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otherwise an error message is displayed.</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Shape 951"/>
          <p:cNvSpPr txBox="1"/>
          <p:nvPr>
            <p:ph type="title"/>
          </p:nvPr>
        </p:nvSpPr>
        <p:spPr>
          <a:xfrm>
            <a:off x="606425" y="-319087"/>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a:t>
            </a:r>
            <a:r>
              <a:rPr b="1" i="0" lang="en-US" sz="2400" u="none" cap="none" strike="noStrike">
                <a:solidFill>
                  <a:schemeClr val="dk1"/>
                </a:solidFill>
                <a:latin typeface="Comic Sans MS"/>
                <a:ea typeface="Comic Sans MS"/>
                <a:cs typeface="Comic Sans MS"/>
                <a:sym typeface="Comic Sans MS"/>
              </a:rPr>
              <a:t>(cont.)</a:t>
            </a:r>
          </a:p>
        </p:txBody>
      </p:sp>
      <p:sp>
        <p:nvSpPr>
          <p:cNvPr id="952" name="Shape 952"/>
          <p:cNvSpPr txBox="1"/>
          <p:nvPr>
            <p:ph idx="1" type="body"/>
          </p:nvPr>
        </p:nvSpPr>
        <p:spPr>
          <a:xfrm>
            <a:off x="179387" y="931862"/>
            <a:ext cx="9586912" cy="5197475"/>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If the </a:t>
            </a:r>
            <a:r>
              <a:rPr b="0" i="0" lang="en-US" sz="4000" u="sng">
                <a:solidFill>
                  <a:srgbClr val="000099"/>
                </a:solidFill>
                <a:latin typeface="Comic Sans MS"/>
                <a:ea typeface="Comic Sans MS"/>
                <a:cs typeface="Comic Sans MS"/>
                <a:sym typeface="Comic Sans MS"/>
              </a:rPr>
              <a:t>cancel membership</a:t>
            </a:r>
            <a:r>
              <a:rPr b="0" i="0" lang="en-US" sz="4000" u="none">
                <a:solidFill>
                  <a:srgbClr val="000000"/>
                </a:solidFill>
                <a:latin typeface="Comic Sans MS"/>
                <a:ea typeface="Comic Sans MS"/>
                <a:cs typeface="Comic Sans MS"/>
                <a:sym typeface="Comic Sans MS"/>
              </a:rPr>
              <a:t> option is selected and the name of a valid member is entered, </a:t>
            </a:r>
          </a:p>
          <a:p>
            <a:pPr indent="-285750" lvl="1" marL="742950" marR="0" rtl="0" algn="l">
              <a:lnSpc>
                <a:spcPct val="120000"/>
              </a:lnSpc>
              <a:spcBef>
                <a:spcPts val="13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The membership is cancelled, </a:t>
            </a:r>
          </a:p>
          <a:p>
            <a:pPr indent="-285750" lvl="1" marL="742950" marR="0" rtl="0" algn="l">
              <a:lnSpc>
                <a:spcPct val="120000"/>
              </a:lnSpc>
              <a:spcBef>
                <a:spcPts val="12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A cheque for the balance amount due to the member is printed </a:t>
            </a:r>
          </a:p>
          <a:p>
            <a:pPr indent="-285750" lvl="1" marL="742950" marR="0" rtl="0" algn="l">
              <a:lnSpc>
                <a:spcPct val="120000"/>
              </a:lnSpc>
              <a:spcBef>
                <a:spcPts val="12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The membership record is deleted.</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ph type="title"/>
          </p:nvPr>
        </p:nvSpPr>
        <p:spPr>
          <a:xfrm>
            <a:off x="603250" y="0"/>
            <a:ext cx="8566150" cy="1257300"/>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Decision Tree</a:t>
            </a:r>
          </a:p>
        </p:txBody>
      </p:sp>
      <p:grpSp>
        <p:nvGrpSpPr>
          <p:cNvPr id="959" name="Shape 959"/>
          <p:cNvGrpSpPr/>
          <p:nvPr/>
        </p:nvGrpSpPr>
        <p:grpSpPr>
          <a:xfrm>
            <a:off x="412750" y="1592262"/>
            <a:ext cx="10460037" cy="5160962"/>
            <a:chOff x="650875" y="1830387"/>
            <a:chExt cx="6991350" cy="4048125"/>
          </a:xfrm>
        </p:grpSpPr>
        <p:cxnSp>
          <p:nvCxnSpPr>
            <p:cNvPr id="960" name="Shape 960"/>
            <p:cNvCxnSpPr/>
            <p:nvPr/>
          </p:nvCxnSpPr>
          <p:spPr>
            <a:xfrm flipH="1" rot="10800000">
              <a:off x="2268537" y="2251075"/>
              <a:ext cx="1763712" cy="1595437"/>
            </a:xfrm>
            <a:prstGeom prst="straightConnector1">
              <a:avLst/>
            </a:prstGeom>
            <a:noFill/>
            <a:ln cap="flat" cmpd="sng" w="28425">
              <a:solidFill>
                <a:srgbClr val="003300"/>
              </a:solidFill>
              <a:prstDash val="solid"/>
              <a:miter lim="800000"/>
              <a:headEnd len="med" w="med" type="none"/>
              <a:tailEnd len="lg" w="lg" type="triangle"/>
            </a:ln>
          </p:spPr>
        </p:cxnSp>
        <p:cxnSp>
          <p:nvCxnSpPr>
            <p:cNvPr id="961" name="Shape 961"/>
            <p:cNvCxnSpPr/>
            <p:nvPr/>
          </p:nvCxnSpPr>
          <p:spPr>
            <a:xfrm flipH="1" rot="10800000">
              <a:off x="2268537" y="3425825"/>
              <a:ext cx="1763712" cy="420687"/>
            </a:xfrm>
            <a:prstGeom prst="straightConnector1">
              <a:avLst/>
            </a:prstGeom>
            <a:noFill/>
            <a:ln cap="flat" cmpd="sng" w="28425">
              <a:solidFill>
                <a:srgbClr val="003300"/>
              </a:solidFill>
              <a:prstDash val="solid"/>
              <a:miter lim="800000"/>
              <a:headEnd len="med" w="med" type="none"/>
              <a:tailEnd len="lg" w="lg" type="triangle"/>
            </a:ln>
          </p:spPr>
        </p:cxnSp>
        <p:cxnSp>
          <p:nvCxnSpPr>
            <p:cNvPr id="962" name="Shape 962"/>
            <p:cNvCxnSpPr/>
            <p:nvPr/>
          </p:nvCxnSpPr>
          <p:spPr>
            <a:xfrm>
              <a:off x="2268537" y="3846512"/>
              <a:ext cx="1847850" cy="587375"/>
            </a:xfrm>
            <a:prstGeom prst="straightConnector1">
              <a:avLst/>
            </a:prstGeom>
            <a:noFill/>
            <a:ln cap="flat" cmpd="sng" w="28425">
              <a:solidFill>
                <a:srgbClr val="003300"/>
              </a:solidFill>
              <a:prstDash val="solid"/>
              <a:miter lim="800000"/>
              <a:headEnd len="med" w="med" type="none"/>
              <a:tailEnd len="lg" w="lg" type="triangle"/>
            </a:ln>
          </p:spPr>
        </p:cxnSp>
        <p:cxnSp>
          <p:nvCxnSpPr>
            <p:cNvPr id="963" name="Shape 963"/>
            <p:cNvCxnSpPr/>
            <p:nvPr/>
          </p:nvCxnSpPr>
          <p:spPr>
            <a:xfrm>
              <a:off x="2268537" y="3846512"/>
              <a:ext cx="1931987" cy="1763712"/>
            </a:xfrm>
            <a:prstGeom prst="straightConnector1">
              <a:avLst/>
            </a:prstGeom>
            <a:noFill/>
            <a:ln cap="flat" cmpd="sng" w="28425">
              <a:solidFill>
                <a:srgbClr val="003300"/>
              </a:solidFill>
              <a:prstDash val="solid"/>
              <a:miter lim="800000"/>
              <a:headEnd len="med" w="med" type="none"/>
              <a:tailEnd len="lg" w="lg" type="triangle"/>
            </a:ln>
          </p:spPr>
        </p:cxnSp>
        <p:sp>
          <p:nvSpPr>
            <p:cNvPr id="964" name="Shape 964"/>
            <p:cNvSpPr txBox="1"/>
            <p:nvPr/>
          </p:nvSpPr>
          <p:spPr>
            <a:xfrm>
              <a:off x="2436812" y="2586037"/>
              <a:ext cx="2012950" cy="725487"/>
            </a:xfrm>
            <a:prstGeom prst="rect">
              <a:avLst/>
            </a:prstGeom>
            <a:noFill/>
            <a:ln>
              <a:noFill/>
            </a:ln>
          </p:spPr>
          <p:txBody>
            <a:bodyPr anchorCtr="0" anchor="t" bIns="51575" lIns="19825" rIns="19825" wrap="square" tIns="51575">
              <a:noAutofit/>
            </a:bodyPr>
            <a:lstStyle/>
            <a:p>
              <a:pPr indent="-165100" lvl="0" marL="0" marR="0" rtl="0" algn="l">
                <a:lnSpc>
                  <a:spcPct val="51000"/>
                </a:lnSpc>
                <a:spcBef>
                  <a:spcPts val="0"/>
                </a:spcBef>
                <a:spcAft>
                  <a:spcPts val="0"/>
                </a:spcAft>
                <a:buClr>
                  <a:srgbClr val="000099"/>
                </a:buClr>
                <a:buSzPct val="100000"/>
                <a:buFont typeface="Comic Sans MS"/>
                <a:buNone/>
              </a:pPr>
              <a:r>
                <a:rPr b="1" i="0" lang="en-US" sz="2600" u="none">
                  <a:solidFill>
                    <a:srgbClr val="000099"/>
                  </a:solidFill>
                  <a:latin typeface="Comic Sans MS"/>
                  <a:ea typeface="Comic Sans MS"/>
                  <a:cs typeface="Comic Sans MS"/>
                  <a:sym typeface="Comic Sans MS"/>
                </a:rPr>
                <a:t>New</a:t>
              </a:r>
              <a:r>
                <a:rPr b="1" i="0" lang="en-US" sz="2600" u="none">
                  <a:solidFill>
                    <a:schemeClr val="dk1"/>
                  </a:solidFill>
                  <a:latin typeface="Comic Sans MS"/>
                  <a:ea typeface="Comic Sans MS"/>
                  <a:cs typeface="Comic Sans MS"/>
                  <a:sym typeface="Comic Sans MS"/>
                </a:rPr>
                <a:t> </a:t>
              </a:r>
              <a:r>
                <a:rPr b="1" i="0" lang="en-US" sz="2600" u="none">
                  <a:solidFill>
                    <a:srgbClr val="000099"/>
                  </a:solidFill>
                  <a:latin typeface="Comic Sans MS"/>
                  <a:ea typeface="Comic Sans MS"/>
                  <a:cs typeface="Comic Sans MS"/>
                  <a:sym typeface="Comic Sans MS"/>
                </a:rPr>
                <a:t>member</a:t>
              </a:r>
            </a:p>
          </p:txBody>
        </p:sp>
        <p:sp>
          <p:nvSpPr>
            <p:cNvPr id="965" name="Shape 965"/>
            <p:cNvSpPr txBox="1"/>
            <p:nvPr/>
          </p:nvSpPr>
          <p:spPr>
            <a:xfrm>
              <a:off x="2705100" y="3468687"/>
              <a:ext cx="2014537" cy="503237"/>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rgbClr val="000099"/>
                </a:buClr>
                <a:buSzPct val="100000"/>
                <a:buFont typeface="Comic Sans MS"/>
                <a:buNone/>
              </a:pPr>
              <a:r>
                <a:rPr b="1" i="0" lang="en-US" sz="2600" u="none">
                  <a:solidFill>
                    <a:srgbClr val="000099"/>
                  </a:solidFill>
                  <a:latin typeface="Comic Sans MS"/>
                  <a:ea typeface="Comic Sans MS"/>
                  <a:cs typeface="Comic Sans MS"/>
                  <a:sym typeface="Comic Sans MS"/>
                </a:rPr>
                <a:t>Renewal</a:t>
              </a:r>
            </a:p>
          </p:txBody>
        </p:sp>
        <p:sp>
          <p:nvSpPr>
            <p:cNvPr id="966" name="Shape 966"/>
            <p:cNvSpPr txBox="1"/>
            <p:nvPr/>
          </p:nvSpPr>
          <p:spPr>
            <a:xfrm>
              <a:off x="2771775" y="3913187"/>
              <a:ext cx="2014537" cy="501650"/>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rgbClr val="000099"/>
                </a:buClr>
                <a:buSzPct val="100000"/>
                <a:buFont typeface="Comic Sans MS"/>
                <a:buNone/>
              </a:pPr>
              <a:r>
                <a:rPr b="1" i="0" lang="en-US" sz="2600" u="none">
                  <a:solidFill>
                    <a:srgbClr val="000099"/>
                  </a:solidFill>
                  <a:latin typeface="Comic Sans MS"/>
                  <a:ea typeface="Comic Sans MS"/>
                  <a:cs typeface="Comic Sans MS"/>
                  <a:sym typeface="Comic Sans MS"/>
                </a:rPr>
                <a:t>Cancel</a:t>
              </a:r>
            </a:p>
          </p:txBody>
        </p:sp>
        <p:sp>
          <p:nvSpPr>
            <p:cNvPr id="967" name="Shape 967"/>
            <p:cNvSpPr txBox="1"/>
            <p:nvPr/>
          </p:nvSpPr>
          <p:spPr>
            <a:xfrm>
              <a:off x="2603500" y="4837112"/>
              <a:ext cx="2014537" cy="762000"/>
            </a:xfrm>
            <a:prstGeom prst="rect">
              <a:avLst/>
            </a:prstGeom>
            <a:noFill/>
            <a:ln>
              <a:noFill/>
            </a:ln>
          </p:spPr>
          <p:txBody>
            <a:bodyPr anchorCtr="0" anchor="t" bIns="51575" lIns="19825" rIns="19825" wrap="square" tIns="51575">
              <a:noAutofit/>
            </a:bodyPr>
            <a:lstStyle/>
            <a:p>
              <a:pPr indent="-165100" lvl="0" marL="0" marR="0" rtl="0" algn="l">
                <a:lnSpc>
                  <a:spcPct val="59000"/>
                </a:lnSpc>
                <a:spcBef>
                  <a:spcPts val="0"/>
                </a:spcBef>
                <a:spcAft>
                  <a:spcPts val="0"/>
                </a:spcAft>
                <a:buClr>
                  <a:srgbClr val="000099"/>
                </a:buClr>
                <a:buSzPct val="100000"/>
                <a:buFont typeface="Comic Sans MS"/>
                <a:buNone/>
              </a:pPr>
              <a:r>
                <a:rPr b="1" i="0" lang="en-US" sz="2600" u="none">
                  <a:solidFill>
                    <a:srgbClr val="000099"/>
                  </a:solidFill>
                  <a:latin typeface="Comic Sans MS"/>
                  <a:ea typeface="Comic Sans MS"/>
                  <a:cs typeface="Comic Sans MS"/>
                  <a:sym typeface="Comic Sans MS"/>
                </a:rPr>
                <a:t>Invalid</a:t>
              </a:r>
              <a:r>
                <a:rPr b="1" i="0" lang="en-US" sz="2600" u="none">
                  <a:solidFill>
                    <a:schemeClr val="dk1"/>
                  </a:solidFill>
                  <a:latin typeface="Comic Sans MS"/>
                  <a:ea typeface="Comic Sans MS"/>
                  <a:cs typeface="Comic Sans MS"/>
                  <a:sym typeface="Comic Sans MS"/>
                </a:rPr>
                <a:t> </a:t>
              </a:r>
              <a:r>
                <a:rPr b="1" i="0" lang="en-US" sz="2600" u="none">
                  <a:solidFill>
                    <a:srgbClr val="000099"/>
                  </a:solidFill>
                  <a:latin typeface="Comic Sans MS"/>
                  <a:ea typeface="Comic Sans MS"/>
                  <a:cs typeface="Comic Sans MS"/>
                  <a:sym typeface="Comic Sans MS"/>
                </a:rPr>
                <a:t>option</a:t>
              </a:r>
            </a:p>
          </p:txBody>
        </p:sp>
        <p:sp>
          <p:nvSpPr>
            <p:cNvPr id="968" name="Shape 968"/>
            <p:cNvSpPr txBox="1"/>
            <p:nvPr/>
          </p:nvSpPr>
          <p:spPr>
            <a:xfrm>
              <a:off x="4032250" y="2082800"/>
              <a:ext cx="2728912" cy="434975"/>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Create record</a:t>
              </a:r>
            </a:p>
          </p:txBody>
        </p:sp>
        <p:sp>
          <p:nvSpPr>
            <p:cNvPr id="969" name="Shape 969"/>
            <p:cNvSpPr txBox="1"/>
            <p:nvPr/>
          </p:nvSpPr>
          <p:spPr>
            <a:xfrm>
              <a:off x="4032250" y="1830387"/>
              <a:ext cx="2871787" cy="752475"/>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Get details</a:t>
              </a:r>
            </a:p>
          </p:txBody>
        </p:sp>
        <p:sp>
          <p:nvSpPr>
            <p:cNvPr id="970" name="Shape 970"/>
            <p:cNvSpPr txBox="1"/>
            <p:nvPr/>
          </p:nvSpPr>
          <p:spPr>
            <a:xfrm>
              <a:off x="4032250" y="2333625"/>
              <a:ext cx="1677987" cy="436562"/>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Print bills</a:t>
              </a:r>
            </a:p>
          </p:txBody>
        </p:sp>
        <p:sp>
          <p:nvSpPr>
            <p:cNvPr id="971" name="Shape 971"/>
            <p:cNvSpPr txBox="1"/>
            <p:nvPr/>
          </p:nvSpPr>
          <p:spPr>
            <a:xfrm>
              <a:off x="4116387" y="3090862"/>
              <a:ext cx="2349500" cy="434975"/>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Get Details</a:t>
              </a:r>
            </a:p>
          </p:txBody>
        </p:sp>
        <p:sp>
          <p:nvSpPr>
            <p:cNvPr id="972" name="Shape 972"/>
            <p:cNvSpPr txBox="1"/>
            <p:nvPr/>
          </p:nvSpPr>
          <p:spPr>
            <a:xfrm>
              <a:off x="4116387" y="3341687"/>
              <a:ext cx="3022600" cy="436562"/>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Update record</a:t>
              </a:r>
            </a:p>
          </p:txBody>
        </p:sp>
        <p:sp>
          <p:nvSpPr>
            <p:cNvPr id="973" name="Shape 973"/>
            <p:cNvSpPr txBox="1"/>
            <p:nvPr/>
          </p:nvSpPr>
          <p:spPr>
            <a:xfrm>
              <a:off x="4116387" y="3594100"/>
              <a:ext cx="1930400" cy="436562"/>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Print bills</a:t>
              </a:r>
            </a:p>
          </p:txBody>
        </p:sp>
        <p:sp>
          <p:nvSpPr>
            <p:cNvPr id="974" name="Shape 974"/>
            <p:cNvSpPr txBox="1"/>
            <p:nvPr/>
          </p:nvSpPr>
          <p:spPr>
            <a:xfrm>
              <a:off x="4200525" y="4098925"/>
              <a:ext cx="2433637" cy="434975"/>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Get Details</a:t>
              </a:r>
            </a:p>
          </p:txBody>
        </p:sp>
        <p:sp>
          <p:nvSpPr>
            <p:cNvPr id="975" name="Shape 975"/>
            <p:cNvSpPr txBox="1"/>
            <p:nvPr/>
          </p:nvSpPr>
          <p:spPr>
            <a:xfrm>
              <a:off x="4200525" y="4349750"/>
              <a:ext cx="2854325" cy="436562"/>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Print Cheque</a:t>
              </a:r>
            </a:p>
          </p:txBody>
        </p:sp>
        <p:sp>
          <p:nvSpPr>
            <p:cNvPr id="976" name="Shape 976"/>
            <p:cNvSpPr txBox="1"/>
            <p:nvPr/>
          </p:nvSpPr>
          <p:spPr>
            <a:xfrm>
              <a:off x="4200525" y="4602162"/>
              <a:ext cx="2265362" cy="436562"/>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Delete record</a:t>
              </a:r>
            </a:p>
          </p:txBody>
        </p:sp>
        <p:sp>
          <p:nvSpPr>
            <p:cNvPr id="977" name="Shape 977"/>
            <p:cNvSpPr txBox="1"/>
            <p:nvPr/>
          </p:nvSpPr>
          <p:spPr>
            <a:xfrm>
              <a:off x="4200525" y="5441950"/>
              <a:ext cx="3441700" cy="436562"/>
            </a:xfrm>
            <a:prstGeom prst="rect">
              <a:avLst/>
            </a:prstGeom>
            <a:noFill/>
            <a:ln>
              <a:noFill/>
            </a:ln>
          </p:spPr>
          <p:txBody>
            <a:bodyPr anchorCtr="0" anchor="t" bIns="51575" lIns="19825" rIns="19825" wrap="square" tIns="51575">
              <a:noAutofit/>
            </a:bodyPr>
            <a:lstStyle/>
            <a:p>
              <a:pPr indent="-165100" lvl="0" marL="0" marR="0" rtl="0" algn="l">
                <a:lnSpc>
                  <a:spcPct val="85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 Print error message</a:t>
              </a:r>
            </a:p>
          </p:txBody>
        </p:sp>
        <p:cxnSp>
          <p:nvCxnSpPr>
            <p:cNvPr id="978" name="Shape 978"/>
            <p:cNvCxnSpPr/>
            <p:nvPr/>
          </p:nvCxnSpPr>
          <p:spPr>
            <a:xfrm>
              <a:off x="1595437" y="3846512"/>
              <a:ext cx="673100" cy="0"/>
            </a:xfrm>
            <a:prstGeom prst="straightConnector1">
              <a:avLst/>
            </a:prstGeom>
            <a:noFill/>
            <a:ln cap="flat" cmpd="sng" w="38150">
              <a:solidFill>
                <a:srgbClr val="003300"/>
              </a:solidFill>
              <a:prstDash val="solid"/>
              <a:miter lim="800000"/>
              <a:headEnd len="med" w="med" type="none"/>
              <a:tailEnd len="lg" w="lg" type="triangle"/>
            </a:ln>
          </p:spPr>
        </p:cxnSp>
        <p:sp>
          <p:nvSpPr>
            <p:cNvPr id="979" name="Shape 979"/>
            <p:cNvSpPr txBox="1"/>
            <p:nvPr/>
          </p:nvSpPr>
          <p:spPr>
            <a:xfrm>
              <a:off x="650875" y="3359150"/>
              <a:ext cx="1677987" cy="904875"/>
            </a:xfrm>
            <a:prstGeom prst="rect">
              <a:avLst/>
            </a:prstGeom>
            <a:noFill/>
            <a:ln>
              <a:noFill/>
            </a:ln>
          </p:spPr>
          <p:txBody>
            <a:bodyPr anchorCtr="0" anchor="t" bIns="51575" lIns="19825" rIns="19825" wrap="square" tIns="51575">
              <a:noAutofit/>
            </a:bodyPr>
            <a:lstStyle/>
            <a:p>
              <a:pPr indent="-190500" lvl="0" marL="0" marR="0" rtl="0" algn="l">
                <a:lnSpc>
                  <a:spcPct val="85000"/>
                </a:lnSpc>
                <a:spcBef>
                  <a:spcPts val="0"/>
                </a:spcBef>
                <a:spcAft>
                  <a:spcPts val="0"/>
                </a:spcAft>
                <a:buClr>
                  <a:srgbClr val="000099"/>
                </a:buClr>
                <a:buSzPct val="100000"/>
                <a:buFont typeface="Comic Sans MS"/>
                <a:buNone/>
              </a:pPr>
              <a:r>
                <a:rPr b="1" i="0" lang="en-US" sz="3000" u="none">
                  <a:solidFill>
                    <a:srgbClr val="000099"/>
                  </a:solidFill>
                  <a:latin typeface="Comic Sans MS"/>
                  <a:ea typeface="Comic Sans MS"/>
                  <a:cs typeface="Comic Sans MS"/>
                  <a:sym typeface="Comic Sans MS"/>
                </a:rPr>
                <a:t>User</a:t>
              </a:r>
              <a:br>
                <a:rPr b="1" i="0" lang="en-US" sz="3000" u="none">
                  <a:solidFill>
                    <a:srgbClr val="000099"/>
                  </a:solidFill>
                  <a:latin typeface="Comic Sans MS"/>
                  <a:ea typeface="Comic Sans MS"/>
                  <a:cs typeface="Comic Sans MS"/>
                  <a:sym typeface="Comic Sans MS"/>
                </a:rPr>
              </a:br>
              <a:r>
                <a:rPr b="1" i="0" lang="en-US" sz="3000" u="none">
                  <a:solidFill>
                    <a:srgbClr val="000099"/>
                  </a:solidFill>
                  <a:latin typeface="Comic Sans MS"/>
                  <a:ea typeface="Comic Sans MS"/>
                  <a:cs typeface="Comic Sans MS"/>
                  <a:sym typeface="Comic Sans MS"/>
                </a:rPr>
                <a:t>input</a:t>
              </a:r>
            </a:p>
          </p:txBody>
        </p:sp>
      </p:gr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Shape 985"/>
          <p:cNvSpPr txBox="1"/>
          <p:nvPr>
            <p:ph type="title"/>
          </p:nvPr>
        </p:nvSpPr>
        <p:spPr>
          <a:xfrm>
            <a:off x="739775" y="18256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Decision Table</a:t>
            </a:r>
          </a:p>
        </p:txBody>
      </p:sp>
      <p:sp>
        <p:nvSpPr>
          <p:cNvPr id="986" name="Shape 986"/>
          <p:cNvSpPr txBox="1"/>
          <p:nvPr>
            <p:ph idx="1" type="body"/>
          </p:nvPr>
        </p:nvSpPr>
        <p:spPr>
          <a:xfrm>
            <a:off x="336550" y="1443037"/>
            <a:ext cx="9355137" cy="468630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Decision tables  specify: </a:t>
            </a:r>
          </a:p>
          <a:p>
            <a:pPr indent="-285750" lvl="1" marL="742950" marR="0" rtl="0" algn="l">
              <a:lnSpc>
                <a:spcPct val="115000"/>
              </a:lnSpc>
              <a:spcBef>
                <a:spcPts val="15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Which variables are to be tested </a:t>
            </a:r>
          </a:p>
          <a:p>
            <a:pPr indent="-285750" lvl="1" marL="742950" marR="0" rtl="0" algn="l">
              <a:lnSpc>
                <a:spcPct val="115000"/>
              </a:lnSpc>
              <a:spcBef>
                <a:spcPts val="15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What actions are to be taken if the conditions are true, </a:t>
            </a:r>
          </a:p>
          <a:p>
            <a:pPr indent="-285750" lvl="1" marL="742950" marR="0" rtl="0" algn="l">
              <a:lnSpc>
                <a:spcPct val="115000"/>
              </a:lnSpc>
              <a:spcBef>
                <a:spcPts val="15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The order in which decision making is performed.</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Shape 992"/>
          <p:cNvSpPr txBox="1"/>
          <p:nvPr>
            <p:ph type="title"/>
          </p:nvPr>
        </p:nvSpPr>
        <p:spPr>
          <a:xfrm>
            <a:off x="723900"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Decision Table</a:t>
            </a:r>
          </a:p>
        </p:txBody>
      </p:sp>
      <p:sp>
        <p:nvSpPr>
          <p:cNvPr id="993" name="Shape 993"/>
          <p:cNvSpPr txBox="1"/>
          <p:nvPr>
            <p:ph idx="1" type="body"/>
          </p:nvPr>
        </p:nvSpPr>
        <p:spPr>
          <a:xfrm>
            <a:off x="328612" y="996950"/>
            <a:ext cx="9440862" cy="5227637"/>
          </a:xfrm>
          <a:prstGeom prst="rect">
            <a:avLst/>
          </a:prstGeom>
          <a:noFill/>
          <a:ln>
            <a:noFill/>
          </a:ln>
        </p:spPr>
        <p:txBody>
          <a:bodyPr anchorCtr="0" anchor="t" bIns="51575" lIns="19825" rIns="19825" wrap="square" tIns="51575">
            <a:noAutofit/>
          </a:bodyPr>
          <a:lstStyle/>
          <a:p>
            <a:pPr indent="-342900" lvl="0" marL="342900" marR="0" rtl="0" algn="l">
              <a:lnSpc>
                <a:spcPct val="125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A decision table shows in a tabular form:</a:t>
            </a:r>
          </a:p>
          <a:p>
            <a:pPr indent="-285750" lvl="1" marL="742950" marR="0" rtl="0" algn="l">
              <a:lnSpc>
                <a:spcPct val="125000"/>
              </a:lnSpc>
              <a:spcBef>
                <a:spcPts val="17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Processing logic and corresponding actions </a:t>
            </a:r>
          </a:p>
          <a:p>
            <a:pPr indent="-342900" lvl="0" marL="342900" marR="0" rtl="0" algn="l">
              <a:lnSpc>
                <a:spcPct val="125000"/>
              </a:lnSpc>
              <a:spcBef>
                <a:spcPts val="1700"/>
              </a:spcBef>
              <a:spcAft>
                <a:spcPts val="0"/>
              </a:spcAft>
              <a:buClr>
                <a:srgbClr val="000000"/>
              </a:buClr>
              <a:buSzPct val="45000"/>
              <a:buFont typeface="Noto Sans Symbols"/>
              <a:buChar char="●"/>
            </a:pPr>
            <a:r>
              <a:rPr b="0" i="0" lang="en-US" sz="3600" u="none">
                <a:solidFill>
                  <a:srgbClr val="000099"/>
                </a:solidFill>
                <a:latin typeface="Comic Sans MS"/>
                <a:ea typeface="Comic Sans MS"/>
                <a:cs typeface="Comic Sans MS"/>
                <a:sym typeface="Comic Sans MS"/>
              </a:rPr>
              <a:t>Upper  rows of the table specify:</a:t>
            </a:r>
          </a:p>
          <a:p>
            <a:pPr indent="-285750" lvl="1" marL="742950" marR="0" rtl="0" algn="l">
              <a:lnSpc>
                <a:spcPct val="125000"/>
              </a:lnSpc>
              <a:spcBef>
                <a:spcPts val="170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The variables or conditions to be evaluated</a:t>
            </a:r>
          </a:p>
          <a:p>
            <a:pPr indent="-342900" lvl="0" marL="342900" marR="0" rtl="0" algn="l">
              <a:lnSpc>
                <a:spcPct val="125000"/>
              </a:lnSpc>
              <a:spcBef>
                <a:spcPts val="1700"/>
              </a:spcBef>
              <a:spcAft>
                <a:spcPts val="0"/>
              </a:spcAft>
              <a:buClr>
                <a:srgbClr val="000000"/>
              </a:buClr>
              <a:buSzPct val="45000"/>
              <a:buFont typeface="Noto Sans Symbols"/>
              <a:buChar char="●"/>
            </a:pPr>
            <a:r>
              <a:rPr b="0" i="0" lang="en-US" sz="3600" u="none">
                <a:solidFill>
                  <a:srgbClr val="000099"/>
                </a:solidFill>
                <a:latin typeface="Comic Sans MS"/>
                <a:ea typeface="Comic Sans MS"/>
                <a:cs typeface="Comic Sans MS"/>
                <a:sym typeface="Comic Sans MS"/>
              </a:rPr>
              <a:t>Lower rows specify:</a:t>
            </a:r>
          </a:p>
          <a:p>
            <a:pPr indent="-285750" lvl="1" marL="742950" marR="0" rtl="0" algn="l">
              <a:lnSpc>
                <a:spcPct val="125000"/>
              </a:lnSpc>
              <a:spcBef>
                <a:spcPts val="170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The actions to be taken when the corresponding conditions are satisfied.</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Shape 999"/>
          <p:cNvSpPr txBox="1"/>
          <p:nvPr>
            <p:ph type="title"/>
          </p:nvPr>
        </p:nvSpPr>
        <p:spPr>
          <a:xfrm>
            <a:off x="78422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Decision Table</a:t>
            </a:r>
          </a:p>
        </p:txBody>
      </p:sp>
      <p:sp>
        <p:nvSpPr>
          <p:cNvPr id="1000" name="Shape 1000"/>
          <p:cNvSpPr txBox="1"/>
          <p:nvPr>
            <p:ph idx="1" type="body"/>
          </p:nvPr>
        </p:nvSpPr>
        <p:spPr>
          <a:xfrm>
            <a:off x="200025" y="1235075"/>
            <a:ext cx="9521825" cy="5445125"/>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800" u="none">
                <a:solidFill>
                  <a:srgbClr val="000000"/>
                </a:solidFill>
                <a:latin typeface="Comic Sans MS"/>
                <a:ea typeface="Comic Sans MS"/>
                <a:cs typeface="Comic Sans MS"/>
                <a:sym typeface="Comic Sans MS"/>
              </a:rPr>
              <a:t>In technical terminology, </a:t>
            </a:r>
          </a:p>
          <a:p>
            <a:pPr indent="-285750" lvl="1" marL="742950" marR="0" rtl="0" algn="l">
              <a:lnSpc>
                <a:spcPct val="115000"/>
              </a:lnSpc>
              <a:spcBef>
                <a:spcPts val="920"/>
              </a:spcBef>
              <a:spcAft>
                <a:spcPts val="0"/>
              </a:spcAft>
              <a:buClr>
                <a:srgbClr val="000000"/>
              </a:buClr>
              <a:buSzPct val="75000"/>
              <a:buFont typeface="Noto Sans Symbols"/>
              <a:buChar char="–"/>
            </a:pPr>
            <a:r>
              <a:rPr b="0" i="0" lang="en-US" sz="4400" u="none" cap="none" strike="noStrike">
                <a:solidFill>
                  <a:srgbClr val="000000"/>
                </a:solidFill>
                <a:latin typeface="Comic Sans MS"/>
                <a:ea typeface="Comic Sans MS"/>
                <a:cs typeface="Comic Sans MS"/>
                <a:sym typeface="Comic Sans MS"/>
              </a:rPr>
              <a:t>A column of the table is called a </a:t>
            </a:r>
            <a:r>
              <a:rPr b="0" i="0" lang="en-US" sz="4400" u="none" cap="none" strike="noStrike">
                <a:solidFill>
                  <a:srgbClr val="000099"/>
                </a:solidFill>
                <a:latin typeface="Comic Sans MS"/>
                <a:ea typeface="Comic Sans MS"/>
                <a:cs typeface="Comic Sans MS"/>
                <a:sym typeface="Comic Sans MS"/>
              </a:rPr>
              <a:t>rule.</a:t>
            </a:r>
          </a:p>
          <a:p>
            <a:pPr indent="-285750" lvl="1" marL="742950" marR="0" rtl="0" algn="l">
              <a:lnSpc>
                <a:spcPct val="115000"/>
              </a:lnSpc>
              <a:spcBef>
                <a:spcPts val="88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A rule implies:</a:t>
            </a:r>
          </a:p>
          <a:p>
            <a:pPr indent="-228600" lvl="2" marL="1143000" marR="0" rtl="0" algn="l">
              <a:lnSpc>
                <a:spcPct val="115000"/>
              </a:lnSpc>
              <a:spcBef>
                <a:spcPts val="840"/>
              </a:spcBef>
              <a:spcAft>
                <a:spcPts val="0"/>
              </a:spcAft>
              <a:buClr>
                <a:srgbClr val="000000"/>
              </a:buClr>
              <a:buSzPct val="45000"/>
              <a:buFont typeface="Noto Sans Symbols"/>
              <a:buChar char="●"/>
            </a:pPr>
            <a:r>
              <a:rPr b="0" i="0" lang="en-US" sz="4000" u="none" cap="none" strike="noStrike">
                <a:solidFill>
                  <a:srgbClr val="000099"/>
                </a:solidFill>
                <a:latin typeface="Comic Sans MS"/>
                <a:ea typeface="Comic Sans MS"/>
                <a:cs typeface="Comic Sans MS"/>
                <a:sym typeface="Comic Sans MS"/>
              </a:rPr>
              <a:t>If a condition is true, then execute the corresponding action.</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Shape 1006"/>
          <p:cNvSpPr txBox="1"/>
          <p:nvPr>
            <p:ph type="title"/>
          </p:nvPr>
        </p:nvSpPr>
        <p:spPr>
          <a:xfrm>
            <a:off x="739775" y="182562"/>
            <a:ext cx="8897937" cy="815975"/>
          </a:xfrm>
          <a:prstGeom prst="rect">
            <a:avLst/>
          </a:prstGeom>
          <a:noFill/>
          <a:ln>
            <a:noFill/>
          </a:ln>
        </p:spPr>
        <p:txBody>
          <a:bodyPr anchorCtr="0" anchor="ctr" bIns="51575" lIns="19825" rIns="19825" wrap="square" tIns="515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Example</a:t>
            </a:r>
          </a:p>
        </p:txBody>
      </p:sp>
      <p:sp>
        <p:nvSpPr>
          <p:cNvPr id="1007" name="Shape 1007"/>
          <p:cNvSpPr txBox="1"/>
          <p:nvPr>
            <p:ph idx="1" type="body"/>
          </p:nvPr>
        </p:nvSpPr>
        <p:spPr>
          <a:xfrm>
            <a:off x="544512" y="1171575"/>
            <a:ext cx="9013825" cy="5211762"/>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1" i="0" lang="en-US" sz="2400" u="none">
                <a:solidFill>
                  <a:schemeClr val="hlink"/>
                </a:solidFill>
                <a:latin typeface="Comic Sans MS"/>
                <a:ea typeface="Comic Sans MS"/>
                <a:cs typeface="Comic Sans MS"/>
                <a:sym typeface="Comic Sans MS"/>
              </a:rPr>
              <a:t>Conditions</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Valid selection      	NO	YES	YES	YES</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New member 	 --	YES	NO	NO</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Renewal		 --	NO	YES	NO</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Cancellation		 --	NO	NO	YES</a:t>
            </a:r>
          </a:p>
          <a:p>
            <a:pPr indent="-342900" lvl="0" marL="342900" marR="0" rtl="0" algn="l">
              <a:lnSpc>
                <a:spcPct val="115000"/>
              </a:lnSpc>
              <a:spcBef>
                <a:spcPts val="1500"/>
              </a:spcBef>
              <a:spcAft>
                <a:spcPts val="0"/>
              </a:spcAft>
              <a:buClr>
                <a:srgbClr val="000000"/>
              </a:buClr>
              <a:buSzPct val="45000"/>
              <a:buFont typeface="Noto Sans Symbols"/>
              <a:buChar char="●"/>
            </a:pPr>
            <a:r>
              <a:rPr b="1" i="0" lang="en-US" sz="2400" u="none">
                <a:solidFill>
                  <a:schemeClr val="hlink"/>
                </a:solidFill>
                <a:latin typeface="Comic Sans MS"/>
                <a:ea typeface="Comic Sans MS"/>
                <a:cs typeface="Comic Sans MS"/>
                <a:sym typeface="Comic Sans MS"/>
              </a:rPr>
              <a:t>Actions</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Display error message   </a:t>
            </a:r>
            <a:r>
              <a:rPr b="1" i="0" lang="en-US" sz="600" u="none">
                <a:solidFill>
                  <a:srgbClr val="000000"/>
                </a:solidFill>
                <a:latin typeface="Comic Sans MS"/>
                <a:ea typeface="Comic Sans MS"/>
                <a:cs typeface="Comic Sans MS"/>
                <a:sym typeface="Comic Sans MS"/>
              </a:rPr>
              <a:t> 	 --	 --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Ask member's name etc.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Build customer record  --	 --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Generate bill   	  --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Ask membership details	--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Update expiry date	  --	--	--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Print cheque 		  --	--	--	 </a:t>
            </a:r>
            <a:r>
              <a:rPr b="1" i="0" lang="en-US" sz="600" u="none">
                <a:solidFill>
                  <a:srgbClr val="000000"/>
                </a:solidFill>
                <a:latin typeface="Comic Sans MS"/>
                <a:ea typeface="Comic Sans MS"/>
                <a:cs typeface="Comic Sans MS"/>
                <a:sym typeface="Comic Sans MS"/>
              </a:rPr>
              <a:t> </a:t>
            </a:r>
            <a:r>
              <a:rPr b="1" i="0" lang="en-US" sz="2400" u="none">
                <a:solidFill>
                  <a:srgbClr val="000000"/>
                </a:solidFill>
                <a:latin typeface="Comic Sans MS"/>
                <a:ea typeface="Comic Sans MS"/>
                <a:cs typeface="Comic Sans MS"/>
                <a:sym typeface="Comic Sans MS"/>
              </a:rPr>
              <a:t> </a:t>
            </a:r>
            <a:br>
              <a:rPr b="1" i="0" lang="en-US" sz="2400" u="none">
                <a:solidFill>
                  <a:srgbClr val="000000"/>
                </a:solidFill>
                <a:latin typeface="Comic Sans MS"/>
                <a:ea typeface="Comic Sans MS"/>
                <a:cs typeface="Comic Sans MS"/>
                <a:sym typeface="Comic Sans MS"/>
              </a:rPr>
            </a:br>
            <a:r>
              <a:rPr b="1" i="0" lang="en-US" sz="2400" u="none">
                <a:solidFill>
                  <a:srgbClr val="000000"/>
                </a:solidFill>
                <a:latin typeface="Comic Sans MS"/>
                <a:ea typeface="Comic Sans MS"/>
                <a:cs typeface="Comic Sans MS"/>
                <a:sym typeface="Comic Sans MS"/>
              </a:rPr>
              <a:t>Delete record 	  --	--	--	 </a:t>
            </a:r>
            <a:r>
              <a:rPr b="1" i="0" lang="en-US" sz="600" u="none">
                <a:solidFill>
                  <a:srgbClr val="000000"/>
                </a:solidFill>
                <a:latin typeface="Comic Sans MS"/>
                <a:ea typeface="Comic Sans MS"/>
                <a:cs typeface="Comic Sans MS"/>
                <a:sym typeface="Comic Sans MS"/>
              </a:rPr>
              <a:t> </a:t>
            </a:r>
          </a:p>
        </p:txBody>
      </p:sp>
      <p:cxnSp>
        <p:nvCxnSpPr>
          <p:cNvPr id="1008" name="Shape 1008"/>
          <p:cNvCxnSpPr/>
          <p:nvPr/>
        </p:nvCxnSpPr>
        <p:spPr>
          <a:xfrm>
            <a:off x="717550" y="3525837"/>
            <a:ext cx="8653462" cy="0"/>
          </a:xfrm>
          <a:prstGeom prst="straightConnector1">
            <a:avLst/>
          </a:prstGeom>
          <a:noFill/>
          <a:ln cap="flat" cmpd="sng" w="28425">
            <a:solidFill>
              <a:srgbClr val="A50021"/>
            </a:solidFill>
            <a:prstDash val="solid"/>
            <a:miter lim="800000"/>
            <a:headEnd len="med" w="med" type="none"/>
            <a:tailEnd len="med" w="med" type="none"/>
          </a:ln>
        </p:spPr>
      </p:cxnSp>
      <p:cxnSp>
        <p:nvCxnSpPr>
          <p:cNvPr id="1009" name="Shape 1009"/>
          <p:cNvCxnSpPr/>
          <p:nvPr/>
        </p:nvCxnSpPr>
        <p:spPr>
          <a:xfrm>
            <a:off x="755650" y="1687512"/>
            <a:ext cx="8653462" cy="0"/>
          </a:xfrm>
          <a:prstGeom prst="straightConnector1">
            <a:avLst/>
          </a:prstGeom>
          <a:noFill/>
          <a:ln cap="flat" cmpd="sng" w="28425">
            <a:solidFill>
              <a:srgbClr val="A50021"/>
            </a:solidFill>
            <a:prstDash val="solid"/>
            <a:miter lim="800000"/>
            <a:headEnd len="med" w="med" type="none"/>
            <a:tailEnd len="med" w="med" type="none"/>
          </a:ln>
        </p:spPr>
      </p:cxnSp>
      <p:cxnSp>
        <p:nvCxnSpPr>
          <p:cNvPr id="1010" name="Shape 1010"/>
          <p:cNvCxnSpPr/>
          <p:nvPr/>
        </p:nvCxnSpPr>
        <p:spPr>
          <a:xfrm>
            <a:off x="781050" y="7319962"/>
            <a:ext cx="8653462" cy="0"/>
          </a:xfrm>
          <a:prstGeom prst="straightConnector1">
            <a:avLst/>
          </a:prstGeom>
          <a:noFill/>
          <a:ln cap="flat" cmpd="sng" w="28425">
            <a:solidFill>
              <a:srgbClr val="A50021"/>
            </a:solidFill>
            <a:prstDash val="solid"/>
            <a:miter lim="800000"/>
            <a:headEnd len="med" w="med" type="none"/>
            <a:tailEnd len="med" w="med" type="none"/>
          </a:ln>
        </p:spPr>
      </p:cxnSp>
      <p:cxnSp>
        <p:nvCxnSpPr>
          <p:cNvPr id="1011" name="Shape 1011"/>
          <p:cNvCxnSpPr/>
          <p:nvPr/>
        </p:nvCxnSpPr>
        <p:spPr>
          <a:xfrm>
            <a:off x="755650" y="1268412"/>
            <a:ext cx="8653462" cy="0"/>
          </a:xfrm>
          <a:prstGeom prst="straightConnector1">
            <a:avLst/>
          </a:prstGeom>
          <a:noFill/>
          <a:ln cap="flat" cmpd="sng" w="28425">
            <a:solidFill>
              <a:srgbClr val="A50021"/>
            </a:solidFill>
            <a:prstDash val="solid"/>
            <a:miter lim="800000"/>
            <a:headEnd len="med" w="med" type="none"/>
            <a:tailEnd len="med" w="med" type="none"/>
          </a:ln>
        </p:spPr>
      </p:cxnSp>
      <p:cxnSp>
        <p:nvCxnSpPr>
          <p:cNvPr id="1012" name="Shape 1012"/>
          <p:cNvCxnSpPr/>
          <p:nvPr/>
        </p:nvCxnSpPr>
        <p:spPr>
          <a:xfrm>
            <a:off x="730250" y="3965575"/>
            <a:ext cx="8653462" cy="0"/>
          </a:xfrm>
          <a:prstGeom prst="straightConnector1">
            <a:avLst/>
          </a:prstGeom>
          <a:noFill/>
          <a:ln cap="flat" cmpd="sng" w="28425">
            <a:solidFill>
              <a:srgbClr val="A50021"/>
            </a:solidFill>
            <a:prstDash val="solid"/>
            <a:miter lim="800000"/>
            <a:headEnd len="med" w="med" type="none"/>
            <a:tailEnd len="med" w="med" type="none"/>
          </a:ln>
        </p:spPr>
      </p:cxn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Shape 1018"/>
          <p:cNvSpPr txBox="1"/>
          <p:nvPr>
            <p:ph type="title"/>
          </p:nvPr>
        </p:nvSpPr>
        <p:spPr>
          <a:xfrm>
            <a:off x="739775" y="0"/>
            <a:ext cx="8599487" cy="949325"/>
          </a:xfrm>
          <a:prstGeom prst="rect">
            <a:avLst/>
          </a:prstGeom>
          <a:noFill/>
          <a:ln>
            <a:noFill/>
          </a:ln>
        </p:spPr>
        <p:txBody>
          <a:bodyPr anchorCtr="0" anchor="ctr" bIns="51575" lIns="19825" rIns="19825" wrap="square" tIns="51575">
            <a:noAutofit/>
          </a:bodyPr>
          <a:lstStyle/>
          <a:p>
            <a:pPr indent="-154305" lvl="0" marL="0" marR="0" rtl="0" algn="ctr">
              <a:lnSpc>
                <a:spcPct val="94000"/>
              </a:lnSpc>
              <a:spcBef>
                <a:spcPts val="0"/>
              </a:spcBef>
              <a:spcAft>
                <a:spcPts val="0"/>
              </a:spcAft>
              <a:buClr>
                <a:srgbClr val="000000"/>
              </a:buClr>
              <a:buSzPct val="45000"/>
              <a:buFont typeface="Noto Sans Symbols"/>
              <a:buNone/>
            </a:pPr>
            <a:r>
              <a:rPr b="1" i="0" lang="en-US" sz="5400" u="none" cap="none" strike="noStrike">
                <a:solidFill>
                  <a:schemeClr val="dk1"/>
                </a:solidFill>
                <a:latin typeface="Comic Sans MS"/>
                <a:ea typeface="Comic Sans MS"/>
                <a:cs typeface="Comic Sans MS"/>
                <a:sym typeface="Comic Sans MS"/>
              </a:rPr>
              <a:t>Comparison</a:t>
            </a:r>
          </a:p>
        </p:txBody>
      </p:sp>
      <p:sp>
        <p:nvSpPr>
          <p:cNvPr id="1019" name="Shape 1019"/>
          <p:cNvSpPr txBox="1"/>
          <p:nvPr>
            <p:ph idx="1" type="body"/>
          </p:nvPr>
        </p:nvSpPr>
        <p:spPr>
          <a:xfrm>
            <a:off x="338137" y="930275"/>
            <a:ext cx="9432925" cy="5295900"/>
          </a:xfrm>
          <a:prstGeom prst="rect">
            <a:avLst/>
          </a:prstGeom>
          <a:noFill/>
          <a:ln>
            <a:noFill/>
          </a:ln>
        </p:spPr>
        <p:txBody>
          <a:bodyPr anchorCtr="0" anchor="t" bIns="51575" lIns="19825" rIns="19825" wrap="square" tIns="51575">
            <a:noAutofit/>
          </a:bodyPr>
          <a:lstStyle/>
          <a:p>
            <a:pPr indent="-342900" lvl="0" marL="342900" marR="0" rtl="0" algn="l">
              <a:lnSpc>
                <a:spcPct val="105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Both decision tables and decision trees</a:t>
            </a:r>
          </a:p>
          <a:p>
            <a:pPr indent="-285750" lvl="1" marL="742950" marR="0" rtl="0" algn="l">
              <a:lnSpc>
                <a:spcPct val="105000"/>
              </a:lnSpc>
              <a:spcBef>
                <a:spcPts val="7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Can represent complex program logic.</a:t>
            </a:r>
          </a:p>
          <a:p>
            <a:pPr indent="-342900" lvl="0" marL="342900" marR="0" rtl="0" algn="l">
              <a:lnSpc>
                <a:spcPct val="105000"/>
              </a:lnSpc>
              <a:spcBef>
                <a:spcPts val="76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Decision trees are easier to read and understand </a:t>
            </a:r>
          </a:p>
          <a:p>
            <a:pPr indent="-285750" lvl="1" marL="742950" marR="0" rtl="0" algn="l">
              <a:lnSpc>
                <a:spcPct val="105000"/>
              </a:lnSpc>
              <a:spcBef>
                <a:spcPts val="7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When the number of conditions are small. </a:t>
            </a:r>
          </a:p>
          <a:p>
            <a:pPr indent="-342900" lvl="0" marL="342900" marR="0" rtl="0" algn="l">
              <a:lnSpc>
                <a:spcPct val="105000"/>
              </a:lnSpc>
              <a:spcBef>
                <a:spcPts val="76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Decision tables help to look at every possible combination of conditions.</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Shape 1025"/>
          <p:cNvSpPr txBox="1"/>
          <p:nvPr>
            <p:ph type="title"/>
          </p:nvPr>
        </p:nvSpPr>
        <p:spPr>
          <a:xfrm>
            <a:off x="73977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Formal Specification</a:t>
            </a:r>
          </a:p>
        </p:txBody>
      </p:sp>
      <p:sp>
        <p:nvSpPr>
          <p:cNvPr id="1026" name="Shape 1026"/>
          <p:cNvSpPr txBox="1"/>
          <p:nvPr>
            <p:ph idx="1" type="body"/>
          </p:nvPr>
        </p:nvSpPr>
        <p:spPr>
          <a:xfrm>
            <a:off x="0" y="962025"/>
            <a:ext cx="10080625" cy="5046662"/>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800" u="none">
                <a:solidFill>
                  <a:srgbClr val="000000"/>
                </a:solidFill>
                <a:latin typeface="Comic Sans MS"/>
                <a:ea typeface="Comic Sans MS"/>
                <a:cs typeface="Comic Sans MS"/>
                <a:sym typeface="Comic Sans MS"/>
              </a:rPr>
              <a:t>A formal specification technique is a </a:t>
            </a:r>
            <a:r>
              <a:rPr b="0" i="0" lang="en-US" sz="4800" u="none">
                <a:solidFill>
                  <a:srgbClr val="A50021"/>
                </a:solidFill>
                <a:latin typeface="Comic Sans MS"/>
                <a:ea typeface="Comic Sans MS"/>
                <a:cs typeface="Comic Sans MS"/>
                <a:sym typeface="Comic Sans MS"/>
              </a:rPr>
              <a:t>mathematical method </a:t>
            </a:r>
            <a:r>
              <a:rPr b="0" i="0" lang="en-US" sz="4800" u="none">
                <a:solidFill>
                  <a:srgbClr val="000000"/>
                </a:solidFill>
                <a:latin typeface="Comic Sans MS"/>
                <a:ea typeface="Comic Sans MS"/>
                <a:cs typeface="Comic Sans MS"/>
                <a:sym typeface="Comic Sans MS"/>
              </a:rPr>
              <a:t>to:</a:t>
            </a:r>
          </a:p>
          <a:p>
            <a:pPr indent="-285750" lvl="1" marL="742950" marR="0" rtl="0" algn="l">
              <a:lnSpc>
                <a:spcPct val="115000"/>
              </a:lnSpc>
              <a:spcBef>
                <a:spcPts val="92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Accurately specify a system.</a:t>
            </a:r>
          </a:p>
          <a:p>
            <a:pPr indent="-285750" lvl="1" marL="742950" marR="0" rtl="0" algn="l">
              <a:lnSpc>
                <a:spcPct val="115000"/>
              </a:lnSpc>
              <a:spcBef>
                <a:spcPts val="88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Verify that implementation satisfies specification.</a:t>
            </a:r>
          </a:p>
          <a:p>
            <a:pPr indent="-285750" lvl="1" marL="742950" marR="0" rtl="0" algn="l">
              <a:lnSpc>
                <a:spcPct val="115000"/>
              </a:lnSpc>
              <a:spcBef>
                <a:spcPts val="88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Prove properties of the specification.</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1" name="Shape 1031"/>
        <p:cNvGrpSpPr/>
        <p:nvPr/>
      </p:nvGrpSpPr>
      <p:grpSpPr>
        <a:xfrm>
          <a:off x="0" y="0"/>
          <a:ext cx="0" cy="0"/>
          <a:chOff x="0" y="0"/>
          <a:chExt cx="0" cy="0"/>
        </a:xfrm>
      </p:grpSpPr>
      <p:sp>
        <p:nvSpPr>
          <p:cNvPr id="1032" name="Shape 1032"/>
          <p:cNvSpPr txBox="1"/>
          <p:nvPr>
            <p:ph type="title"/>
          </p:nvPr>
        </p:nvSpPr>
        <p:spPr>
          <a:xfrm>
            <a:off x="73977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Formal Specification</a:t>
            </a:r>
          </a:p>
        </p:txBody>
      </p:sp>
      <p:sp>
        <p:nvSpPr>
          <p:cNvPr id="1033" name="Shape 1033"/>
          <p:cNvSpPr txBox="1"/>
          <p:nvPr>
            <p:ph idx="1" type="body"/>
          </p:nvPr>
        </p:nvSpPr>
        <p:spPr>
          <a:xfrm>
            <a:off x="460375" y="1168400"/>
            <a:ext cx="9128125" cy="4533900"/>
          </a:xfrm>
          <a:prstGeom prst="rect">
            <a:avLst/>
          </a:prstGeom>
          <a:noFill/>
          <a:ln>
            <a:noFill/>
          </a:ln>
        </p:spPr>
        <p:txBody>
          <a:bodyPr anchorCtr="0" anchor="t" bIns="51575" lIns="19825" rIns="19825" wrap="square" tIns="51575">
            <a:noAutofit/>
          </a:bodyPr>
          <a:lstStyle/>
          <a:p>
            <a:pPr indent="-342900" lvl="0" marL="342900" marR="0" rtl="0" algn="l">
              <a:lnSpc>
                <a:spcPct val="125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Mathematical techniques used include:</a:t>
            </a:r>
          </a:p>
          <a:p>
            <a:pPr indent="-285750" lvl="1" marL="742950" marR="0" rtl="0" algn="l">
              <a:lnSpc>
                <a:spcPct val="125000"/>
              </a:lnSpc>
              <a:spcBef>
                <a:spcPts val="168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Logic-based</a:t>
            </a:r>
          </a:p>
          <a:p>
            <a:pPr indent="-285750" lvl="1" marL="742950" marR="0" rtl="0" algn="l">
              <a:lnSpc>
                <a:spcPct val="125000"/>
              </a:lnSpc>
              <a:spcBef>
                <a:spcPts val="16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set theoretic</a:t>
            </a:r>
          </a:p>
          <a:p>
            <a:pPr indent="-285750" lvl="1" marL="742950" marR="0" rtl="0" algn="l">
              <a:lnSpc>
                <a:spcPct val="125000"/>
              </a:lnSpc>
              <a:spcBef>
                <a:spcPts val="16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algebraic specification</a:t>
            </a:r>
          </a:p>
          <a:p>
            <a:pPr indent="-285750" lvl="1" marL="742950" marR="0" rtl="0" algn="l">
              <a:lnSpc>
                <a:spcPct val="125000"/>
              </a:lnSpc>
              <a:spcBef>
                <a:spcPts val="16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finite state machines, etc.</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Shape 212"/>
          <p:cNvPicPr preferRelativeResize="0"/>
          <p:nvPr/>
        </p:nvPicPr>
        <p:blipFill rotWithShape="1">
          <a:blip r:embed="rId3">
            <a:alphaModFix/>
          </a:blip>
          <a:srcRect b="0" l="0" r="0" t="0"/>
          <a:stretch/>
        </p:blipFill>
        <p:spPr>
          <a:xfrm>
            <a:off x="0" y="0"/>
            <a:ext cx="10080625" cy="7552115"/>
          </a:xfrm>
          <a:prstGeom prst="rect">
            <a:avLst/>
          </a:prstGeom>
          <a:noFill/>
          <a:ln>
            <a:noFill/>
          </a:ln>
        </p:spPr>
      </p:pic>
      <p:sp>
        <p:nvSpPr>
          <p:cNvPr id="213" name="Shape 213"/>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Shape 1039"/>
          <p:cNvSpPr txBox="1"/>
          <p:nvPr>
            <p:ph type="title"/>
          </p:nvPr>
        </p:nvSpPr>
        <p:spPr>
          <a:xfrm>
            <a:off x="739775" y="39687"/>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Formal Specification</a:t>
            </a:r>
          </a:p>
        </p:txBody>
      </p:sp>
      <p:sp>
        <p:nvSpPr>
          <p:cNvPr id="1040" name="Shape 1040"/>
          <p:cNvSpPr txBox="1"/>
          <p:nvPr>
            <p:ph idx="1" type="body"/>
          </p:nvPr>
        </p:nvSpPr>
        <p:spPr>
          <a:xfrm>
            <a:off x="298450" y="1300162"/>
            <a:ext cx="9024937" cy="4829175"/>
          </a:xfrm>
          <a:prstGeom prst="rect">
            <a:avLst/>
          </a:prstGeom>
          <a:noFill/>
          <a:ln>
            <a:noFill/>
          </a:ln>
        </p:spPr>
        <p:txBody>
          <a:bodyPr anchorCtr="0" anchor="t" bIns="51575" lIns="19825" rIns="19825" wrap="square" tIns="51575">
            <a:noAutofit/>
          </a:bodyPr>
          <a:lstStyle/>
          <a:p>
            <a:pPr indent="-342900" lvl="0" marL="342900" marR="0" rtl="0" algn="l">
              <a:lnSpc>
                <a:spcPct val="125000"/>
              </a:lnSpc>
              <a:spcBef>
                <a:spcPts val="0"/>
              </a:spcBef>
              <a:spcAft>
                <a:spcPts val="0"/>
              </a:spcAft>
              <a:buClr>
                <a:srgbClr val="000000"/>
              </a:buClr>
              <a:buSzPct val="45000"/>
              <a:buFont typeface="Noto Sans Symbols"/>
              <a:buChar char="●"/>
            </a:pPr>
            <a:r>
              <a:rPr b="0" i="0" lang="en-US" sz="5400" u="none">
                <a:solidFill>
                  <a:srgbClr val="000000"/>
                </a:solidFill>
                <a:latin typeface="Comic Sans MS"/>
                <a:ea typeface="Comic Sans MS"/>
                <a:cs typeface="Comic Sans MS"/>
                <a:sym typeface="Comic Sans MS"/>
              </a:rPr>
              <a:t>Advantages:</a:t>
            </a:r>
          </a:p>
          <a:p>
            <a:pPr indent="-285750" lvl="1" marL="742950" marR="0" rtl="0" algn="l">
              <a:lnSpc>
                <a:spcPct val="125000"/>
              </a:lnSpc>
              <a:spcBef>
                <a:spcPts val="141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Well-defined semantics, no scope for ambiguity</a:t>
            </a:r>
          </a:p>
          <a:p>
            <a:pPr indent="-285750" lvl="1" marL="742950" marR="0" rtl="0" algn="l">
              <a:lnSpc>
                <a:spcPct val="125000"/>
              </a:lnSpc>
              <a:spcBef>
                <a:spcPts val="12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Automated tools can check properties of specifications</a:t>
            </a:r>
          </a:p>
          <a:p>
            <a:pPr indent="-285750" lvl="1" marL="742950" marR="0" rtl="0" algn="l">
              <a:lnSpc>
                <a:spcPct val="125000"/>
              </a:lnSpc>
              <a:spcBef>
                <a:spcPts val="12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Executable specification</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Shape 1046"/>
          <p:cNvSpPr txBox="1"/>
          <p:nvPr>
            <p:ph type="title"/>
          </p:nvPr>
        </p:nvSpPr>
        <p:spPr>
          <a:xfrm>
            <a:off x="82867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Formal Specification</a:t>
            </a:r>
          </a:p>
        </p:txBody>
      </p:sp>
      <p:sp>
        <p:nvSpPr>
          <p:cNvPr id="1047" name="Shape 1047"/>
          <p:cNvSpPr txBox="1"/>
          <p:nvPr>
            <p:ph idx="1" type="body"/>
          </p:nvPr>
        </p:nvSpPr>
        <p:spPr>
          <a:xfrm>
            <a:off x="254000" y="1295400"/>
            <a:ext cx="9647237" cy="53848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a:solidFill>
                  <a:srgbClr val="000000"/>
                </a:solidFill>
                <a:latin typeface="Comic Sans MS"/>
                <a:ea typeface="Comic Sans MS"/>
                <a:cs typeface="Comic Sans MS"/>
                <a:sym typeface="Comic Sans MS"/>
              </a:rPr>
              <a:t>Disadvantages of formal specification techniques:</a:t>
            </a:r>
          </a:p>
          <a:p>
            <a:pPr indent="-285750" lvl="1" marL="742950" marR="0" rtl="0" algn="l">
              <a:lnSpc>
                <a:spcPct val="120000"/>
              </a:lnSpc>
              <a:spcBef>
                <a:spcPts val="138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Difficult to learn and use</a:t>
            </a:r>
          </a:p>
          <a:p>
            <a:pPr indent="-285750" lvl="1" marL="742950" marR="0" rtl="0" algn="l">
              <a:lnSpc>
                <a:spcPct val="120000"/>
              </a:lnSpc>
              <a:spcBef>
                <a:spcPts val="132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Not able to handle complex systems</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Shape 1053"/>
          <p:cNvSpPr txBox="1"/>
          <p:nvPr>
            <p:ph type="title"/>
          </p:nvPr>
        </p:nvSpPr>
        <p:spPr>
          <a:xfrm>
            <a:off x="768350"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Semiformal Specification</a:t>
            </a:r>
          </a:p>
        </p:txBody>
      </p:sp>
      <p:sp>
        <p:nvSpPr>
          <p:cNvPr id="1054" name="Shape 1054"/>
          <p:cNvSpPr txBox="1"/>
          <p:nvPr>
            <p:ph idx="1" type="body"/>
          </p:nvPr>
        </p:nvSpPr>
        <p:spPr>
          <a:xfrm>
            <a:off x="268287" y="1127125"/>
            <a:ext cx="9604375" cy="5427662"/>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000" u="sng">
                <a:solidFill>
                  <a:srgbClr val="000000"/>
                </a:solidFill>
                <a:latin typeface="Comic Sans MS"/>
                <a:ea typeface="Comic Sans MS"/>
                <a:cs typeface="Comic Sans MS"/>
                <a:sym typeface="Comic Sans MS"/>
              </a:rPr>
              <a:t>Structured specification languages</a:t>
            </a:r>
          </a:p>
          <a:p>
            <a:pPr indent="-285750" lvl="1" marL="742950" marR="0" rtl="0" algn="l">
              <a:lnSpc>
                <a:spcPct val="110000"/>
              </a:lnSpc>
              <a:spcBef>
                <a:spcPts val="7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SADT (Structured Analysis and Design Technique)</a:t>
            </a:r>
          </a:p>
          <a:p>
            <a:pPr indent="-285750" lvl="1" marL="742950" marR="0" rtl="0" algn="l">
              <a:lnSpc>
                <a:spcPct val="110000"/>
              </a:lnSpc>
              <a:spcBef>
                <a:spcPts val="7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PSL/PSA (Problem Statement Language/Problem Statement Analyzer)</a:t>
            </a:r>
          </a:p>
          <a:p>
            <a:pPr indent="-228600" lvl="2" marL="1143000" marR="0" rtl="0" algn="l">
              <a:lnSpc>
                <a:spcPct val="110000"/>
              </a:lnSpc>
              <a:spcBef>
                <a:spcPts val="72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PSL is a semi-formal specification language</a:t>
            </a:r>
          </a:p>
          <a:p>
            <a:pPr indent="-228600" lvl="2" marL="1143000" marR="0" rtl="0" algn="l">
              <a:lnSpc>
                <a:spcPct val="110000"/>
              </a:lnSpc>
              <a:spcBef>
                <a:spcPts val="72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PSA can analyze the specifications expressed in PSL</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9" name="Shape 1059"/>
        <p:cNvGrpSpPr/>
        <p:nvPr/>
      </p:nvGrpSpPr>
      <p:grpSpPr>
        <a:xfrm>
          <a:off x="0" y="0"/>
          <a:ext cx="0" cy="0"/>
          <a:chOff x="0" y="0"/>
          <a:chExt cx="0" cy="0"/>
        </a:xfrm>
      </p:grpSpPr>
      <p:sp>
        <p:nvSpPr>
          <p:cNvPr id="1060" name="Shape 1060"/>
          <p:cNvSpPr txBox="1"/>
          <p:nvPr>
            <p:ph type="title"/>
          </p:nvPr>
        </p:nvSpPr>
        <p:spPr>
          <a:xfrm>
            <a:off x="311150" y="182562"/>
            <a:ext cx="9769475" cy="84137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Executable Specification Language</a:t>
            </a:r>
          </a:p>
        </p:txBody>
      </p:sp>
      <p:sp>
        <p:nvSpPr>
          <p:cNvPr id="1061" name="Shape 1061"/>
          <p:cNvSpPr txBox="1"/>
          <p:nvPr>
            <p:ph idx="1" type="body"/>
          </p:nvPr>
        </p:nvSpPr>
        <p:spPr>
          <a:xfrm>
            <a:off x="252412" y="1265237"/>
            <a:ext cx="9634537" cy="5414962"/>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If specification is expressed in formal language:</a:t>
            </a:r>
          </a:p>
          <a:p>
            <a:pPr indent="-285750" lvl="1" marL="742950" marR="0" rtl="0" algn="l">
              <a:lnSpc>
                <a:spcPct val="120000"/>
              </a:lnSpc>
              <a:spcBef>
                <a:spcPts val="15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it becomes possible to execute the specification to provide a system prototype.</a:t>
            </a:r>
          </a:p>
          <a:p>
            <a:pPr indent="-342900" lvl="0" marL="342900" marR="0" rtl="0" algn="l">
              <a:lnSpc>
                <a:spcPct val="120000"/>
              </a:lnSpc>
              <a:spcBef>
                <a:spcPts val="152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However, executable specifications are usually slow and inefficient.</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Shape 1067"/>
          <p:cNvSpPr txBox="1"/>
          <p:nvPr>
            <p:ph type="title"/>
          </p:nvPr>
        </p:nvSpPr>
        <p:spPr>
          <a:xfrm>
            <a:off x="282575" y="182562"/>
            <a:ext cx="9488487" cy="8096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Executable Specification Language</a:t>
            </a:r>
          </a:p>
        </p:txBody>
      </p:sp>
      <p:sp>
        <p:nvSpPr>
          <p:cNvPr id="1068" name="Shape 1068"/>
          <p:cNvSpPr txBox="1"/>
          <p:nvPr>
            <p:ph idx="1" type="body"/>
          </p:nvPr>
        </p:nvSpPr>
        <p:spPr>
          <a:xfrm>
            <a:off x="282575" y="1200150"/>
            <a:ext cx="9490075" cy="5480050"/>
          </a:xfrm>
          <a:prstGeom prst="rect">
            <a:avLst/>
          </a:prstGeom>
          <a:noFill/>
          <a:ln>
            <a:noFill/>
          </a:ln>
        </p:spPr>
        <p:txBody>
          <a:bodyPr anchorCtr="0" anchor="t" bIns="51575" lIns="19825" rIns="19825" wrap="square" tIns="51575">
            <a:noAutofit/>
          </a:bodyPr>
          <a:lstStyle/>
          <a:p>
            <a:pPr indent="-342900" lvl="0" marL="342900" marR="0" rtl="0" algn="l">
              <a:lnSpc>
                <a:spcPct val="130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Executable specifications only test functional requirements:</a:t>
            </a:r>
          </a:p>
          <a:p>
            <a:pPr indent="-285750" lvl="1" marL="742950" marR="0" rtl="0" algn="l">
              <a:lnSpc>
                <a:spcPct val="130000"/>
              </a:lnSpc>
              <a:spcBef>
                <a:spcPts val="1680"/>
              </a:spcBef>
              <a:spcAft>
                <a:spcPts val="0"/>
              </a:spcAft>
              <a:buClr>
                <a:srgbClr val="000000"/>
              </a:buClr>
              <a:buSzPct val="75000"/>
              <a:buFont typeface="Noto Sans Symbols"/>
              <a:buChar char="–"/>
            </a:pPr>
            <a:r>
              <a:rPr b="0" i="0" lang="en-US" sz="4000" u="none" cap="none" strike="noStrike">
                <a:solidFill>
                  <a:srgbClr val="6600FF"/>
                </a:solidFill>
                <a:latin typeface="Comic Sans MS"/>
                <a:ea typeface="Comic Sans MS"/>
                <a:cs typeface="Comic Sans MS"/>
                <a:sym typeface="Comic Sans MS"/>
              </a:rPr>
              <a:t>If  non-functional requirements are important for some product, </a:t>
            </a:r>
          </a:p>
          <a:p>
            <a:pPr indent="-228600" lvl="2" marL="1143000" marR="0" rtl="0" algn="l">
              <a:lnSpc>
                <a:spcPct val="130000"/>
              </a:lnSpc>
              <a:spcBef>
                <a:spcPts val="1520"/>
              </a:spcBef>
              <a:spcAft>
                <a:spcPts val="0"/>
              </a:spcAft>
              <a:buClr>
                <a:srgbClr val="000000"/>
              </a:buClr>
              <a:buSzPct val="45000"/>
              <a:buFont typeface="Noto Sans Symbols"/>
              <a:buChar char="●"/>
            </a:pPr>
            <a:r>
              <a:rPr b="0" i="0" lang="en-US" sz="3600" u="none" cap="none" strike="noStrike">
                <a:solidFill>
                  <a:srgbClr val="6600FF"/>
                </a:solidFill>
                <a:latin typeface="Comic Sans MS"/>
                <a:ea typeface="Comic Sans MS"/>
                <a:cs typeface="Comic Sans MS"/>
                <a:sym typeface="Comic Sans MS"/>
              </a:rPr>
              <a:t>The utility of an executable specification prototype is limited.</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Shape 1074"/>
          <p:cNvSpPr txBox="1"/>
          <p:nvPr>
            <p:ph type="title"/>
          </p:nvPr>
        </p:nvSpPr>
        <p:spPr>
          <a:xfrm>
            <a:off x="815975" y="0"/>
            <a:ext cx="8599487" cy="1254125"/>
          </a:xfrm>
          <a:prstGeom prst="rect">
            <a:avLst/>
          </a:prstGeom>
          <a:noFill/>
          <a:ln>
            <a:noFill/>
          </a:ln>
        </p:spPr>
        <p:txBody>
          <a:bodyPr anchorCtr="0" anchor="ctr" bIns="51575" lIns="19825" rIns="19825" wrap="square" tIns="51575">
            <a:noAutofit/>
          </a:bodyPr>
          <a:lstStyle/>
          <a:p>
            <a:pPr indent="-154305" lvl="0" marL="0" marR="0" rtl="0" algn="ctr">
              <a:lnSpc>
                <a:spcPct val="94000"/>
              </a:lnSpc>
              <a:spcBef>
                <a:spcPts val="0"/>
              </a:spcBef>
              <a:spcAft>
                <a:spcPts val="0"/>
              </a:spcAft>
              <a:buClr>
                <a:srgbClr val="000000"/>
              </a:buClr>
              <a:buSzPct val="45000"/>
              <a:buFont typeface="Noto Sans Symbols"/>
              <a:buNone/>
            </a:pPr>
            <a:r>
              <a:rPr b="1" i="0" lang="en-US" sz="5400" u="none" cap="none" strike="noStrike">
                <a:solidFill>
                  <a:schemeClr val="dk1"/>
                </a:solidFill>
                <a:latin typeface="Comic Sans MS"/>
                <a:ea typeface="Comic Sans MS"/>
                <a:cs typeface="Comic Sans MS"/>
                <a:sym typeface="Comic Sans MS"/>
              </a:rPr>
              <a:t>4GLs</a:t>
            </a:r>
          </a:p>
        </p:txBody>
      </p:sp>
      <p:sp>
        <p:nvSpPr>
          <p:cNvPr id="1075" name="Shape 1075"/>
          <p:cNvSpPr txBox="1"/>
          <p:nvPr>
            <p:ph idx="1" type="body"/>
          </p:nvPr>
        </p:nvSpPr>
        <p:spPr>
          <a:xfrm>
            <a:off x="307975" y="1035050"/>
            <a:ext cx="9490075" cy="564515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4GLs (Fourth Generation Languages) are examples of </a:t>
            </a:r>
          </a:p>
          <a:p>
            <a:pPr indent="-285750" lvl="1" marL="742950" marR="0" rtl="0" algn="l">
              <a:lnSpc>
                <a:spcPct val="115000"/>
              </a:lnSpc>
              <a:spcBef>
                <a:spcPts val="126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executable specification languages.</a:t>
            </a:r>
          </a:p>
          <a:p>
            <a:pPr indent="-342900" lvl="0" marL="342900" marR="0" rtl="0" algn="l">
              <a:lnSpc>
                <a:spcPct val="115000"/>
              </a:lnSpc>
              <a:spcBef>
                <a:spcPts val="126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4GLs are successful </a:t>
            </a:r>
          </a:p>
          <a:p>
            <a:pPr indent="-285750" lvl="1" marL="742950" marR="0" rtl="0" algn="l">
              <a:lnSpc>
                <a:spcPct val="115000"/>
              </a:lnSpc>
              <a:spcBef>
                <a:spcPts val="126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because there is a lot of commonality across data processing applications.</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Shape 1081"/>
          <p:cNvSpPr txBox="1"/>
          <p:nvPr>
            <p:ph type="title"/>
          </p:nvPr>
        </p:nvSpPr>
        <p:spPr>
          <a:xfrm>
            <a:off x="739775" y="-7937"/>
            <a:ext cx="8599487" cy="1254125"/>
          </a:xfrm>
          <a:prstGeom prst="rect">
            <a:avLst/>
          </a:prstGeom>
          <a:noFill/>
          <a:ln>
            <a:noFill/>
          </a:ln>
        </p:spPr>
        <p:txBody>
          <a:bodyPr anchorCtr="0" anchor="ctr" bIns="51575" lIns="19825" rIns="19825" wrap="square" tIns="51575">
            <a:noAutofit/>
          </a:bodyPr>
          <a:lstStyle/>
          <a:p>
            <a:pPr indent="-171450" lvl="0" marL="0" marR="0" rtl="0" algn="ctr">
              <a:lnSpc>
                <a:spcPct val="94000"/>
              </a:lnSpc>
              <a:spcBef>
                <a:spcPts val="0"/>
              </a:spcBef>
              <a:spcAft>
                <a:spcPts val="0"/>
              </a:spcAft>
              <a:buClr>
                <a:srgbClr val="000000"/>
              </a:buClr>
              <a:buSzPct val="45000"/>
              <a:buFont typeface="Noto Sans Symbols"/>
              <a:buNone/>
            </a:pPr>
            <a:r>
              <a:rPr b="1" i="0" lang="en-US" sz="6000" u="none" cap="none" strike="noStrike">
                <a:solidFill>
                  <a:schemeClr val="dk1"/>
                </a:solidFill>
                <a:latin typeface="Comic Sans MS"/>
                <a:ea typeface="Comic Sans MS"/>
                <a:cs typeface="Comic Sans MS"/>
                <a:sym typeface="Comic Sans MS"/>
              </a:rPr>
              <a:t>4GLs</a:t>
            </a:r>
          </a:p>
        </p:txBody>
      </p:sp>
      <p:sp>
        <p:nvSpPr>
          <p:cNvPr id="1082" name="Shape 1082"/>
          <p:cNvSpPr txBox="1"/>
          <p:nvPr>
            <p:ph idx="1" type="body"/>
          </p:nvPr>
        </p:nvSpPr>
        <p:spPr>
          <a:xfrm>
            <a:off x="285750" y="1074737"/>
            <a:ext cx="9532937" cy="5421312"/>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4GLs rely on software reuse </a:t>
            </a:r>
          </a:p>
          <a:p>
            <a:pPr indent="-285750" lvl="1" marL="742950" marR="0" rtl="0" algn="l">
              <a:lnSpc>
                <a:spcPct val="120000"/>
              </a:lnSpc>
              <a:spcBef>
                <a:spcPts val="10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Where common abstractions have been identified and parameterized.</a:t>
            </a:r>
          </a:p>
          <a:p>
            <a:pPr indent="-342900" lvl="0" marL="342900" marR="0" rtl="0" algn="l">
              <a:lnSpc>
                <a:spcPct val="120000"/>
              </a:lnSpc>
              <a:spcBef>
                <a:spcPts val="102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Rewriting 4GL programs in higher level languages:</a:t>
            </a:r>
          </a:p>
          <a:p>
            <a:pPr indent="-285750" lvl="1" marL="742950" marR="0" rtl="0" algn="l">
              <a:lnSpc>
                <a:spcPct val="120000"/>
              </a:lnSpc>
              <a:spcBef>
                <a:spcPts val="10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Result in upto 50% lower memory requirements</a:t>
            </a:r>
          </a:p>
          <a:p>
            <a:pPr indent="-285750" lvl="1" marL="742950"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Also the programs run upto 10 times faster.</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7" name="Shape 1087"/>
        <p:cNvGrpSpPr/>
        <p:nvPr/>
      </p:nvGrpSpPr>
      <p:grpSpPr>
        <a:xfrm>
          <a:off x="0" y="0"/>
          <a:ext cx="0" cy="0"/>
          <a:chOff x="0" y="0"/>
          <a:chExt cx="0" cy="0"/>
        </a:xfrm>
      </p:grpSpPr>
      <p:sp>
        <p:nvSpPr>
          <p:cNvPr id="1088" name="Shape 1088"/>
          <p:cNvSpPr txBox="1"/>
          <p:nvPr>
            <p:ph type="title"/>
          </p:nvPr>
        </p:nvSpPr>
        <p:spPr>
          <a:xfrm>
            <a:off x="67627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Summary</a:t>
            </a:r>
          </a:p>
        </p:txBody>
      </p:sp>
      <p:sp>
        <p:nvSpPr>
          <p:cNvPr id="1089" name="Shape 1089"/>
          <p:cNvSpPr txBox="1"/>
          <p:nvPr>
            <p:ph idx="1" type="body"/>
          </p:nvPr>
        </p:nvSpPr>
        <p:spPr>
          <a:xfrm>
            <a:off x="476250" y="1100137"/>
            <a:ext cx="9190037" cy="500380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Requirements analysis and specification </a:t>
            </a:r>
          </a:p>
          <a:p>
            <a:pPr indent="-285750" lvl="1" marL="742950" marR="0" rtl="0" algn="l">
              <a:lnSpc>
                <a:spcPct val="115000"/>
              </a:lnSpc>
              <a:spcBef>
                <a:spcPts val="10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An important phase of software development: </a:t>
            </a:r>
          </a:p>
          <a:p>
            <a:pPr indent="-285750" lvl="1" marL="742950" marR="0" rtl="0" algn="l">
              <a:lnSpc>
                <a:spcPct val="115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Any error in this phase would affect all subsequent phases of development. </a:t>
            </a:r>
          </a:p>
          <a:p>
            <a:pPr indent="-342900" lvl="0" marL="342900" marR="0" rtl="0" algn="l">
              <a:lnSpc>
                <a:spcPct val="115000"/>
              </a:lnSpc>
              <a:spcBef>
                <a:spcPts val="102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Consists of two different activities:</a:t>
            </a:r>
          </a:p>
          <a:p>
            <a:pPr indent="-285750" lvl="1" marL="742950" marR="0" rtl="0" algn="l">
              <a:lnSpc>
                <a:spcPct val="115000"/>
              </a:lnSpc>
              <a:spcBef>
                <a:spcPts val="10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Requirements gathering and analysis</a:t>
            </a:r>
          </a:p>
          <a:p>
            <a:pPr indent="-285750" lvl="1" marL="742950" marR="0" rtl="0" algn="l">
              <a:lnSpc>
                <a:spcPct val="115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Requirements specification</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Shape 1095"/>
          <p:cNvSpPr txBox="1"/>
          <p:nvPr>
            <p:ph type="title"/>
          </p:nvPr>
        </p:nvSpPr>
        <p:spPr>
          <a:xfrm>
            <a:off x="739775" y="0"/>
            <a:ext cx="8599487" cy="1254125"/>
          </a:xfrm>
          <a:prstGeom prst="rect">
            <a:avLst/>
          </a:prstGeom>
          <a:noFill/>
          <a:ln>
            <a:noFill/>
          </a:ln>
        </p:spPr>
        <p:txBody>
          <a:bodyPr anchorCtr="0" anchor="ctr" bIns="51575" lIns="19825" rIns="19825" wrap="square" tIns="51575">
            <a:noAutofit/>
          </a:bodyPr>
          <a:lstStyle/>
          <a:p>
            <a:pPr indent="-154305" lvl="0" marL="0" marR="0" rtl="0" algn="ctr">
              <a:lnSpc>
                <a:spcPct val="94000"/>
              </a:lnSpc>
              <a:spcBef>
                <a:spcPts val="0"/>
              </a:spcBef>
              <a:spcAft>
                <a:spcPts val="0"/>
              </a:spcAft>
              <a:buClr>
                <a:srgbClr val="000000"/>
              </a:buClr>
              <a:buSzPct val="45000"/>
              <a:buFont typeface="Noto Sans Symbols"/>
              <a:buNone/>
            </a:pPr>
            <a:r>
              <a:rPr b="1" i="0" lang="en-US" sz="5400" u="none" cap="none" strike="noStrike">
                <a:solidFill>
                  <a:schemeClr val="dk1"/>
                </a:solidFill>
                <a:latin typeface="Comic Sans MS"/>
                <a:ea typeface="Comic Sans MS"/>
                <a:cs typeface="Comic Sans MS"/>
                <a:sym typeface="Comic Sans MS"/>
              </a:rPr>
              <a:t>Summary</a:t>
            </a:r>
          </a:p>
        </p:txBody>
      </p:sp>
      <p:sp>
        <p:nvSpPr>
          <p:cNvPr id="1096" name="Shape 1096"/>
          <p:cNvSpPr txBox="1"/>
          <p:nvPr>
            <p:ph idx="1" type="body"/>
          </p:nvPr>
        </p:nvSpPr>
        <p:spPr>
          <a:xfrm>
            <a:off x="349250" y="1252537"/>
            <a:ext cx="9482137" cy="48768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The aims of requirements analysis:</a:t>
            </a:r>
          </a:p>
          <a:p>
            <a:pPr indent="-285750" lvl="1" marL="742950" marR="0" rtl="0" algn="l">
              <a:lnSpc>
                <a:spcPct val="120000"/>
              </a:lnSpc>
              <a:spcBef>
                <a:spcPts val="102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Gather all user requirements</a:t>
            </a:r>
          </a:p>
          <a:p>
            <a:pPr indent="-285750" lvl="1" marL="742950"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Clearly understand exact user requirements</a:t>
            </a:r>
          </a:p>
          <a:p>
            <a:pPr indent="-285750" lvl="1" marL="742950"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Remove inconsistencies and incompleteness. </a:t>
            </a:r>
          </a:p>
          <a:p>
            <a:pPr indent="-342900" lvl="0" marL="342900" marR="0" rtl="0" algn="l">
              <a:lnSpc>
                <a:spcPct val="120000"/>
              </a:lnSpc>
              <a:spcBef>
                <a:spcPts val="102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The goal of specification:</a:t>
            </a:r>
          </a:p>
          <a:p>
            <a:pPr indent="-285750" lvl="1" marL="742950" marR="0" rtl="0" algn="l">
              <a:lnSpc>
                <a:spcPct val="120000"/>
              </a:lnSpc>
              <a:spcBef>
                <a:spcPts val="102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Systematically organize requirements</a:t>
            </a:r>
          </a:p>
          <a:p>
            <a:pPr indent="-285750" lvl="1" marL="742950"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99"/>
                </a:solidFill>
                <a:latin typeface="Comic Sans MS"/>
                <a:ea typeface="Comic Sans MS"/>
                <a:cs typeface="Comic Sans MS"/>
                <a:sym typeface="Comic Sans MS"/>
              </a:rPr>
              <a:t>Document the requirements  in an SRS document. </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Shape 1102"/>
          <p:cNvSpPr txBox="1"/>
          <p:nvPr>
            <p:ph type="title"/>
          </p:nvPr>
        </p:nvSpPr>
        <p:spPr>
          <a:xfrm>
            <a:off x="701675" y="0"/>
            <a:ext cx="8599487" cy="1254125"/>
          </a:xfrm>
          <a:prstGeom prst="rect">
            <a:avLst/>
          </a:prstGeom>
          <a:noFill/>
          <a:ln>
            <a:noFill/>
          </a:ln>
        </p:spPr>
        <p:txBody>
          <a:bodyPr anchorCtr="0" anchor="ctr" bIns="51575" lIns="19825" rIns="19825" wrap="square" tIns="51575">
            <a:noAutofit/>
          </a:bodyPr>
          <a:lstStyle/>
          <a:p>
            <a:pPr indent="-154305" lvl="0" marL="0" marR="0" rtl="0" algn="ctr">
              <a:lnSpc>
                <a:spcPct val="94000"/>
              </a:lnSpc>
              <a:spcBef>
                <a:spcPts val="0"/>
              </a:spcBef>
              <a:spcAft>
                <a:spcPts val="0"/>
              </a:spcAft>
              <a:buClr>
                <a:srgbClr val="000000"/>
              </a:buClr>
              <a:buSzPct val="45000"/>
              <a:buFont typeface="Noto Sans Symbols"/>
              <a:buNone/>
            </a:pPr>
            <a:r>
              <a:rPr b="1" i="0" lang="en-US" sz="5400" u="none" cap="none" strike="noStrike">
                <a:solidFill>
                  <a:schemeClr val="dk1"/>
                </a:solidFill>
                <a:latin typeface="Comic Sans MS"/>
                <a:ea typeface="Comic Sans MS"/>
                <a:cs typeface="Comic Sans MS"/>
                <a:sym typeface="Comic Sans MS"/>
              </a:rPr>
              <a:t>Summary</a:t>
            </a:r>
          </a:p>
        </p:txBody>
      </p:sp>
      <p:sp>
        <p:nvSpPr>
          <p:cNvPr id="1103" name="Shape 1103"/>
          <p:cNvSpPr txBox="1"/>
          <p:nvPr>
            <p:ph idx="1" type="body"/>
          </p:nvPr>
        </p:nvSpPr>
        <p:spPr>
          <a:xfrm>
            <a:off x="425450" y="1277937"/>
            <a:ext cx="9405937" cy="4851400"/>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Main components of SRS document:</a:t>
            </a:r>
          </a:p>
          <a:p>
            <a:pPr indent="-285750" lvl="1" marL="742950" marR="0" rtl="0" algn="l">
              <a:lnSpc>
                <a:spcPct val="110000"/>
              </a:lnSpc>
              <a:spcBef>
                <a:spcPts val="76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Functional requirements</a:t>
            </a:r>
          </a:p>
          <a:p>
            <a:pPr indent="-285750" lvl="1" marL="742950" marR="0" rtl="0" algn="l">
              <a:lnSpc>
                <a:spcPct val="110000"/>
              </a:lnSpc>
              <a:spcBef>
                <a:spcPts val="7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Non-functional requirements</a:t>
            </a:r>
          </a:p>
          <a:p>
            <a:pPr indent="-285750" lvl="1" marL="742950" marR="0" rtl="0" algn="l">
              <a:lnSpc>
                <a:spcPct val="110000"/>
              </a:lnSpc>
              <a:spcBef>
                <a:spcPts val="7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Constraints</a:t>
            </a:r>
          </a:p>
          <a:p>
            <a:pPr indent="-342900" lvl="0" marL="342900" marR="0" rtl="0" algn="l">
              <a:lnSpc>
                <a:spcPct val="110000"/>
              </a:lnSpc>
              <a:spcBef>
                <a:spcPts val="76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Techniques to express complex logic:</a:t>
            </a:r>
          </a:p>
          <a:p>
            <a:pPr indent="-285750" lvl="1" marL="742950" marR="0" rtl="0" algn="l">
              <a:lnSpc>
                <a:spcPct val="110000"/>
              </a:lnSpc>
              <a:spcBef>
                <a:spcPts val="7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Decision tree</a:t>
            </a:r>
          </a:p>
          <a:p>
            <a:pPr indent="-285750" lvl="1" marL="742950" marR="0" rtl="0" algn="l">
              <a:lnSpc>
                <a:spcPct val="110000"/>
              </a:lnSpc>
              <a:spcBef>
                <a:spcPts val="7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Decision table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idx="4294967295" type="title"/>
          </p:nvPr>
        </p:nvSpPr>
        <p:spPr>
          <a:xfrm>
            <a:off x="627062" y="0"/>
            <a:ext cx="8653462" cy="923925"/>
          </a:xfrm>
          <a:prstGeom prst="rect">
            <a:avLst/>
          </a:prstGeom>
          <a:noFill/>
          <a:ln>
            <a:noFill/>
          </a:ln>
        </p:spPr>
        <p:txBody>
          <a:bodyPr anchorCtr="0" anchor="t"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Need for SRS…</a:t>
            </a:r>
          </a:p>
        </p:txBody>
      </p:sp>
      <p:sp>
        <p:nvSpPr>
          <p:cNvPr id="219" name="Shape 219"/>
          <p:cNvSpPr txBox="1"/>
          <p:nvPr>
            <p:ph idx="4294967295" type="body"/>
          </p:nvPr>
        </p:nvSpPr>
        <p:spPr>
          <a:xfrm>
            <a:off x="30162" y="666750"/>
            <a:ext cx="9845675" cy="6756400"/>
          </a:xfrm>
          <a:prstGeom prst="rect">
            <a:avLst/>
          </a:prstGeom>
          <a:noFill/>
          <a:ln>
            <a:noFill/>
          </a:ln>
        </p:spPr>
        <p:txBody>
          <a:bodyPr anchorCtr="0" anchor="t" bIns="50375" lIns="100775" rIns="100775" wrap="square" tIns="50375">
            <a:noAutofit/>
          </a:bodyPr>
          <a:lstStyle/>
          <a:p>
            <a:pPr indent="-347662" lvl="0" marL="411162" marR="0" rtl="0" algn="l">
              <a:lnSpc>
                <a:spcPct val="115000"/>
              </a:lnSpc>
              <a:spcBef>
                <a:spcPts val="0"/>
              </a:spcBef>
              <a:spcAft>
                <a:spcPts val="0"/>
              </a:spcAft>
              <a:buClr>
                <a:srgbClr val="000000"/>
              </a:buClr>
              <a:buSzPct val="45000"/>
              <a:buFont typeface="Noto Sans Symbols"/>
              <a:buChar char="●"/>
            </a:pPr>
            <a:r>
              <a:rPr b="1" i="0" lang="en-US" sz="3600" u="none" cap="none" strike="noStrike">
                <a:solidFill>
                  <a:srgbClr val="0000CC"/>
                </a:solidFill>
                <a:latin typeface="Comic Sans MS"/>
                <a:ea typeface="Comic Sans MS"/>
                <a:cs typeface="Comic Sans MS"/>
                <a:sym typeface="Comic Sans MS"/>
              </a:rPr>
              <a:t>Good SRS reduces development cost</a:t>
            </a:r>
          </a:p>
          <a:p>
            <a:pPr indent="-295275" lvl="1" marL="739775" marR="0" rtl="0" algn="l">
              <a:lnSpc>
                <a:spcPct val="115000"/>
              </a:lnSpc>
              <a:spcBef>
                <a:spcPts val="10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Req. errors are expensive to fix later</a:t>
            </a:r>
          </a:p>
          <a:p>
            <a:pPr indent="-295275" lvl="1" marL="739775" marR="0" rtl="0" algn="l">
              <a:lnSpc>
                <a:spcPct val="115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Req. changes cost a lot (typically 40%)</a:t>
            </a:r>
          </a:p>
          <a:p>
            <a:pPr indent="-295275" lvl="1" marL="739775" marR="0" rtl="0" algn="l">
              <a:lnSpc>
                <a:spcPct val="115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Good SRS can minimize changes and errors</a:t>
            </a:r>
          </a:p>
          <a:p>
            <a:pPr indent="-295275" lvl="1" marL="739775" marR="0" rtl="0" algn="l">
              <a:lnSpc>
                <a:spcPct val="115000"/>
              </a:lnSpc>
              <a:spcBef>
                <a:spcPts val="960"/>
              </a:spcBef>
              <a:spcAft>
                <a:spcPts val="0"/>
              </a:spcAft>
              <a:buClr>
                <a:srgbClr val="000000"/>
              </a:buClr>
              <a:buSzPct val="75000"/>
              <a:buFont typeface="Noto Sans Symbols"/>
              <a:buChar char="–"/>
            </a:pPr>
            <a:r>
              <a:rPr b="1" i="0" lang="en-US" sz="3200" u="none" cap="none" strike="noStrike">
                <a:solidFill>
                  <a:srgbClr val="008000"/>
                </a:solidFill>
                <a:latin typeface="Comic Sans MS"/>
                <a:ea typeface="Comic Sans MS"/>
                <a:cs typeface="Comic Sans MS"/>
                <a:sym typeface="Comic Sans MS"/>
              </a:rPr>
              <a:t>Substantial savings --- effort spent during req. saves multiple times that effort</a:t>
            </a:r>
          </a:p>
          <a:p>
            <a:pPr indent="-347662" lvl="0" marL="411162" marR="0" rtl="0" algn="l">
              <a:lnSpc>
                <a:spcPct val="115000"/>
              </a:lnSpc>
              <a:spcBef>
                <a:spcPts val="1020"/>
              </a:spcBef>
              <a:spcAft>
                <a:spcPts val="0"/>
              </a:spcAft>
              <a:buClr>
                <a:srgbClr val="000000"/>
              </a:buClr>
              <a:buSzPct val="45000"/>
              <a:buFont typeface="Noto Sans Symbols"/>
              <a:buChar char="●"/>
            </a:pPr>
            <a:r>
              <a:rPr b="1" i="0" lang="en-US" sz="3600" u="none" cap="none" strike="noStrike">
                <a:solidFill>
                  <a:srgbClr val="0000CC"/>
                </a:solidFill>
                <a:latin typeface="Comic Sans MS"/>
                <a:ea typeface="Comic Sans MS"/>
                <a:cs typeface="Comic Sans MS"/>
                <a:sym typeface="Comic Sans MS"/>
              </a:rPr>
              <a:t>An Example:</a:t>
            </a:r>
          </a:p>
          <a:p>
            <a:pPr indent="-295275" lvl="1" marL="739775" marR="0" rtl="0" algn="l">
              <a:lnSpc>
                <a:spcPct val="115000"/>
              </a:lnSpc>
              <a:spcBef>
                <a:spcPts val="10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Cost of fixing errors in req. , design , coding , acceptance testing and operation are 2 , 5 , 15 , 50 , 150 person-months</a:t>
            </a:r>
          </a:p>
        </p:txBody>
      </p:sp>
      <p:grpSp>
        <p:nvGrpSpPr>
          <p:cNvPr id="220" name="Shape 220"/>
          <p:cNvGrpSpPr/>
          <p:nvPr/>
        </p:nvGrpSpPr>
        <p:grpSpPr>
          <a:xfrm>
            <a:off x="8112125" y="4498975"/>
            <a:ext cx="1968500" cy="1238250"/>
            <a:chOff x="8112125" y="4498975"/>
            <a:chExt cx="1968500" cy="1238250"/>
          </a:xfrm>
        </p:grpSpPr>
        <p:cxnSp>
          <p:nvCxnSpPr>
            <p:cNvPr id="221" name="Shape 221"/>
            <p:cNvCxnSpPr/>
            <p:nvPr/>
          </p:nvCxnSpPr>
          <p:spPr>
            <a:xfrm>
              <a:off x="8318500" y="4527550"/>
              <a:ext cx="0" cy="1209675"/>
            </a:xfrm>
            <a:prstGeom prst="straightConnector1">
              <a:avLst/>
            </a:prstGeom>
            <a:noFill/>
            <a:ln cap="flat" cmpd="sng" w="9525">
              <a:solidFill>
                <a:schemeClr val="dk1"/>
              </a:solidFill>
              <a:prstDash val="solid"/>
              <a:miter lim="800000"/>
              <a:headEnd len="med" w="med" type="none"/>
              <a:tailEnd len="med" w="med" type="none"/>
            </a:ln>
          </p:spPr>
        </p:cxnSp>
        <p:cxnSp>
          <p:nvCxnSpPr>
            <p:cNvPr id="222" name="Shape 222"/>
            <p:cNvCxnSpPr/>
            <p:nvPr/>
          </p:nvCxnSpPr>
          <p:spPr>
            <a:xfrm>
              <a:off x="8112125" y="5648325"/>
              <a:ext cx="1968500" cy="0"/>
            </a:xfrm>
            <a:prstGeom prst="straightConnector1">
              <a:avLst/>
            </a:prstGeom>
            <a:noFill/>
            <a:ln cap="flat" cmpd="sng" w="9525">
              <a:solidFill>
                <a:schemeClr val="dk1"/>
              </a:solidFill>
              <a:prstDash val="solid"/>
              <a:miter lim="800000"/>
              <a:headEnd len="med" w="med" type="none"/>
              <a:tailEnd len="med" w="med" type="none"/>
            </a:ln>
          </p:spPr>
        </p:cxnSp>
        <p:sp>
          <p:nvSpPr>
            <p:cNvPr id="223" name="Shape 223"/>
            <p:cNvSpPr/>
            <p:nvPr/>
          </p:nvSpPr>
          <p:spPr>
            <a:xfrm>
              <a:off x="8450262" y="4498975"/>
              <a:ext cx="1474787" cy="1076325"/>
            </a:xfrm>
            <a:custGeom>
              <a:pathLst>
                <a:path extrusionOk="0" h="120000" w="120000">
                  <a:moveTo>
                    <a:pt x="0" y="120000"/>
                  </a:moveTo>
                  <a:cubicBezTo>
                    <a:pt x="13821" y="119823"/>
                    <a:pt x="27642" y="119646"/>
                    <a:pt x="39655" y="116637"/>
                  </a:cubicBezTo>
                  <a:cubicBezTo>
                    <a:pt x="51668" y="113628"/>
                    <a:pt x="61227" y="112566"/>
                    <a:pt x="72077" y="101946"/>
                  </a:cubicBezTo>
                  <a:cubicBezTo>
                    <a:pt x="82927" y="91327"/>
                    <a:pt x="96490" y="69557"/>
                    <a:pt x="104499" y="52566"/>
                  </a:cubicBezTo>
                  <a:cubicBezTo>
                    <a:pt x="112508" y="35575"/>
                    <a:pt x="116254" y="17699"/>
                    <a:pt x="120000" y="0"/>
                  </a:cubicBezTo>
                </a:path>
              </a:pathLst>
            </a:custGeom>
            <a:noFill/>
            <a:ln cap="flat" cmpd="sng" w="57150">
              <a:solidFill>
                <a:srgbClr val="6600FF"/>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grpSp>
      <p:sp>
        <p:nvSpPr>
          <p:cNvPr id="224" name="Shape 224"/>
          <p:cNvSpPr txBox="1"/>
          <p:nvPr/>
        </p:nvSpPr>
        <p:spPr>
          <a:xfrm rot="-5400000">
            <a:off x="7732713" y="4865687"/>
            <a:ext cx="869950" cy="549275"/>
          </a:xfrm>
          <a:prstGeom prst="rect">
            <a:avLst/>
          </a:prstGeom>
          <a:noFill/>
          <a:ln>
            <a:noFill/>
          </a:ln>
        </p:spPr>
        <p:txBody>
          <a:bodyPr anchorCtr="0" anchor="t" bIns="45700" lIns="91425" rIns="91425" wrap="square" tIns="45700">
            <a:noAutofit/>
          </a:bodyPr>
          <a:lstStyle/>
          <a:p>
            <a:pPr indent="-152400" lvl="0" marL="0" marR="0" rtl="0" algn="l">
              <a:lnSpc>
                <a:spcPct val="100000"/>
              </a:lnSpc>
              <a:spcBef>
                <a:spcPts val="0"/>
              </a:spcBef>
              <a:spcAft>
                <a:spcPts val="0"/>
              </a:spcAft>
              <a:buClr>
                <a:schemeClr val="hlink"/>
              </a:buClr>
              <a:buSzPct val="100000"/>
              <a:buFont typeface="Comic Sans MS"/>
              <a:buNone/>
            </a:pPr>
            <a:r>
              <a:rPr b="1" i="0" lang="en-US" sz="2400" u="none">
                <a:solidFill>
                  <a:schemeClr val="hlink"/>
                </a:solidFill>
                <a:latin typeface="Comic Sans MS"/>
                <a:ea typeface="Comic Sans MS"/>
                <a:cs typeface="Comic Sans MS"/>
                <a:sym typeface="Comic Sans MS"/>
              </a:rPr>
              <a:t>Cost</a:t>
            </a: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8" name="Shape 1108"/>
        <p:cNvGrpSpPr/>
        <p:nvPr/>
      </p:nvGrpSpPr>
      <p:grpSpPr>
        <a:xfrm>
          <a:off x="0" y="0"/>
          <a:ext cx="0" cy="0"/>
          <a:chOff x="0" y="0"/>
          <a:chExt cx="0" cy="0"/>
        </a:xfrm>
      </p:grpSpPr>
      <p:sp>
        <p:nvSpPr>
          <p:cNvPr id="1109" name="Shape 1109"/>
          <p:cNvSpPr txBox="1"/>
          <p:nvPr>
            <p:ph type="title"/>
          </p:nvPr>
        </p:nvSpPr>
        <p:spPr>
          <a:xfrm>
            <a:off x="752475" y="-185737"/>
            <a:ext cx="8599487" cy="1254125"/>
          </a:xfrm>
          <a:prstGeom prst="rect">
            <a:avLst/>
          </a:prstGeom>
          <a:noFill/>
          <a:ln>
            <a:noFill/>
          </a:ln>
        </p:spPr>
        <p:txBody>
          <a:bodyPr anchorCtr="0" anchor="ctr" bIns="51575" lIns="19825" rIns="19825" wrap="square" tIns="51575">
            <a:noAutofit/>
          </a:bodyPr>
          <a:lstStyle/>
          <a:p>
            <a:pPr indent="-171450" lvl="0" marL="0" marR="0" rtl="0" algn="ctr">
              <a:lnSpc>
                <a:spcPct val="94000"/>
              </a:lnSpc>
              <a:spcBef>
                <a:spcPts val="0"/>
              </a:spcBef>
              <a:spcAft>
                <a:spcPts val="0"/>
              </a:spcAft>
              <a:buClr>
                <a:srgbClr val="000000"/>
              </a:buClr>
              <a:buSzPct val="45000"/>
              <a:buFont typeface="Noto Sans Symbols"/>
              <a:buNone/>
            </a:pPr>
            <a:r>
              <a:rPr b="1" i="0" lang="en-US" sz="6000" u="none" cap="none" strike="noStrike">
                <a:solidFill>
                  <a:schemeClr val="dk1"/>
                </a:solidFill>
                <a:latin typeface="Comic Sans MS"/>
                <a:ea typeface="Comic Sans MS"/>
                <a:cs typeface="Comic Sans MS"/>
                <a:sym typeface="Comic Sans MS"/>
              </a:rPr>
              <a:t>Summary</a:t>
            </a:r>
          </a:p>
        </p:txBody>
      </p:sp>
      <p:sp>
        <p:nvSpPr>
          <p:cNvPr id="1110" name="Shape 1110"/>
          <p:cNvSpPr txBox="1"/>
          <p:nvPr>
            <p:ph idx="1" type="body"/>
          </p:nvPr>
        </p:nvSpPr>
        <p:spPr>
          <a:xfrm>
            <a:off x="311150" y="1062037"/>
            <a:ext cx="9482137" cy="48260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a:solidFill>
                  <a:srgbClr val="000000"/>
                </a:solidFill>
                <a:latin typeface="Comic Sans MS"/>
                <a:ea typeface="Comic Sans MS"/>
                <a:cs typeface="Comic Sans MS"/>
                <a:sym typeface="Comic Sans MS"/>
              </a:rPr>
              <a:t>Formal requirements specifications have several advantages.  </a:t>
            </a:r>
          </a:p>
          <a:p>
            <a:pPr indent="-285750" lvl="1" marL="742950" marR="0" rtl="0" algn="l">
              <a:lnSpc>
                <a:spcPct val="120000"/>
              </a:lnSpc>
              <a:spcBef>
                <a:spcPts val="138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But the major shortcoming  is that these are hard to use.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Shape 1115"/>
          <p:cNvSpPr txBox="1"/>
          <p:nvPr>
            <p:ph type="title"/>
          </p:nvPr>
        </p:nvSpPr>
        <p:spPr>
          <a:xfrm>
            <a:off x="539750" y="-293687"/>
            <a:ext cx="8601075" cy="1255712"/>
          </a:xfrm>
          <a:prstGeom prst="rect">
            <a:avLst/>
          </a:prstGeom>
          <a:noFill/>
          <a:ln>
            <a:noFill/>
          </a:ln>
        </p:spPr>
        <p:txBody>
          <a:bodyPr anchorCtr="0" anchor="ctr" bIns="0" lIns="0" rIns="0" wrap="square" tIns="0">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Assignment </a:t>
            </a:r>
          </a:p>
        </p:txBody>
      </p:sp>
      <p:sp>
        <p:nvSpPr>
          <p:cNvPr id="1116" name="Shape 1116"/>
          <p:cNvSpPr txBox="1"/>
          <p:nvPr>
            <p:ph idx="1" type="body"/>
          </p:nvPr>
        </p:nvSpPr>
        <p:spPr>
          <a:xfrm>
            <a:off x="0" y="685800"/>
            <a:ext cx="10080625" cy="5994400"/>
          </a:xfrm>
          <a:prstGeom prst="rect">
            <a:avLst/>
          </a:prstGeom>
          <a:noFill/>
          <a:ln>
            <a:noFill/>
          </a:ln>
        </p:spPr>
        <p:txBody>
          <a:bodyPr anchorCtr="0" anchor="t" bIns="0" lIns="0" rIns="0" wrap="square" tIns="0">
            <a:noAutofit/>
          </a:bodyPr>
          <a:lstStyle/>
          <a:p>
            <a:pPr indent="-612775" lvl="0" marL="714375" marR="0" rtl="0" algn="l">
              <a:lnSpc>
                <a:spcPct val="120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A public library is considering the implementation of a computer-based system to help administer book loans at libraries. </a:t>
            </a:r>
          </a:p>
          <a:p>
            <a:pPr indent="-612775" lvl="0" marL="714375" marR="0" rtl="0" algn="l">
              <a:lnSpc>
                <a:spcPct val="120000"/>
              </a:lnSpc>
              <a:spcBef>
                <a:spcPts val="192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Identify the stakeholders in such a project. </a:t>
            </a:r>
          </a:p>
          <a:p>
            <a:pPr indent="-612775" lvl="0" marL="714375" marR="0" rtl="0" algn="l">
              <a:lnSpc>
                <a:spcPct val="120000"/>
              </a:lnSpc>
              <a:spcBef>
                <a:spcPts val="192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What might be the objectives of such a project and how might the success of the project be measured in practical terms?</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Shape 1121"/>
          <p:cNvSpPr txBox="1"/>
          <p:nvPr>
            <p:ph idx="1" type="body"/>
          </p:nvPr>
        </p:nvSpPr>
        <p:spPr>
          <a:xfrm>
            <a:off x="234950" y="936625"/>
            <a:ext cx="9661525" cy="7272337"/>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Representatives of the  local authority who own and pay for the library</a:t>
            </a:r>
          </a:p>
          <a:p>
            <a:pPr indent="-325437" lvl="0" marL="427037" marR="0" rtl="0" algn="l">
              <a:lnSpc>
                <a:spcPct val="120000"/>
              </a:lnSpc>
              <a:spcBef>
                <a:spcPts val="160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Library staff at various levels</a:t>
            </a:r>
          </a:p>
          <a:p>
            <a:pPr indent="-325437" lvl="0" marL="427037" marR="0" rtl="0" algn="l">
              <a:lnSpc>
                <a:spcPct val="120000"/>
              </a:lnSpc>
              <a:spcBef>
                <a:spcPts val="160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Technical support staff</a:t>
            </a:r>
          </a:p>
          <a:p>
            <a:pPr indent="-325437" lvl="0" marL="427037" marR="0" rtl="0" algn="l">
              <a:lnSpc>
                <a:spcPct val="120000"/>
              </a:lnSpc>
              <a:spcBef>
                <a:spcPts val="160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Software and hardware suppliers</a:t>
            </a:r>
          </a:p>
          <a:p>
            <a:pPr indent="-325437" lvl="0" marL="427037" marR="0" rtl="0" algn="l">
              <a:lnSpc>
                <a:spcPct val="120000"/>
              </a:lnSpc>
              <a:spcBef>
                <a:spcPts val="160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Library users</a:t>
            </a:r>
          </a:p>
        </p:txBody>
      </p:sp>
      <p:sp>
        <p:nvSpPr>
          <p:cNvPr id="1122" name="Shape 1122"/>
          <p:cNvSpPr txBox="1"/>
          <p:nvPr/>
        </p:nvSpPr>
        <p:spPr>
          <a:xfrm>
            <a:off x="206375" y="236537"/>
            <a:ext cx="9556750" cy="701675"/>
          </a:xfrm>
          <a:prstGeom prst="rect">
            <a:avLst/>
          </a:prstGeom>
          <a:noFill/>
          <a:ln>
            <a:noFill/>
          </a:ln>
        </p:spPr>
        <p:txBody>
          <a:bodyPr anchorCtr="0" anchor="t" bIns="45700" lIns="91425" rIns="91425" wrap="square" tIns="45700">
            <a:noAutofit/>
          </a:bodyPr>
          <a:lstStyle/>
          <a:p>
            <a:pPr indent="-254000" lvl="0" marL="0" marR="0" rtl="0" algn="ctr">
              <a:lnSpc>
                <a:spcPct val="100000"/>
              </a:lnSpc>
              <a:spcBef>
                <a:spcPts val="0"/>
              </a:spcBef>
              <a:spcAft>
                <a:spcPts val="0"/>
              </a:spcAft>
              <a:buClr>
                <a:srgbClr val="000000"/>
              </a:buClr>
              <a:buSzPct val="100000"/>
              <a:buFont typeface="Comic Sans MS"/>
              <a:buNone/>
            </a:pPr>
            <a:r>
              <a:rPr b="1" i="0" lang="en-US" sz="4000" u="none">
                <a:solidFill>
                  <a:srgbClr val="000000"/>
                </a:solidFill>
                <a:latin typeface="Comic Sans MS"/>
                <a:ea typeface="Comic Sans MS"/>
                <a:cs typeface="Comic Sans MS"/>
                <a:sym typeface="Comic Sans MS"/>
              </a:rPr>
              <a:t>Stake holders</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6" name="Shape 1126"/>
        <p:cNvGrpSpPr/>
        <p:nvPr/>
      </p:nvGrpSpPr>
      <p:grpSpPr>
        <a:xfrm>
          <a:off x="0" y="0"/>
          <a:ext cx="0" cy="0"/>
          <a:chOff x="0" y="0"/>
          <a:chExt cx="0" cy="0"/>
        </a:xfrm>
      </p:grpSpPr>
      <p:sp>
        <p:nvSpPr>
          <p:cNvPr id="1127" name="Shape 1127"/>
          <p:cNvSpPr txBox="1"/>
          <p:nvPr>
            <p:ph idx="1" type="body"/>
          </p:nvPr>
        </p:nvSpPr>
        <p:spPr>
          <a:xfrm>
            <a:off x="0" y="0"/>
            <a:ext cx="10080625" cy="7559675"/>
          </a:xfrm>
          <a:prstGeom prst="rect">
            <a:avLst/>
          </a:prstGeom>
          <a:noFill/>
          <a:ln>
            <a:noFill/>
          </a:ln>
        </p:spPr>
        <p:txBody>
          <a:bodyPr anchorCtr="0" anchor="t" bIns="0" lIns="0" rIns="0" wrap="square" tIns="0">
            <a:noAutofit/>
          </a:bodyPr>
          <a:lstStyle/>
          <a:p>
            <a:pPr indent="-325437" lvl="0" marL="427037" marR="0" rtl="0" algn="l">
              <a:lnSpc>
                <a:spcPct val="105000"/>
              </a:lnSpc>
              <a:spcBef>
                <a:spcPts val="0"/>
              </a:spcBef>
              <a:spcAft>
                <a:spcPts val="0"/>
              </a:spcAft>
              <a:buClr>
                <a:srgbClr val="000000"/>
              </a:buClr>
              <a:buSzPct val="45000"/>
              <a:buFont typeface="Noto Sans Symbols"/>
              <a:buChar char="●"/>
            </a:pPr>
            <a:r>
              <a:rPr b="1" i="0" lang="en-US" sz="3600" u="none">
                <a:solidFill>
                  <a:srgbClr val="008000"/>
                </a:solidFill>
                <a:latin typeface="Comic Sans MS"/>
                <a:ea typeface="Comic Sans MS"/>
                <a:cs typeface="Comic Sans MS"/>
                <a:sym typeface="Comic Sans MS"/>
              </a:rPr>
              <a:t>Objectives</a:t>
            </a:r>
          </a:p>
          <a:p>
            <a:pPr indent="-325437" lvl="0" marL="427037" marR="0" rtl="0" algn="l">
              <a:lnSpc>
                <a:spcPct val="105000"/>
              </a:lnSpc>
              <a:spcBef>
                <a:spcPts val="48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‘To have in place an operational computer-based loans management system by dd/mm/yy which meets the requirements specified in Annex  at a development cost of not more than e.g. Rs.10,00,000.’</a:t>
            </a:r>
          </a:p>
          <a:p>
            <a:pPr indent="-325437" lvl="0" marL="427037" marR="0" rtl="0" algn="l">
              <a:lnSpc>
                <a:spcPct val="105000"/>
              </a:lnSpc>
              <a:spcBef>
                <a:spcPts val="480"/>
              </a:spcBef>
              <a:spcAft>
                <a:spcPts val="0"/>
              </a:spcAft>
              <a:buClr>
                <a:srgbClr val="000000"/>
              </a:buClr>
              <a:buSzPct val="45000"/>
              <a:buFont typeface="Noto Sans Symbols"/>
              <a:buChar char="●"/>
            </a:pPr>
            <a:r>
              <a:rPr b="1" i="0" lang="en-US" sz="3600" u="none">
                <a:solidFill>
                  <a:srgbClr val="008000"/>
                </a:solidFill>
                <a:latin typeface="Comic Sans MS"/>
                <a:ea typeface="Comic Sans MS"/>
                <a:cs typeface="Comic Sans MS"/>
                <a:sym typeface="Comic Sans MS"/>
              </a:rPr>
              <a:t>Measures of effectiveness</a:t>
            </a:r>
          </a:p>
          <a:p>
            <a:pPr indent="-325437" lvl="0" marL="427037" marR="0" rtl="0" algn="l">
              <a:lnSpc>
                <a:spcPct val="105000"/>
              </a:lnSpc>
              <a:spcBef>
                <a:spcPts val="48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Was the application actually working by dd/mm/yy?</a:t>
            </a:r>
          </a:p>
          <a:p>
            <a:pPr indent="-325437" lvl="0" marL="427037" marR="0" rtl="0" algn="l">
              <a:lnSpc>
                <a:spcPct val="105000"/>
              </a:lnSpc>
              <a:spcBef>
                <a:spcPts val="48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Were costs under £xxxx?</a:t>
            </a:r>
          </a:p>
          <a:p>
            <a:pPr indent="-325437" lvl="0" marL="427037" marR="0" rtl="0" algn="l">
              <a:lnSpc>
                <a:spcPct val="105000"/>
              </a:lnSpc>
              <a:spcBef>
                <a:spcPts val="48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Can users etc certify that delivered system meets the documented requirements?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887412" y="-231775"/>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Uses of SRS Document</a:t>
            </a:r>
          </a:p>
        </p:txBody>
      </p:sp>
      <p:sp>
        <p:nvSpPr>
          <p:cNvPr id="230" name="Shape 230"/>
          <p:cNvSpPr txBox="1"/>
          <p:nvPr>
            <p:ph idx="1" type="body"/>
          </p:nvPr>
        </p:nvSpPr>
        <p:spPr>
          <a:xfrm>
            <a:off x="219075" y="796925"/>
            <a:ext cx="9566275" cy="5883275"/>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Establish the basis for agreement between the customers and the suppliers </a:t>
            </a:r>
          </a:p>
          <a:p>
            <a:pPr indent="-325437" lvl="0" marL="427037" marR="0" rtl="0" algn="l">
              <a:lnSpc>
                <a:spcPct val="120000"/>
              </a:lnSpc>
              <a:spcBef>
                <a:spcPts val="8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Provides starting point for development. </a:t>
            </a:r>
          </a:p>
          <a:p>
            <a:pPr indent="-325437" lvl="0" marL="427037" marR="0" rtl="0" algn="l">
              <a:lnSpc>
                <a:spcPct val="120000"/>
              </a:lnSpc>
              <a:spcBef>
                <a:spcPts val="8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Provide a basis for estimating costs and schedules. </a:t>
            </a:r>
          </a:p>
          <a:p>
            <a:pPr indent="-325437" lvl="0" marL="427037" marR="0" rtl="0" algn="l">
              <a:lnSpc>
                <a:spcPct val="120000"/>
              </a:lnSpc>
              <a:spcBef>
                <a:spcPts val="8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Provide a baseline for validation and verification. </a:t>
            </a:r>
          </a:p>
          <a:p>
            <a:pPr indent="-325437" lvl="0" marL="427037" marR="0" rtl="0" algn="l">
              <a:lnSpc>
                <a:spcPct val="120000"/>
              </a:lnSpc>
              <a:spcBef>
                <a:spcPts val="8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Facilitates transfer. </a:t>
            </a:r>
          </a:p>
          <a:p>
            <a:pPr indent="-325437" lvl="0" marL="427037" marR="0" rtl="0" algn="l">
              <a:lnSpc>
                <a:spcPct val="120000"/>
              </a:lnSpc>
              <a:spcBef>
                <a:spcPts val="8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Serves as a basis for enhancement.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55650" y="-192087"/>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Forms Basis for User Manual</a:t>
            </a:r>
          </a:p>
        </p:txBody>
      </p:sp>
      <p:sp>
        <p:nvSpPr>
          <p:cNvPr id="236" name="Shape 236"/>
          <p:cNvSpPr txBox="1"/>
          <p:nvPr>
            <p:ph idx="1" type="body"/>
          </p:nvPr>
        </p:nvSpPr>
        <p:spPr>
          <a:xfrm>
            <a:off x="104775" y="806450"/>
            <a:ext cx="9975850" cy="5903912"/>
          </a:xfrm>
          <a:prstGeom prst="rect">
            <a:avLst/>
          </a:prstGeom>
          <a:noFill/>
          <a:ln>
            <a:noFill/>
          </a:ln>
        </p:spPr>
        <p:txBody>
          <a:bodyPr anchorCtr="0" anchor="t" bIns="0" lIns="0" rIns="0" wrap="square" tIns="0">
            <a:noAutofit/>
          </a:bodyPr>
          <a:lstStyle/>
          <a:p>
            <a:pPr indent="-325437" lvl="0" marL="427037" marR="0" rtl="0" algn="l">
              <a:lnSpc>
                <a:spcPct val="130000"/>
              </a:lnSpc>
              <a:spcBef>
                <a:spcPts val="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The SRS can serve as the basis for writing User Manual for the software:</a:t>
            </a:r>
          </a:p>
          <a:p>
            <a:pPr indent="-287337" lvl="1" marL="858837" marR="0" rtl="0" algn="l">
              <a:lnSpc>
                <a:spcPct val="130000"/>
              </a:lnSpc>
              <a:spcBef>
                <a:spcPts val="3300"/>
              </a:spcBef>
              <a:spcAft>
                <a:spcPts val="0"/>
              </a:spcAft>
              <a:buClr>
                <a:srgbClr val="000000"/>
              </a:buClr>
              <a:buSzPct val="75000"/>
              <a:buFont typeface="Noto Sans Symbols"/>
              <a:buChar char="–"/>
            </a:pPr>
            <a:r>
              <a:rPr b="1" i="0" lang="en-US" sz="3600" u="none" cap="none" strike="noStrike">
                <a:solidFill>
                  <a:schemeClr val="hlink"/>
                </a:solidFill>
                <a:latin typeface="Comic Sans MS"/>
                <a:ea typeface="Comic Sans MS"/>
                <a:cs typeface="Comic Sans MS"/>
                <a:sym typeface="Comic Sans MS"/>
              </a:rPr>
              <a:t>User Manual: Describes the functionality from the perspective of a user --- An important document for users.</a:t>
            </a:r>
          </a:p>
          <a:p>
            <a:pPr indent="-287337" lvl="1" marL="858837" marR="0" rtl="0" algn="l">
              <a:lnSpc>
                <a:spcPct val="130000"/>
              </a:lnSpc>
              <a:spcBef>
                <a:spcPts val="33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Typically also describes how to carry out the required tasks with examples.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57187" y="0"/>
            <a:ext cx="9340850" cy="915987"/>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Document: Stakeholders</a:t>
            </a:r>
          </a:p>
        </p:txBody>
      </p:sp>
      <p:sp>
        <p:nvSpPr>
          <p:cNvPr id="242" name="Shape 242"/>
          <p:cNvSpPr txBox="1"/>
          <p:nvPr>
            <p:ph idx="1" type="body"/>
          </p:nvPr>
        </p:nvSpPr>
        <p:spPr>
          <a:xfrm>
            <a:off x="28575" y="866775"/>
            <a:ext cx="9886950" cy="5884862"/>
          </a:xfrm>
          <a:prstGeom prst="rect">
            <a:avLst/>
          </a:prstGeom>
          <a:noFill/>
          <a:ln>
            <a:noFill/>
          </a:ln>
        </p:spPr>
        <p:txBody>
          <a:bodyPr anchorCtr="0" anchor="t" bIns="0" lIns="0" rIns="0" wrap="square" tIns="0">
            <a:noAutofit/>
          </a:bodyPr>
          <a:lstStyle/>
          <a:p>
            <a:pPr indent="-325437" lvl="0" marL="427037" marR="0" rtl="0" algn="l">
              <a:lnSpc>
                <a:spcPct val="105000"/>
              </a:lnSpc>
              <a:spcBef>
                <a:spcPts val="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SRS intended for a diverse audience:</a:t>
            </a:r>
          </a:p>
          <a:p>
            <a:pPr indent="-287337" lvl="1" marL="858837" marR="0" rtl="0" algn="l">
              <a:lnSpc>
                <a:spcPct val="105000"/>
              </a:lnSpc>
              <a:spcBef>
                <a:spcPts val="2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Customers and users for validation, contract, ...</a:t>
            </a:r>
          </a:p>
          <a:p>
            <a:pPr indent="-287337" lvl="1" marL="858837" marR="0" rtl="0" algn="l">
              <a:lnSpc>
                <a:spcPct val="105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Systems (requirements) analysts</a:t>
            </a:r>
          </a:p>
          <a:p>
            <a:pPr indent="-287337" lvl="1" marL="858837" marR="0" rtl="0" algn="l">
              <a:lnSpc>
                <a:spcPct val="105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Developers, programmers to implement the system</a:t>
            </a:r>
          </a:p>
          <a:p>
            <a:pPr indent="-287337" lvl="1" marL="858837" marR="0" rtl="0" algn="l">
              <a:lnSpc>
                <a:spcPct val="105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Testers to check that the requirements have been met</a:t>
            </a:r>
          </a:p>
          <a:p>
            <a:pPr indent="-287337" lvl="1" marL="858837" marR="0" rtl="0" algn="l">
              <a:lnSpc>
                <a:spcPct val="105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Project Managers to measure and control the project</a:t>
            </a:r>
          </a:p>
          <a:p>
            <a:pPr indent="-325437" lvl="0" marL="427037" marR="0" rtl="0" algn="l">
              <a:lnSpc>
                <a:spcPct val="105000"/>
              </a:lnSpc>
              <a:spcBef>
                <a:spcPts val="11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Different levels of detail and formality is needed for each audience</a:t>
            </a:r>
          </a:p>
          <a:p>
            <a:pPr indent="-325437" lvl="0" marL="427037" marR="0" rtl="0" algn="l">
              <a:lnSpc>
                <a:spcPct val="105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Different templates for requirements specifications:</a:t>
            </a:r>
          </a:p>
          <a:p>
            <a:pPr indent="-287337" lvl="1" marL="858837" marR="0" rtl="0" algn="l">
              <a:lnSpc>
                <a:spcPct val="105000"/>
              </a:lnSpc>
              <a:spcBef>
                <a:spcPts val="2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Often  variations of  </a:t>
            </a:r>
            <a:r>
              <a:rPr b="1" i="0" lang="en-US" sz="2800" u="none" cap="none" strike="noStrike">
                <a:solidFill>
                  <a:srgbClr val="0000CC"/>
                </a:solidFill>
                <a:latin typeface="Comic Sans MS"/>
                <a:ea typeface="Comic Sans MS"/>
                <a:cs typeface="Comic Sans MS"/>
                <a:sym typeface="Comic Sans MS"/>
              </a:rPr>
              <a:t>IEEE 830</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idx="4294967295" type="title"/>
          </p:nvPr>
        </p:nvSpPr>
        <p:spPr>
          <a:xfrm>
            <a:off x="739775" y="182562"/>
            <a:ext cx="8601075" cy="1255712"/>
          </a:xfrm>
          <a:prstGeom prst="rect">
            <a:avLst/>
          </a:prstGeom>
          <a:noFill/>
          <a:ln>
            <a:noFill/>
          </a:ln>
        </p:spPr>
        <p:txBody>
          <a:bodyPr anchorCtr="0" anchor="t" bIns="0" lIns="0" rIns="0" wrap="square" tIns="0">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Requirement process..</a:t>
            </a:r>
          </a:p>
        </p:txBody>
      </p:sp>
      <p:sp>
        <p:nvSpPr>
          <p:cNvPr id="248" name="Shape 248"/>
          <p:cNvSpPr txBox="1"/>
          <p:nvPr>
            <p:ph idx="4294967295" type="body"/>
          </p:nvPr>
        </p:nvSpPr>
        <p:spPr>
          <a:xfrm>
            <a:off x="5273675" y="1208087"/>
            <a:ext cx="4806950" cy="4772025"/>
          </a:xfrm>
          <a:prstGeom prst="rect">
            <a:avLst/>
          </a:prstGeom>
          <a:noFill/>
          <a:ln>
            <a:noFill/>
          </a:ln>
        </p:spPr>
        <p:txBody>
          <a:bodyPr anchorCtr="0" anchor="t" bIns="50375" lIns="100775" rIns="100775" wrap="square" tIns="50375">
            <a:noAutofit/>
          </a:bodyPr>
          <a:lstStyle/>
          <a:p>
            <a:pPr indent="-347662" lvl="0" marL="411162" marR="0" rtl="0" algn="l">
              <a:lnSpc>
                <a:spcPct val="120000"/>
              </a:lnSpc>
              <a:spcBef>
                <a:spcPts val="0"/>
              </a:spcBef>
              <a:spcAft>
                <a:spcPts val="0"/>
              </a:spcAft>
              <a:buClr>
                <a:srgbClr val="000000"/>
              </a:buClr>
              <a:buSzPct val="45000"/>
              <a:buFont typeface="Noto Sans Symbols"/>
              <a:buChar char="●"/>
            </a:pPr>
            <a:r>
              <a:rPr b="0" i="0" lang="en-US" sz="3200" u="none" cap="none" strike="noStrike">
                <a:solidFill>
                  <a:schemeClr val="hlink"/>
                </a:solidFill>
                <a:latin typeface="Comic Sans MS"/>
                <a:ea typeface="Comic Sans MS"/>
                <a:cs typeface="Comic Sans MS"/>
                <a:sym typeface="Comic Sans MS"/>
              </a:rPr>
              <a:t>Specification itself may lead to more analysis</a:t>
            </a:r>
          </a:p>
          <a:p>
            <a:pPr indent="-347662" lvl="0" marL="411162" marR="0" rtl="0" algn="l">
              <a:lnSpc>
                <a:spcPct val="120000"/>
              </a:lnSpc>
              <a:spcBef>
                <a:spcPts val="1740"/>
              </a:spcBef>
              <a:spcAft>
                <a:spcPts val="0"/>
              </a:spcAft>
              <a:buClr>
                <a:srgbClr val="000000"/>
              </a:buClr>
              <a:buSzPct val="45000"/>
              <a:buFont typeface="Noto Sans Symbols"/>
              <a:buChar char="●"/>
            </a:pPr>
            <a:r>
              <a:rPr b="0" i="0" lang="en-US" sz="3200" u="none" cap="none" strike="noStrike">
                <a:solidFill>
                  <a:schemeClr val="hlink"/>
                </a:solidFill>
                <a:latin typeface="Comic Sans MS"/>
                <a:ea typeface="Comic Sans MS"/>
                <a:cs typeface="Comic Sans MS"/>
                <a:sym typeface="Comic Sans MS"/>
              </a:rPr>
              <a:t>Validation can show gaps that can lead to further analysis and specification .</a:t>
            </a:r>
          </a:p>
        </p:txBody>
      </p:sp>
      <p:sp>
        <p:nvSpPr>
          <p:cNvPr id="249" name="Shape 249"/>
          <p:cNvSpPr txBox="1"/>
          <p:nvPr/>
        </p:nvSpPr>
        <p:spPr>
          <a:xfrm>
            <a:off x="755650" y="1008062"/>
            <a:ext cx="8569325" cy="5711825"/>
          </a:xfrm>
          <a:prstGeom prst="rect">
            <a:avLst/>
          </a:prstGeom>
          <a:noFill/>
          <a:ln>
            <a:noFill/>
          </a:ln>
        </p:spPr>
        <p:txBody>
          <a:bodyPr anchorCtr="0" anchor="t" bIns="50375" lIns="100775" rIns="100775" wrap="square" tIns="50375">
            <a:noAutofit/>
          </a:bodyPr>
          <a:lstStyle/>
          <a:p>
            <a:pPr indent="-301625" lvl="0" marL="301625" marR="0" rtl="0" algn="l">
              <a:lnSpc>
                <a:spcPct val="100000"/>
              </a:lnSpc>
              <a:spcBef>
                <a:spcPts val="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301625" lvl="0" marL="301625" marR="0" rtl="0" algn="l">
              <a:lnSpc>
                <a:spcPct val="100000"/>
              </a:lnSpc>
              <a:spcBef>
                <a:spcPts val="620"/>
              </a:spcBef>
              <a:spcAft>
                <a:spcPts val="0"/>
              </a:spcAft>
              <a:buClr>
                <a:srgbClr val="FEB80A"/>
              </a:buClr>
              <a:buSzPct val="95000"/>
              <a:buFont typeface="Noto Sans Symbols"/>
              <a:buNone/>
            </a:pPr>
            <a:r>
              <a:t/>
            </a:r>
            <a:endParaRPr b="0" i="0" sz="31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ct val="25000"/>
              <a:buNone/>
            </a:pPr>
            <a:r>
              <a:t/>
            </a:r>
            <a:endParaRPr b="0" i="0" sz="3100" u="none">
              <a:solidFill>
                <a:schemeClr val="dk1"/>
              </a:solidFill>
              <a:latin typeface="Calibri"/>
              <a:ea typeface="Calibri"/>
              <a:cs typeface="Calibri"/>
              <a:sym typeface="Calibri"/>
            </a:endParaRPr>
          </a:p>
        </p:txBody>
      </p:sp>
      <p:grpSp>
        <p:nvGrpSpPr>
          <p:cNvPr id="250" name="Shape 250"/>
          <p:cNvGrpSpPr/>
          <p:nvPr/>
        </p:nvGrpSpPr>
        <p:grpSpPr>
          <a:xfrm>
            <a:off x="336550" y="911225"/>
            <a:ext cx="4721225" cy="5268912"/>
            <a:chOff x="336550" y="1368425"/>
            <a:chExt cx="4116387" cy="4930775"/>
          </a:xfrm>
        </p:grpSpPr>
        <p:sp>
          <p:nvSpPr>
            <p:cNvPr id="251" name="Shape 251"/>
            <p:cNvSpPr/>
            <p:nvPr/>
          </p:nvSpPr>
          <p:spPr>
            <a:xfrm>
              <a:off x="336550" y="1368425"/>
              <a:ext cx="1679575" cy="1008062"/>
            </a:xfrm>
            <a:prstGeom prst="ellipse">
              <a:avLst/>
            </a:prstGeom>
            <a:solidFill>
              <a:srgbClr val="CCFF66"/>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215900" lvl="0" marL="0" marR="0" rtl="0" algn="ctr">
                <a:lnSpc>
                  <a:spcPct val="100000"/>
                </a:lnSpc>
                <a:spcBef>
                  <a:spcPts val="0"/>
                </a:spcBef>
                <a:spcAft>
                  <a:spcPts val="0"/>
                </a:spcAft>
                <a:buClr>
                  <a:schemeClr val="dk1"/>
                </a:buClr>
                <a:buSzPct val="100000"/>
                <a:buFont typeface="Comic Sans MS"/>
                <a:buNone/>
              </a:pPr>
              <a:r>
                <a:rPr b="1" i="0" lang="en-US" sz="3400" u="none">
                  <a:solidFill>
                    <a:schemeClr val="dk1"/>
                  </a:solidFill>
                  <a:latin typeface="Comic Sans MS"/>
                  <a:ea typeface="Comic Sans MS"/>
                  <a:cs typeface="Comic Sans MS"/>
                  <a:sym typeface="Comic Sans MS"/>
                </a:rPr>
                <a:t>needs</a:t>
              </a:r>
            </a:p>
          </p:txBody>
        </p:sp>
        <p:sp>
          <p:nvSpPr>
            <p:cNvPr id="252" name="Shape 252"/>
            <p:cNvSpPr txBox="1"/>
            <p:nvPr/>
          </p:nvSpPr>
          <p:spPr>
            <a:xfrm>
              <a:off x="2016125" y="3695700"/>
              <a:ext cx="1931987" cy="504825"/>
            </a:xfrm>
            <a:prstGeom prst="rect">
              <a:avLst/>
            </a:prstGeom>
            <a:solidFill>
              <a:srgbClr val="FFFF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65100" lvl="0" marL="0" marR="0" rtl="0" algn="ctr">
                <a:lnSpc>
                  <a:spcPct val="100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Analysis</a:t>
              </a:r>
            </a:p>
          </p:txBody>
        </p:sp>
        <p:sp>
          <p:nvSpPr>
            <p:cNvPr id="253" name="Shape 253"/>
            <p:cNvSpPr txBox="1"/>
            <p:nvPr/>
          </p:nvSpPr>
          <p:spPr>
            <a:xfrm>
              <a:off x="2016125" y="4619625"/>
              <a:ext cx="1931987" cy="587375"/>
            </a:xfrm>
            <a:prstGeom prst="rect">
              <a:avLst/>
            </a:prstGeom>
            <a:solidFill>
              <a:srgbClr val="FFFF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65100" lvl="0" marL="0" marR="0" rtl="0" algn="ctr">
                <a:lnSpc>
                  <a:spcPct val="100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Specification</a:t>
              </a:r>
            </a:p>
          </p:txBody>
        </p:sp>
        <p:sp>
          <p:nvSpPr>
            <p:cNvPr id="254" name="Shape 254"/>
            <p:cNvSpPr txBox="1"/>
            <p:nvPr/>
          </p:nvSpPr>
          <p:spPr>
            <a:xfrm>
              <a:off x="2016125" y="5711825"/>
              <a:ext cx="1931987" cy="587375"/>
            </a:xfrm>
            <a:prstGeom prst="rect">
              <a:avLst/>
            </a:prstGeom>
            <a:solidFill>
              <a:srgbClr val="FFFF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65100" lvl="0" marL="0" marR="0" rtl="0" algn="ctr">
                <a:lnSpc>
                  <a:spcPct val="100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Validation</a:t>
              </a:r>
            </a:p>
          </p:txBody>
        </p:sp>
        <p:cxnSp>
          <p:nvCxnSpPr>
            <p:cNvPr id="255" name="Shape 255"/>
            <p:cNvCxnSpPr/>
            <p:nvPr/>
          </p:nvCxnSpPr>
          <p:spPr>
            <a:xfrm>
              <a:off x="2940050" y="4200525"/>
              <a:ext cx="0" cy="419100"/>
            </a:xfrm>
            <a:prstGeom prst="straightConnector1">
              <a:avLst/>
            </a:prstGeom>
            <a:noFill/>
            <a:ln cap="flat" cmpd="sng" w="9525">
              <a:solidFill>
                <a:schemeClr val="dk1"/>
              </a:solidFill>
              <a:prstDash val="solid"/>
              <a:miter lim="800000"/>
              <a:headEnd len="med" w="med" type="none"/>
              <a:tailEnd len="lg" w="lg" type="triangle"/>
            </a:ln>
          </p:spPr>
        </p:cxnSp>
        <p:cxnSp>
          <p:nvCxnSpPr>
            <p:cNvPr id="256" name="Shape 256"/>
            <p:cNvCxnSpPr/>
            <p:nvPr/>
          </p:nvCxnSpPr>
          <p:spPr>
            <a:xfrm>
              <a:off x="2940050" y="5207000"/>
              <a:ext cx="0" cy="504825"/>
            </a:xfrm>
            <a:prstGeom prst="straightConnector1">
              <a:avLst/>
            </a:prstGeom>
            <a:noFill/>
            <a:ln cap="flat" cmpd="sng" w="9525">
              <a:solidFill>
                <a:schemeClr val="dk1"/>
              </a:solidFill>
              <a:prstDash val="solid"/>
              <a:miter lim="800000"/>
              <a:headEnd len="med" w="med" type="none"/>
              <a:tailEnd len="lg" w="lg" type="triangle"/>
            </a:ln>
          </p:spPr>
        </p:cxnSp>
        <p:cxnSp>
          <p:nvCxnSpPr>
            <p:cNvPr id="257" name="Shape 257"/>
            <p:cNvCxnSpPr/>
            <p:nvPr/>
          </p:nvCxnSpPr>
          <p:spPr>
            <a:xfrm>
              <a:off x="1931987" y="2124075"/>
              <a:ext cx="336550" cy="671512"/>
            </a:xfrm>
            <a:prstGeom prst="straightConnector1">
              <a:avLst/>
            </a:prstGeom>
            <a:noFill/>
            <a:ln cap="flat" cmpd="sng" w="9525">
              <a:solidFill>
                <a:schemeClr val="dk1"/>
              </a:solidFill>
              <a:prstDash val="solid"/>
              <a:miter lim="800000"/>
              <a:headEnd len="med" w="med" type="none"/>
              <a:tailEnd len="lg" w="lg" type="triangle"/>
            </a:ln>
          </p:spPr>
        </p:cxnSp>
        <p:cxnSp>
          <p:nvCxnSpPr>
            <p:cNvPr id="258" name="Shape 258"/>
            <p:cNvCxnSpPr/>
            <p:nvPr/>
          </p:nvCxnSpPr>
          <p:spPr>
            <a:xfrm rot="10800000">
              <a:off x="1595437" y="4872037"/>
              <a:ext cx="420687" cy="0"/>
            </a:xfrm>
            <a:prstGeom prst="straightConnector1">
              <a:avLst/>
            </a:prstGeom>
            <a:noFill/>
            <a:ln cap="flat" cmpd="sng" w="9525">
              <a:solidFill>
                <a:schemeClr val="dk1"/>
              </a:solidFill>
              <a:prstDash val="solid"/>
              <a:miter lim="800000"/>
              <a:headEnd len="med" w="med" type="none"/>
              <a:tailEnd len="med" w="med" type="none"/>
            </a:ln>
          </p:spPr>
        </p:cxnSp>
        <p:cxnSp>
          <p:nvCxnSpPr>
            <p:cNvPr id="259" name="Shape 259"/>
            <p:cNvCxnSpPr/>
            <p:nvPr/>
          </p:nvCxnSpPr>
          <p:spPr>
            <a:xfrm flipH="1" rot="10800000">
              <a:off x="1595437" y="3092450"/>
              <a:ext cx="14287" cy="1779587"/>
            </a:xfrm>
            <a:prstGeom prst="straightConnector1">
              <a:avLst/>
            </a:prstGeom>
            <a:noFill/>
            <a:ln cap="flat" cmpd="sng" w="9525">
              <a:solidFill>
                <a:schemeClr val="dk1"/>
              </a:solidFill>
              <a:prstDash val="solid"/>
              <a:miter lim="800000"/>
              <a:headEnd len="med" w="med" type="none"/>
              <a:tailEnd len="med" w="med" type="none"/>
            </a:ln>
          </p:spPr>
        </p:cxnSp>
        <p:cxnSp>
          <p:nvCxnSpPr>
            <p:cNvPr id="260" name="Shape 260"/>
            <p:cNvCxnSpPr/>
            <p:nvPr/>
          </p:nvCxnSpPr>
          <p:spPr>
            <a:xfrm>
              <a:off x="1595437" y="3948112"/>
              <a:ext cx="420687" cy="0"/>
            </a:xfrm>
            <a:prstGeom prst="straightConnector1">
              <a:avLst/>
            </a:prstGeom>
            <a:noFill/>
            <a:ln cap="flat" cmpd="sng" w="9525">
              <a:solidFill>
                <a:schemeClr val="dk1"/>
              </a:solidFill>
              <a:prstDash val="solid"/>
              <a:miter lim="800000"/>
              <a:headEnd len="med" w="med" type="none"/>
              <a:tailEnd len="lg" w="lg" type="triangle"/>
            </a:ln>
          </p:spPr>
        </p:cxnSp>
        <p:cxnSp>
          <p:nvCxnSpPr>
            <p:cNvPr id="261" name="Shape 261"/>
            <p:cNvCxnSpPr/>
            <p:nvPr/>
          </p:nvCxnSpPr>
          <p:spPr>
            <a:xfrm>
              <a:off x="3948112" y="5964237"/>
              <a:ext cx="504825" cy="0"/>
            </a:xfrm>
            <a:prstGeom prst="straightConnector1">
              <a:avLst/>
            </a:prstGeom>
            <a:noFill/>
            <a:ln cap="flat" cmpd="sng" w="9525">
              <a:solidFill>
                <a:schemeClr val="dk1"/>
              </a:solidFill>
              <a:prstDash val="solid"/>
              <a:miter lim="800000"/>
              <a:headEnd len="med" w="med" type="none"/>
              <a:tailEnd len="med" w="med" type="none"/>
            </a:ln>
          </p:spPr>
        </p:cxnSp>
        <p:cxnSp>
          <p:nvCxnSpPr>
            <p:cNvPr id="262" name="Shape 262"/>
            <p:cNvCxnSpPr/>
            <p:nvPr/>
          </p:nvCxnSpPr>
          <p:spPr>
            <a:xfrm rot="10800000">
              <a:off x="4438650" y="3048000"/>
              <a:ext cx="14287" cy="2916237"/>
            </a:xfrm>
            <a:prstGeom prst="straightConnector1">
              <a:avLst/>
            </a:prstGeom>
            <a:noFill/>
            <a:ln cap="flat" cmpd="sng" w="9525">
              <a:solidFill>
                <a:schemeClr val="dk1"/>
              </a:solidFill>
              <a:prstDash val="solid"/>
              <a:miter lim="800000"/>
              <a:headEnd len="med" w="med" type="none"/>
              <a:tailEnd len="med" w="med" type="none"/>
            </a:ln>
          </p:spPr>
        </p:cxnSp>
        <p:cxnSp>
          <p:nvCxnSpPr>
            <p:cNvPr id="263" name="Shape 263"/>
            <p:cNvCxnSpPr/>
            <p:nvPr/>
          </p:nvCxnSpPr>
          <p:spPr>
            <a:xfrm rot="10800000">
              <a:off x="3948112" y="4872037"/>
              <a:ext cx="504825" cy="0"/>
            </a:xfrm>
            <a:prstGeom prst="straightConnector1">
              <a:avLst/>
            </a:prstGeom>
            <a:noFill/>
            <a:ln cap="flat" cmpd="sng" w="9525">
              <a:solidFill>
                <a:schemeClr val="dk1"/>
              </a:solidFill>
              <a:prstDash val="solid"/>
              <a:miter lim="800000"/>
              <a:headEnd len="med" w="med" type="none"/>
              <a:tailEnd len="lg" w="lg" type="triangle"/>
            </a:ln>
          </p:spPr>
        </p:cxnSp>
        <p:cxnSp>
          <p:nvCxnSpPr>
            <p:cNvPr id="264" name="Shape 264"/>
            <p:cNvCxnSpPr/>
            <p:nvPr/>
          </p:nvCxnSpPr>
          <p:spPr>
            <a:xfrm rot="10800000">
              <a:off x="3948112" y="3948112"/>
              <a:ext cx="504825" cy="0"/>
            </a:xfrm>
            <a:prstGeom prst="straightConnector1">
              <a:avLst/>
            </a:prstGeom>
            <a:noFill/>
            <a:ln cap="flat" cmpd="sng" w="9525">
              <a:solidFill>
                <a:schemeClr val="dk1"/>
              </a:solidFill>
              <a:prstDash val="solid"/>
              <a:miter lim="800000"/>
              <a:headEnd len="med" w="med" type="none"/>
              <a:tailEnd len="lg" w="lg" type="triangle"/>
            </a:ln>
          </p:spPr>
        </p:cxnSp>
        <p:sp>
          <p:nvSpPr>
            <p:cNvPr id="265" name="Shape 265"/>
            <p:cNvSpPr txBox="1"/>
            <p:nvPr/>
          </p:nvSpPr>
          <p:spPr>
            <a:xfrm>
              <a:off x="2025650" y="2776537"/>
              <a:ext cx="1931987" cy="504825"/>
            </a:xfrm>
            <a:prstGeom prst="rect">
              <a:avLst/>
            </a:prstGeom>
            <a:solidFill>
              <a:srgbClr val="FFFF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65100" lvl="0" marL="0" marR="0" rtl="0" algn="ctr">
                <a:lnSpc>
                  <a:spcPct val="100000"/>
                </a:lnSpc>
                <a:spcBef>
                  <a:spcPts val="0"/>
                </a:spcBef>
                <a:spcAft>
                  <a:spcPts val="0"/>
                </a:spcAft>
                <a:buClr>
                  <a:schemeClr val="dk1"/>
                </a:buClr>
                <a:buSzPct val="100000"/>
                <a:buFont typeface="Comic Sans MS"/>
                <a:buNone/>
              </a:pPr>
              <a:r>
                <a:rPr b="1" i="0" lang="en-US" sz="2600" u="none">
                  <a:solidFill>
                    <a:schemeClr val="dk1"/>
                  </a:solidFill>
                  <a:latin typeface="Comic Sans MS"/>
                  <a:ea typeface="Comic Sans MS"/>
                  <a:cs typeface="Comic Sans MS"/>
                  <a:sym typeface="Comic Sans MS"/>
                </a:rPr>
                <a:t>Gathering</a:t>
              </a:r>
            </a:p>
          </p:txBody>
        </p:sp>
        <p:cxnSp>
          <p:nvCxnSpPr>
            <p:cNvPr id="266" name="Shape 266"/>
            <p:cNvCxnSpPr/>
            <p:nvPr/>
          </p:nvCxnSpPr>
          <p:spPr>
            <a:xfrm>
              <a:off x="2949575" y="3281362"/>
              <a:ext cx="0" cy="419100"/>
            </a:xfrm>
            <a:prstGeom prst="straightConnector1">
              <a:avLst/>
            </a:prstGeom>
            <a:noFill/>
            <a:ln cap="flat" cmpd="sng" w="9525">
              <a:solidFill>
                <a:schemeClr val="dk1"/>
              </a:solidFill>
              <a:prstDash val="solid"/>
              <a:miter lim="800000"/>
              <a:headEnd len="med" w="med" type="none"/>
              <a:tailEnd len="lg" w="lg" type="triangle"/>
            </a:ln>
          </p:spPr>
        </p:cxnSp>
        <p:cxnSp>
          <p:nvCxnSpPr>
            <p:cNvPr id="267" name="Shape 267"/>
            <p:cNvCxnSpPr/>
            <p:nvPr/>
          </p:nvCxnSpPr>
          <p:spPr>
            <a:xfrm rot="10800000">
              <a:off x="3929062" y="3086100"/>
              <a:ext cx="504825" cy="0"/>
            </a:xfrm>
            <a:prstGeom prst="straightConnector1">
              <a:avLst/>
            </a:prstGeom>
            <a:noFill/>
            <a:ln cap="flat" cmpd="sng" w="9525">
              <a:solidFill>
                <a:schemeClr val="dk1"/>
              </a:solidFill>
              <a:prstDash val="solid"/>
              <a:miter lim="800000"/>
              <a:headEnd len="med" w="med" type="none"/>
              <a:tailEnd len="lg" w="lg" type="triangle"/>
            </a:ln>
          </p:spPr>
        </p:cxnSp>
        <p:cxnSp>
          <p:nvCxnSpPr>
            <p:cNvPr id="268" name="Shape 268"/>
            <p:cNvCxnSpPr/>
            <p:nvPr/>
          </p:nvCxnSpPr>
          <p:spPr>
            <a:xfrm>
              <a:off x="1619250" y="3071812"/>
              <a:ext cx="420687" cy="0"/>
            </a:xfrm>
            <a:prstGeom prst="straightConnector1">
              <a:avLst/>
            </a:prstGeom>
            <a:noFill/>
            <a:ln cap="flat" cmpd="sng" w="9525">
              <a:solidFill>
                <a:schemeClr val="dk1"/>
              </a:solidFill>
              <a:prstDash val="solid"/>
              <a:miter lim="800000"/>
              <a:headEnd len="med" w="med" type="none"/>
              <a:tailEnd len="lg" w="lg" type="triangle"/>
            </a:ln>
          </p:spPr>
        </p:cxnSp>
      </p:grpSp>
      <p:sp>
        <p:nvSpPr>
          <p:cNvPr id="269" name="Shape 269"/>
          <p:cNvSpPr txBox="1"/>
          <p:nvPr/>
        </p:nvSpPr>
        <p:spPr>
          <a:xfrm>
            <a:off x="2212975" y="6784975"/>
            <a:ext cx="2490787" cy="495300"/>
          </a:xfrm>
          <a:prstGeom prst="rect">
            <a:avLst/>
          </a:prstGeom>
          <a:solidFill>
            <a:srgbClr val="FFFF99"/>
          </a:solidFill>
          <a:ln cap="flat" cmpd="sng" w="38100">
            <a:solidFill>
              <a:srgbClr val="6600FF"/>
            </a:solidFill>
            <a:prstDash val="solid"/>
            <a:miter lim="800000"/>
            <a:headEnd len="med" w="med" type="none"/>
            <a:tailEnd len="med" w="med" type="none"/>
          </a:ln>
        </p:spPr>
        <p:txBody>
          <a:bodyPr anchorCtr="0" anchor="t" bIns="45700" lIns="91425" rIns="91425" wrap="square" tIns="45700">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SRS Document</a:t>
            </a:r>
          </a:p>
        </p:txBody>
      </p:sp>
      <p:cxnSp>
        <p:nvCxnSpPr>
          <p:cNvPr id="270" name="Shape 270"/>
          <p:cNvCxnSpPr/>
          <p:nvPr/>
        </p:nvCxnSpPr>
        <p:spPr>
          <a:xfrm>
            <a:off x="3392487" y="6194425"/>
            <a:ext cx="0" cy="574675"/>
          </a:xfrm>
          <a:prstGeom prst="straightConnector1">
            <a:avLst/>
          </a:prstGeom>
          <a:noFill/>
          <a:ln cap="flat" cmpd="sng" w="57150">
            <a:solidFill>
              <a:srgbClr val="6600FF"/>
            </a:solidFill>
            <a:prstDash val="solid"/>
            <a:miter lim="800000"/>
            <a:headEnd len="med" w="med"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739775" y="182562"/>
            <a:ext cx="8601075" cy="1255712"/>
          </a:xfrm>
          <a:prstGeom prst="rect">
            <a:avLst/>
          </a:prstGeom>
          <a:noFill/>
          <a:ln>
            <a:noFill/>
          </a:ln>
        </p:spPr>
        <p:txBody>
          <a:bodyPr anchorCtr="0" anchor="ctr" bIns="0" lIns="0" rIns="0" wrap="square" tIns="0">
            <a:noAutofit/>
          </a:bodyPr>
          <a:lstStyle/>
          <a:p>
            <a:pPr indent="0" lvl="0" marL="0" marR="0" rtl="0" algn="ctr">
              <a:lnSpc>
                <a:spcPct val="94000"/>
              </a:lnSpc>
              <a:spcBef>
                <a:spcPts val="0"/>
              </a:spcBef>
              <a:spcAft>
                <a:spcPts val="0"/>
              </a:spcAft>
              <a:buSzPct val="25000"/>
              <a:buNone/>
            </a:pPr>
            <a:r>
              <a:t/>
            </a:r>
            <a:endParaRPr b="1" i="0" sz="4400" u="none" cap="none" strike="noStrike">
              <a:solidFill>
                <a:schemeClr val="dk1"/>
              </a:solidFill>
              <a:latin typeface="Comic Sans MS"/>
              <a:ea typeface="Comic Sans MS"/>
              <a:cs typeface="Comic Sans MS"/>
              <a:sym typeface="Comic Sans MS"/>
            </a:endParaRPr>
          </a:p>
        </p:txBody>
      </p:sp>
      <p:sp>
        <p:nvSpPr>
          <p:cNvPr id="276" name="Shape 276"/>
          <p:cNvSpPr txBox="1"/>
          <p:nvPr/>
        </p:nvSpPr>
        <p:spPr>
          <a:xfrm>
            <a:off x="0" y="252412"/>
            <a:ext cx="10080625" cy="7048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277" name="Shape 277"/>
          <p:cNvSpPr txBox="1"/>
          <p:nvPr/>
        </p:nvSpPr>
        <p:spPr>
          <a:xfrm>
            <a:off x="-541337" y="6705600"/>
            <a:ext cx="10515600" cy="960437"/>
          </a:xfrm>
          <a:prstGeom prst="rect">
            <a:avLst/>
          </a:prstGeom>
          <a:noFill/>
          <a:ln>
            <a:noFill/>
          </a:ln>
        </p:spPr>
        <p:txBody>
          <a:bodyPr anchorCtr="0" anchor="ctr" bIns="0" lIns="0" rIns="0" wrap="square" tIns="0">
            <a:noAutofit/>
          </a:bodyPr>
          <a:lstStyle/>
          <a:p>
            <a:pPr indent="-228600" lvl="0" marL="0" marR="0" rtl="0" algn="r">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pic>
        <p:nvPicPr>
          <p:cNvPr descr="http://etcglobal.co.nz/attachments/Dilbert2.png" id="278" name="Shape 278"/>
          <p:cNvPicPr preferRelativeResize="0"/>
          <p:nvPr/>
        </p:nvPicPr>
        <p:blipFill rotWithShape="1">
          <a:blip r:embed="rId3">
            <a:alphaModFix/>
          </a:blip>
          <a:srcRect b="0" l="0" r="0" t="0"/>
          <a:stretch/>
        </p:blipFill>
        <p:spPr>
          <a:xfrm>
            <a:off x="33337" y="0"/>
            <a:ext cx="10056210" cy="6926665"/>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752475" y="-20320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How to Gather Requirements?</a:t>
            </a:r>
          </a:p>
        </p:txBody>
      </p:sp>
      <p:sp>
        <p:nvSpPr>
          <p:cNvPr id="285" name="Shape 285"/>
          <p:cNvSpPr txBox="1"/>
          <p:nvPr>
            <p:ph idx="1" type="body"/>
          </p:nvPr>
        </p:nvSpPr>
        <p:spPr>
          <a:xfrm>
            <a:off x="212725" y="973137"/>
            <a:ext cx="9680575" cy="5767387"/>
          </a:xfrm>
          <a:prstGeom prst="rect">
            <a:avLst/>
          </a:prstGeom>
          <a:noFill/>
          <a:ln>
            <a:noFill/>
          </a:ln>
        </p:spPr>
        <p:txBody>
          <a:bodyPr anchorCtr="0" anchor="t" bIns="51575" lIns="19825" rIns="19825" wrap="square" tIns="51575">
            <a:noAutofit/>
          </a:bodyPr>
          <a:lstStyle/>
          <a:p>
            <a:pPr indent="-342900" lvl="0" marL="342900" marR="0" rtl="0" algn="l">
              <a:lnSpc>
                <a:spcPct val="125000"/>
              </a:lnSpc>
              <a:spcBef>
                <a:spcPts val="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Observe existing (manual) systems,</a:t>
            </a:r>
          </a:p>
          <a:p>
            <a:pPr indent="-342900" lvl="0" marL="342900" marR="0" rtl="0" algn="l">
              <a:lnSpc>
                <a:spcPct val="125000"/>
              </a:lnSpc>
              <a:spcBef>
                <a:spcPts val="180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Study existing procedures,</a:t>
            </a:r>
          </a:p>
          <a:p>
            <a:pPr indent="-342900" lvl="0" marL="342900" marR="0" rtl="0" algn="l">
              <a:lnSpc>
                <a:spcPct val="125000"/>
              </a:lnSpc>
              <a:spcBef>
                <a:spcPts val="180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Discuss with customer and  end-users,</a:t>
            </a:r>
          </a:p>
          <a:p>
            <a:pPr indent="-342900" lvl="0" marL="342900" marR="0" rtl="0" algn="l">
              <a:lnSpc>
                <a:spcPct val="125000"/>
              </a:lnSpc>
              <a:spcBef>
                <a:spcPts val="180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Analyse what needs to be done</a:t>
            </a:r>
          </a:p>
          <a:p>
            <a:pPr indent="-342900" lvl="0" marL="342900" marR="0" rtl="0" algn="l">
              <a:lnSpc>
                <a:spcPct val="125000"/>
              </a:lnSpc>
              <a:spcBef>
                <a:spcPts val="180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Input and Output analysis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2" name="Shape 132"/>
        <p:cNvGrpSpPr/>
        <p:nvPr/>
      </p:nvGrpSpPr>
      <p:grpSpPr>
        <a:xfrm>
          <a:off x="0" y="0"/>
          <a:ext cx="0" cy="0"/>
          <a:chOff x="0" y="0"/>
          <a:chExt cx="0" cy="0"/>
        </a:xfrm>
      </p:grpSpPr>
      <p:sp>
        <p:nvSpPr>
          <p:cNvPr id="133" name="Shape 133"/>
          <p:cNvSpPr txBox="1"/>
          <p:nvPr>
            <p:ph type="title"/>
          </p:nvPr>
        </p:nvSpPr>
        <p:spPr>
          <a:xfrm>
            <a:off x="996950" y="0"/>
            <a:ext cx="9083675" cy="1279525"/>
          </a:xfrm>
          <a:prstGeom prst="rect">
            <a:avLst/>
          </a:prstGeom>
          <a:noFill/>
          <a:ln>
            <a:noFill/>
          </a:ln>
        </p:spPr>
        <p:txBody>
          <a:bodyPr anchorCtr="0" anchor="ctr" bIns="51575" lIns="19825" rIns="19825" wrap="square" tIns="51575">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Requirements Analysis and Specification</a:t>
            </a:r>
          </a:p>
        </p:txBody>
      </p:sp>
      <p:sp>
        <p:nvSpPr>
          <p:cNvPr id="134" name="Shape 134"/>
          <p:cNvSpPr txBox="1"/>
          <p:nvPr>
            <p:ph idx="1" type="body"/>
          </p:nvPr>
        </p:nvSpPr>
        <p:spPr>
          <a:xfrm>
            <a:off x="196850" y="1127125"/>
            <a:ext cx="9558337" cy="5827712"/>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Many projects have failed: </a:t>
            </a:r>
          </a:p>
          <a:p>
            <a:pPr indent="-285750" lvl="1" marL="742950" marR="0" rtl="0" algn="l">
              <a:lnSpc>
                <a:spcPct val="120000"/>
              </a:lnSpc>
              <a:spcBef>
                <a:spcPts val="274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Because they started to  implement the software.</a:t>
            </a:r>
          </a:p>
          <a:p>
            <a:pPr indent="-285750" lvl="1" marL="742950" marR="0" rtl="0" algn="l">
              <a:lnSpc>
                <a:spcPct val="120000"/>
              </a:lnSpc>
              <a:spcBef>
                <a:spcPts val="2600"/>
              </a:spcBef>
              <a:spcAft>
                <a:spcPts val="0"/>
              </a:spcAft>
              <a:buClr>
                <a:srgbClr val="000000"/>
              </a:buClr>
              <a:buSzPct val="75000"/>
              <a:buFont typeface="Noto Sans Symbols"/>
              <a:buChar char="–"/>
            </a:pPr>
            <a:r>
              <a:rPr b="0" i="0" lang="en-US" sz="4000" u="none" cap="none" strike="noStrike">
                <a:solidFill>
                  <a:srgbClr val="A50021"/>
                </a:solidFill>
                <a:latin typeface="Comic Sans MS"/>
                <a:ea typeface="Comic Sans MS"/>
                <a:cs typeface="Comic Sans MS"/>
                <a:sym typeface="Comic Sans MS"/>
              </a:rPr>
              <a:t>Without ever determining whether they are building what the customer  really wanted.</a:t>
            </a: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752475" y="0"/>
            <a:ext cx="8601075" cy="9382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Requirements Gathering Activities</a:t>
            </a:r>
          </a:p>
        </p:txBody>
      </p:sp>
      <p:sp>
        <p:nvSpPr>
          <p:cNvPr id="291" name="Shape 291"/>
          <p:cNvSpPr txBox="1"/>
          <p:nvPr>
            <p:ph idx="1" type="body"/>
          </p:nvPr>
        </p:nvSpPr>
        <p:spPr>
          <a:xfrm>
            <a:off x="261937" y="1203325"/>
            <a:ext cx="9521825" cy="5568950"/>
          </a:xfrm>
          <a:prstGeom prst="rect">
            <a:avLst/>
          </a:prstGeom>
          <a:noFill/>
          <a:ln>
            <a:noFill/>
          </a:ln>
        </p:spPr>
        <p:txBody>
          <a:bodyPr anchorCtr="0" anchor="t" bIns="0" lIns="0" rIns="0" wrap="square" tIns="0">
            <a:noAutofit/>
          </a:bodyPr>
          <a:lstStyle/>
          <a:p>
            <a:pPr indent="-325437" lvl="0" marL="427037" marR="0" rtl="0" algn="l">
              <a:lnSpc>
                <a:spcPct val="125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1. Study existing documentation</a:t>
            </a:r>
          </a:p>
          <a:p>
            <a:pPr indent="-325437" lvl="0" marL="427037" marR="0" rtl="0" algn="l">
              <a:lnSpc>
                <a:spcPct val="125000"/>
              </a:lnSpc>
              <a:spcBef>
                <a:spcPts val="240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2. Interview</a:t>
            </a:r>
          </a:p>
          <a:p>
            <a:pPr indent="-325437" lvl="0" marL="427037" marR="0" rtl="0" algn="l">
              <a:lnSpc>
                <a:spcPct val="125000"/>
              </a:lnSpc>
              <a:spcBef>
                <a:spcPts val="240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3. Task analysis</a:t>
            </a:r>
          </a:p>
          <a:p>
            <a:pPr indent="-325437" lvl="0" marL="427037" marR="0" rtl="0" algn="l">
              <a:lnSpc>
                <a:spcPct val="125000"/>
              </a:lnSpc>
              <a:spcBef>
                <a:spcPts val="240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4. Scenario analysis</a:t>
            </a:r>
          </a:p>
          <a:p>
            <a:pPr indent="-325437" lvl="0" marL="427037" marR="0" rtl="0" algn="l">
              <a:lnSpc>
                <a:spcPct val="125000"/>
              </a:lnSpc>
              <a:spcBef>
                <a:spcPts val="240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5. Form analysis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Shape 296"/>
          <p:cNvPicPr preferRelativeResize="0"/>
          <p:nvPr/>
        </p:nvPicPr>
        <p:blipFill rotWithShape="1">
          <a:blip r:embed="rId3">
            <a:alphaModFix/>
          </a:blip>
          <a:srcRect b="0" l="0" r="0" t="0"/>
          <a:stretch/>
        </p:blipFill>
        <p:spPr>
          <a:xfrm>
            <a:off x="84137" y="157162"/>
            <a:ext cx="9883775" cy="6642026"/>
          </a:xfrm>
          <a:prstGeom prst="rect">
            <a:avLst/>
          </a:prstGeom>
          <a:noFill/>
          <a:ln>
            <a:noFill/>
          </a:ln>
        </p:spPr>
      </p:pic>
      <p:sp>
        <p:nvSpPr>
          <p:cNvPr id="297" name="Shape 297"/>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765175"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Requirements Gathering </a:t>
            </a:r>
            <a:r>
              <a:rPr b="1" i="0" lang="en-US" sz="1800" u="none" cap="none" strike="noStrike">
                <a:solidFill>
                  <a:schemeClr val="dk1"/>
                </a:solidFill>
                <a:latin typeface="Comic Sans MS"/>
                <a:ea typeface="Comic Sans MS"/>
                <a:cs typeface="Comic Sans MS"/>
                <a:sym typeface="Comic Sans MS"/>
              </a:rPr>
              <a:t>(CONT.)</a:t>
            </a:r>
          </a:p>
        </p:txBody>
      </p:sp>
      <p:sp>
        <p:nvSpPr>
          <p:cNvPr id="303" name="Shape 303"/>
          <p:cNvSpPr txBox="1"/>
          <p:nvPr>
            <p:ph idx="1" type="body"/>
          </p:nvPr>
        </p:nvSpPr>
        <p:spPr>
          <a:xfrm>
            <a:off x="336550" y="974725"/>
            <a:ext cx="9405937" cy="516890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In the absence of a working system,  </a:t>
            </a:r>
          </a:p>
          <a:p>
            <a:pPr indent="-285750" lvl="1" marL="742950" marR="0" rtl="0" algn="l">
              <a:lnSpc>
                <a:spcPct val="115000"/>
              </a:lnSpc>
              <a:spcBef>
                <a:spcPts val="186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Lot of imagination and creativity  are required. </a:t>
            </a:r>
          </a:p>
          <a:p>
            <a:pPr indent="-342900" lvl="0" marL="342900" marR="0" rtl="0" algn="l">
              <a:lnSpc>
                <a:spcPct val="115000"/>
              </a:lnSpc>
              <a:spcBef>
                <a:spcPts val="180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Interacting with the customer to gather relevant data:</a:t>
            </a:r>
          </a:p>
          <a:p>
            <a:pPr indent="-285750" lvl="1" marL="742950" marR="0" rtl="0" algn="l">
              <a:lnSpc>
                <a:spcPct val="115000"/>
              </a:lnSpc>
              <a:spcBef>
                <a:spcPts val="186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Requires a lot of experience.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769937"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Requirements Gathering </a:t>
            </a:r>
            <a:r>
              <a:rPr b="1" i="0" lang="en-US" sz="2000" u="none" cap="none" strike="noStrike">
                <a:solidFill>
                  <a:schemeClr val="dk1"/>
                </a:solidFill>
                <a:latin typeface="Comic Sans MS"/>
                <a:ea typeface="Comic Sans MS"/>
                <a:cs typeface="Comic Sans MS"/>
                <a:sym typeface="Comic Sans MS"/>
              </a:rPr>
              <a:t>(CONT.)</a:t>
            </a:r>
          </a:p>
        </p:txBody>
      </p:sp>
      <p:sp>
        <p:nvSpPr>
          <p:cNvPr id="310" name="Shape 310"/>
          <p:cNvSpPr txBox="1"/>
          <p:nvPr>
            <p:ph idx="1" type="body"/>
          </p:nvPr>
        </p:nvSpPr>
        <p:spPr>
          <a:xfrm>
            <a:off x="365125" y="1265237"/>
            <a:ext cx="9510712" cy="48641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Some desirable attributes of a good system analyst:</a:t>
            </a:r>
          </a:p>
          <a:p>
            <a:pPr indent="-285750" lvl="1" marL="742950" marR="0" rtl="0" algn="l">
              <a:lnSpc>
                <a:spcPct val="120000"/>
              </a:lnSpc>
              <a:spcBef>
                <a:spcPts val="12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Good interaction skills, </a:t>
            </a:r>
          </a:p>
          <a:p>
            <a:pPr indent="-285750" lvl="1" marL="742950" marR="0" rtl="0" algn="l">
              <a:lnSpc>
                <a:spcPct val="120000"/>
              </a:lnSpc>
              <a:spcBef>
                <a:spcPts val="12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Imagination and creativity, </a:t>
            </a:r>
          </a:p>
          <a:p>
            <a:pPr indent="-285750" lvl="1" marL="742950" marR="0" rtl="0" algn="l">
              <a:lnSpc>
                <a:spcPct val="120000"/>
              </a:lnSpc>
              <a:spcBef>
                <a:spcPts val="12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Experience…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Shape 315"/>
          <p:cNvPicPr preferRelativeResize="0"/>
          <p:nvPr/>
        </p:nvPicPr>
        <p:blipFill rotWithShape="1">
          <a:blip r:embed="rId3">
            <a:alphaModFix/>
          </a:blip>
          <a:srcRect b="0" l="0" r="0" t="0"/>
          <a:stretch/>
        </p:blipFill>
        <p:spPr>
          <a:xfrm>
            <a:off x="277812" y="249237"/>
            <a:ext cx="9525000" cy="6676692"/>
          </a:xfrm>
          <a:prstGeom prst="rect">
            <a:avLst/>
          </a:prstGeom>
          <a:noFill/>
          <a:ln>
            <a:noFill/>
          </a:ln>
        </p:spPr>
      </p:pic>
      <p:sp>
        <p:nvSpPr>
          <p:cNvPr id="316" name="Shape 316"/>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723900" y="0"/>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hlink"/>
                </a:solidFill>
                <a:latin typeface="Comic Sans MS"/>
                <a:ea typeface="Comic Sans MS"/>
                <a:cs typeface="Comic Sans MS"/>
                <a:sym typeface="Comic Sans MS"/>
              </a:rPr>
              <a:t>Case Study:</a:t>
            </a:r>
            <a:r>
              <a:rPr b="1" i="0" lang="en-US" sz="4400" u="none" cap="none" strike="noStrike">
                <a:solidFill>
                  <a:schemeClr val="dk1"/>
                </a:solidFill>
                <a:latin typeface="Comic Sans MS"/>
                <a:ea typeface="Comic Sans MS"/>
                <a:cs typeface="Comic Sans MS"/>
                <a:sym typeface="Comic Sans MS"/>
              </a:rPr>
              <a:t> Automation of Office Work at CSE Dept.</a:t>
            </a:r>
          </a:p>
        </p:txBody>
      </p:sp>
      <p:sp>
        <p:nvSpPr>
          <p:cNvPr id="322" name="Shape 322"/>
          <p:cNvSpPr txBox="1"/>
          <p:nvPr>
            <p:ph idx="1" type="body"/>
          </p:nvPr>
        </p:nvSpPr>
        <p:spPr>
          <a:xfrm>
            <a:off x="0" y="1493837"/>
            <a:ext cx="10080625" cy="5186362"/>
          </a:xfrm>
          <a:prstGeom prst="rect">
            <a:avLst/>
          </a:prstGeom>
          <a:noFill/>
          <a:ln>
            <a:noFill/>
          </a:ln>
        </p:spPr>
        <p:txBody>
          <a:bodyPr anchorCtr="0" anchor="t" bIns="0" lIns="0" rIns="0" wrap="square" tIns="0">
            <a:noAutofit/>
          </a:bodyPr>
          <a:lstStyle/>
          <a:p>
            <a:pPr indent="-325437" lvl="0" marL="427037" marR="0" rtl="0" algn="l">
              <a:lnSpc>
                <a:spcPct val="114000"/>
              </a:lnSpc>
              <a:spcBef>
                <a:spcPts val="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The academic, inventory, and financial information at the CSE department:</a:t>
            </a:r>
          </a:p>
          <a:p>
            <a:pPr indent="-287337" lvl="1" marL="858837" marR="0" rtl="0" algn="l">
              <a:lnSpc>
                <a:spcPct val="114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Being carried though manual processing by two office clerks, a store keeper, and two attendants.</a:t>
            </a:r>
          </a:p>
          <a:p>
            <a:pPr indent="-325437" lvl="0" marL="427037" marR="0" rtl="0" algn="l">
              <a:lnSpc>
                <a:spcPct val="114000"/>
              </a:lnSpc>
              <a:spcBef>
                <a:spcPts val="12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 Considering the low budget he had at his disposal:</a:t>
            </a:r>
          </a:p>
          <a:p>
            <a:pPr indent="-287337" lvl="1" marL="858837" marR="0" rtl="0" algn="l">
              <a:lnSpc>
                <a:spcPct val="114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The HoD entrusted the work to a team of student volunteers.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739775" y="0"/>
            <a:ext cx="860107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Case Study: Automation of Office Work at CSE Dept.</a:t>
            </a:r>
          </a:p>
        </p:txBody>
      </p:sp>
      <p:sp>
        <p:nvSpPr>
          <p:cNvPr id="328" name="Shape 328"/>
          <p:cNvSpPr txBox="1"/>
          <p:nvPr>
            <p:ph idx="1" type="body"/>
          </p:nvPr>
        </p:nvSpPr>
        <p:spPr>
          <a:xfrm>
            <a:off x="0" y="1127125"/>
            <a:ext cx="10080625" cy="5553075"/>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The team was first briefed by the HoD:</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Concerning the specific activities to be automated.</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The analysts first discussed with the two office clerks:</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Regarding their specific responsibilities (tasks) that were to be automated.</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The analyst also interviewed student and faculty representatives who would also use the software.</a:t>
            </a:r>
          </a:p>
        </p:txBody>
      </p:sp>
      <p:sp>
        <p:nvSpPr>
          <p:cNvPr id="329" name="Shape 329"/>
          <p:cNvSpPr txBox="1"/>
          <p:nvPr/>
        </p:nvSpPr>
        <p:spPr>
          <a:xfrm>
            <a:off x="4541837" y="3730625"/>
            <a:ext cx="1844675" cy="52863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t" bIns="45700" lIns="91425" rIns="91425" wrap="square" tIns="45700">
            <a:noAutofit/>
          </a:bodyPr>
          <a:lstStyle/>
          <a:p>
            <a:pPr indent="-177800" lvl="0" marL="0" marR="0" rtl="0" algn="l">
              <a:lnSpc>
                <a:spcPct val="100000"/>
              </a:lnSpc>
              <a:spcBef>
                <a:spcPts val="0"/>
              </a:spcBef>
              <a:spcAft>
                <a:spcPts val="0"/>
              </a:spcAft>
              <a:buClr>
                <a:schemeClr val="hlink"/>
              </a:buClr>
              <a:buSzPct val="100000"/>
              <a:buFont typeface="Comic Sans MS"/>
              <a:buNone/>
            </a:pPr>
            <a:r>
              <a:rPr b="1" i="0" lang="en-US" sz="2800" u="none">
                <a:solidFill>
                  <a:schemeClr val="hlink"/>
                </a:solidFill>
                <a:latin typeface="Comic Sans MS"/>
                <a:ea typeface="Comic Sans MS"/>
                <a:cs typeface="Comic Sans MS"/>
                <a:sym typeface="Comic Sans MS"/>
              </a:rPr>
              <a:t>Interview</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647700" y="0"/>
            <a:ext cx="860107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Case Study: Automation of Office Work at CSE Dept.</a:t>
            </a:r>
          </a:p>
        </p:txBody>
      </p:sp>
      <p:sp>
        <p:nvSpPr>
          <p:cNvPr id="335" name="Shape 335"/>
          <p:cNvSpPr txBox="1"/>
          <p:nvPr>
            <p:ph idx="1" type="body"/>
          </p:nvPr>
        </p:nvSpPr>
        <p:spPr>
          <a:xfrm>
            <a:off x="258762" y="1463675"/>
            <a:ext cx="9386887" cy="5216525"/>
          </a:xfrm>
          <a:prstGeom prst="rect">
            <a:avLst/>
          </a:prstGeom>
          <a:noFill/>
          <a:ln>
            <a:noFill/>
          </a:ln>
        </p:spPr>
        <p:txBody>
          <a:bodyPr anchorCtr="0" anchor="t" bIns="0" lIns="0" rIns="0" wrap="square" tIns="0">
            <a:noAutofit/>
          </a:bodyPr>
          <a:lstStyle/>
          <a:p>
            <a:pPr indent="-325437" lvl="0" marL="427037" marR="0" rtl="0" algn="l">
              <a:lnSpc>
                <a:spcPct val="114000"/>
              </a:lnSpc>
              <a:spcBef>
                <a:spcPts val="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For each task that a user needs the software to perform, they asked:</a:t>
            </a:r>
          </a:p>
          <a:p>
            <a:pPr indent="-287337" lvl="1" marL="858837" marR="0" rtl="0" algn="l">
              <a:lnSpc>
                <a:spcPct val="114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The steps through which these are to be performed.</a:t>
            </a:r>
          </a:p>
          <a:p>
            <a:pPr indent="-287337" lvl="1" marL="858837" marR="0" rtl="0" algn="l">
              <a:lnSpc>
                <a:spcPct val="114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The various scenarios that might arise for each task. </a:t>
            </a:r>
          </a:p>
          <a:p>
            <a:pPr indent="-325437" lvl="0" marL="427037" marR="0" rtl="0" algn="l">
              <a:lnSpc>
                <a:spcPct val="114000"/>
              </a:lnSpc>
              <a:spcBef>
                <a:spcPts val="1200"/>
              </a:spcBef>
              <a:spcAft>
                <a:spcPts val="0"/>
              </a:spcAft>
              <a:buClr>
                <a:srgbClr val="000000"/>
              </a:buClr>
              <a:buSzPct val="50000"/>
              <a:buFont typeface="Noto Sans Symbols"/>
              <a:buChar char="●"/>
            </a:pPr>
            <a:r>
              <a:rPr b="0" i="0" lang="en-US" sz="3600" u="none" cap="none" strike="noStrike">
                <a:solidFill>
                  <a:srgbClr val="000000"/>
                </a:solidFill>
                <a:latin typeface="Comic Sans MS"/>
                <a:ea typeface="Comic Sans MS"/>
                <a:cs typeface="Comic Sans MS"/>
                <a:sym typeface="Comic Sans MS"/>
              </a:rPr>
              <a:t>The analyst also collected the different types of forms that were being used</a:t>
            </a:r>
            <a:r>
              <a:rPr b="0" i="0" lang="en-US" sz="4000" u="none" cap="none" strike="noStrike">
                <a:solidFill>
                  <a:srgbClr val="000000"/>
                </a:solidFill>
                <a:latin typeface="Comic Sans MS"/>
                <a:ea typeface="Comic Sans MS"/>
                <a:cs typeface="Comic Sans MS"/>
                <a:sym typeface="Comic Sans MS"/>
              </a:rPr>
              <a:t>.</a:t>
            </a:r>
          </a:p>
        </p:txBody>
      </p:sp>
      <p:sp>
        <p:nvSpPr>
          <p:cNvPr id="336" name="Shape 336"/>
          <p:cNvSpPr txBox="1"/>
          <p:nvPr/>
        </p:nvSpPr>
        <p:spPr>
          <a:xfrm>
            <a:off x="3892550" y="3670300"/>
            <a:ext cx="5538787" cy="52863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t" bIns="45700" lIns="91425" rIns="91425" wrap="square" tIns="45700">
            <a:noAutofit/>
          </a:bodyPr>
          <a:lstStyle/>
          <a:p>
            <a:pPr indent="-177800" lvl="0" marL="0" marR="0" rtl="0" algn="l">
              <a:lnSpc>
                <a:spcPct val="100000"/>
              </a:lnSpc>
              <a:spcBef>
                <a:spcPts val="0"/>
              </a:spcBef>
              <a:spcAft>
                <a:spcPts val="0"/>
              </a:spcAft>
              <a:buClr>
                <a:schemeClr val="hlink"/>
              </a:buClr>
              <a:buSzPct val="100000"/>
              <a:buFont typeface="Comic Sans MS"/>
              <a:buNone/>
            </a:pPr>
            <a:r>
              <a:rPr b="1" i="0" lang="en-US" sz="2800" u="none">
                <a:solidFill>
                  <a:schemeClr val="hlink"/>
                </a:solidFill>
                <a:latin typeface="Comic Sans MS"/>
                <a:ea typeface="Comic Sans MS"/>
                <a:cs typeface="Comic Sans MS"/>
                <a:sym typeface="Comic Sans MS"/>
              </a:rPr>
              <a:t>Task and Scenario Analysis</a:t>
            </a:r>
          </a:p>
        </p:txBody>
      </p:sp>
      <p:sp>
        <p:nvSpPr>
          <p:cNvPr id="337" name="Shape 337"/>
          <p:cNvSpPr txBox="1"/>
          <p:nvPr/>
        </p:nvSpPr>
        <p:spPr>
          <a:xfrm>
            <a:off x="4248150" y="6783387"/>
            <a:ext cx="2670175" cy="52863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t" bIns="45700" lIns="91425" rIns="91425" wrap="square" tIns="45700">
            <a:noAutofit/>
          </a:bodyPr>
          <a:lstStyle/>
          <a:p>
            <a:pPr indent="-177800" lvl="0" marL="0" marR="0" rtl="0" algn="l">
              <a:lnSpc>
                <a:spcPct val="100000"/>
              </a:lnSpc>
              <a:spcBef>
                <a:spcPts val="0"/>
              </a:spcBef>
              <a:spcAft>
                <a:spcPts val="0"/>
              </a:spcAft>
              <a:buClr>
                <a:schemeClr val="hlink"/>
              </a:buClr>
              <a:buSzPct val="100000"/>
              <a:buFont typeface="Comic Sans MS"/>
              <a:buNone/>
            </a:pPr>
            <a:r>
              <a:rPr b="1" i="0" lang="en-US" sz="2800" u="none">
                <a:solidFill>
                  <a:schemeClr val="hlink"/>
                </a:solidFill>
                <a:latin typeface="Comic Sans MS"/>
                <a:ea typeface="Comic Sans MS"/>
                <a:cs typeface="Comic Sans MS"/>
                <a:sym typeface="Comic Sans MS"/>
              </a:rPr>
              <a:t>Form Analysis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693737" y="-106362"/>
            <a:ext cx="8601075" cy="1255712"/>
          </a:xfrm>
          <a:prstGeom prst="rect">
            <a:avLst/>
          </a:prstGeom>
          <a:noFill/>
          <a:ln>
            <a:noFill/>
          </a:ln>
        </p:spPr>
        <p:txBody>
          <a:bodyPr anchorCtr="0" anchor="ctr" bIns="0" lIns="0" rIns="0" wrap="square" tIns="0">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Case Study: Automation of Office Work at CSE Dept.</a:t>
            </a:r>
          </a:p>
        </p:txBody>
      </p:sp>
      <p:sp>
        <p:nvSpPr>
          <p:cNvPr id="343" name="Shape 343"/>
          <p:cNvSpPr txBox="1"/>
          <p:nvPr>
            <p:ph idx="1" type="body"/>
          </p:nvPr>
        </p:nvSpPr>
        <p:spPr>
          <a:xfrm>
            <a:off x="0" y="1119187"/>
            <a:ext cx="9810750" cy="5561012"/>
          </a:xfrm>
          <a:prstGeom prst="rect">
            <a:avLst/>
          </a:prstGeom>
          <a:noFill/>
          <a:ln>
            <a:noFill/>
          </a:ln>
        </p:spPr>
        <p:txBody>
          <a:bodyPr anchorCtr="0" anchor="t" bIns="0" lIns="0" rIns="0" wrap="square" tIns="0">
            <a:noAutofit/>
          </a:bodyPr>
          <a:lstStyle/>
          <a:p>
            <a:pPr indent="-325437" lvl="0" marL="427037" marR="0" rtl="0" algn="l">
              <a:lnSpc>
                <a:spcPct val="114000"/>
              </a:lnSpc>
              <a:spcBef>
                <a:spcPts val="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The analysts understood the requirements for the system from various user groups:</a:t>
            </a:r>
          </a:p>
          <a:p>
            <a:pPr indent="-287337" lvl="1" marL="858837" marR="0" rtl="0" algn="l">
              <a:lnSpc>
                <a:spcPct val="114000"/>
              </a:lnSpc>
              <a:spcBef>
                <a:spcPts val="2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Identified inconsistencies, ambiguities, incompleteness.</a:t>
            </a:r>
          </a:p>
          <a:p>
            <a:pPr indent="-325437" lvl="0" marL="427037" marR="0" rtl="0" algn="l">
              <a:lnSpc>
                <a:spcPct val="114000"/>
              </a:lnSpc>
              <a:spcBef>
                <a:spcPts val="20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Resolved the requirements problems through discussions with users:</a:t>
            </a:r>
          </a:p>
          <a:p>
            <a:pPr indent="-287337" lvl="1" marL="858837" marR="0" rtl="0" algn="l">
              <a:lnSpc>
                <a:spcPct val="114000"/>
              </a:lnSpc>
              <a:spcBef>
                <a:spcPts val="2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Resolved a few issues which the users were unable to resolve through discussion with the HoD.</a:t>
            </a:r>
          </a:p>
          <a:p>
            <a:pPr indent="-325437" lvl="0" marL="427037" marR="0" rtl="0" algn="l">
              <a:lnSpc>
                <a:spcPct val="114000"/>
              </a:lnSpc>
              <a:spcBef>
                <a:spcPts val="20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Documented the requirements in the form of an SRS document.</a:t>
            </a:r>
          </a:p>
        </p:txBody>
      </p:sp>
      <p:sp>
        <p:nvSpPr>
          <p:cNvPr id="344" name="Shape 344"/>
          <p:cNvSpPr txBox="1"/>
          <p:nvPr/>
        </p:nvSpPr>
        <p:spPr>
          <a:xfrm>
            <a:off x="4776787" y="3214687"/>
            <a:ext cx="4011612" cy="52863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t" bIns="45700" lIns="91425" rIns="91425" wrap="square" tIns="45700">
            <a:noAutofit/>
          </a:bodyPr>
          <a:lstStyle/>
          <a:p>
            <a:pPr indent="-177800" lvl="0" marL="0" marR="0" rtl="0" algn="l">
              <a:lnSpc>
                <a:spcPct val="100000"/>
              </a:lnSpc>
              <a:spcBef>
                <a:spcPts val="0"/>
              </a:spcBef>
              <a:spcAft>
                <a:spcPts val="0"/>
              </a:spcAft>
              <a:buClr>
                <a:schemeClr val="hlink"/>
              </a:buClr>
              <a:buSzPct val="100000"/>
              <a:buFont typeface="Comic Sans MS"/>
              <a:buNone/>
            </a:pPr>
            <a:r>
              <a:rPr b="1" i="0" lang="en-US" sz="2800" u="none">
                <a:solidFill>
                  <a:schemeClr val="hlink"/>
                </a:solidFill>
                <a:latin typeface="Comic Sans MS"/>
                <a:ea typeface="Comic Sans MS"/>
                <a:cs typeface="Comic Sans MS"/>
                <a:sym typeface="Comic Sans MS"/>
              </a:rPr>
              <a:t>Requirements Analysis </a:t>
            </a:r>
          </a:p>
        </p:txBody>
      </p:sp>
      <p:sp>
        <p:nvSpPr>
          <p:cNvPr id="345" name="Shape 345"/>
          <p:cNvSpPr txBox="1"/>
          <p:nvPr/>
        </p:nvSpPr>
        <p:spPr>
          <a:xfrm>
            <a:off x="4452937" y="6894512"/>
            <a:ext cx="5207000" cy="52863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t" bIns="45700" lIns="91425" rIns="91425" wrap="square" tIns="45700">
            <a:noAutofit/>
          </a:bodyPr>
          <a:lstStyle/>
          <a:p>
            <a:pPr indent="-177800" lvl="0" marL="0" marR="0" rtl="0" algn="l">
              <a:lnSpc>
                <a:spcPct val="100000"/>
              </a:lnSpc>
              <a:spcBef>
                <a:spcPts val="0"/>
              </a:spcBef>
              <a:spcAft>
                <a:spcPts val="0"/>
              </a:spcAft>
              <a:buClr>
                <a:schemeClr val="hlink"/>
              </a:buClr>
              <a:buSzPct val="100000"/>
              <a:buFont typeface="Comic Sans MS"/>
              <a:buNone/>
            </a:pPr>
            <a:r>
              <a:rPr b="1" i="0" lang="en-US" sz="2800" u="none">
                <a:solidFill>
                  <a:schemeClr val="hlink"/>
                </a:solidFill>
                <a:latin typeface="Comic Sans MS"/>
                <a:ea typeface="Comic Sans MS"/>
                <a:cs typeface="Comic Sans MS"/>
                <a:sym typeface="Comic Sans MS"/>
              </a:rPr>
              <a:t>Requirements Specification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500"/>
                                        <p:tgtEl>
                                          <p:spTgt spid="3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nvSpPr>
        <p:spPr>
          <a:xfrm>
            <a:off x="885825" y="2706687"/>
            <a:ext cx="8996362" cy="1343025"/>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351" name="Shape 351"/>
          <p:cNvSpPr txBox="1"/>
          <p:nvPr>
            <p:ph type="title"/>
          </p:nvPr>
        </p:nvSpPr>
        <p:spPr>
          <a:xfrm>
            <a:off x="0" y="0"/>
            <a:ext cx="10080625" cy="95567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Analysis of Gathered Requirements</a:t>
            </a:r>
          </a:p>
        </p:txBody>
      </p:sp>
      <p:sp>
        <p:nvSpPr>
          <p:cNvPr id="352" name="Shape 352"/>
          <p:cNvSpPr txBox="1"/>
          <p:nvPr>
            <p:ph idx="1" type="body"/>
          </p:nvPr>
        </p:nvSpPr>
        <p:spPr>
          <a:xfrm>
            <a:off x="0" y="855662"/>
            <a:ext cx="10080625" cy="5589587"/>
          </a:xfrm>
          <a:prstGeom prst="rect">
            <a:avLst/>
          </a:prstGeom>
          <a:noFill/>
          <a:ln>
            <a:noFill/>
          </a:ln>
        </p:spPr>
        <p:txBody>
          <a:bodyPr anchorCtr="0" anchor="t" bIns="51575" lIns="19825" rIns="19825" wrap="square" tIns="51575">
            <a:noAutofit/>
          </a:bodyPr>
          <a:lstStyle/>
          <a:p>
            <a:pPr indent="-342900" lvl="0" marL="342900" marR="0" rtl="0" algn="l">
              <a:lnSpc>
                <a:spcPct val="114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Main purpose of req. analysis:</a:t>
            </a:r>
          </a:p>
          <a:p>
            <a:pPr indent="-228600" lvl="2" marL="1143000" marR="0" rtl="0" algn="l">
              <a:lnSpc>
                <a:spcPct val="114000"/>
              </a:lnSpc>
              <a:spcBef>
                <a:spcPts val="180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Clearly understand user requirements,</a:t>
            </a:r>
          </a:p>
          <a:p>
            <a:pPr indent="-228600" lvl="2" marL="1143000" marR="0" rtl="0" algn="l">
              <a:lnSpc>
                <a:spcPct val="114000"/>
              </a:lnSpc>
              <a:spcBef>
                <a:spcPts val="1800"/>
              </a:spcBef>
              <a:spcAft>
                <a:spcPts val="0"/>
              </a:spcAft>
              <a:buClr>
                <a:srgbClr val="000000"/>
              </a:buClr>
              <a:buSzPct val="45000"/>
              <a:buFont typeface="Noto Sans Symbols"/>
              <a:buChar char="●"/>
            </a:pPr>
            <a:r>
              <a:rPr b="1" i="0" lang="en-US" sz="3600" u="none" cap="none" strike="noStrike">
                <a:solidFill>
                  <a:srgbClr val="000099"/>
                </a:solidFill>
                <a:latin typeface="Comic Sans MS"/>
                <a:ea typeface="Comic Sans MS"/>
                <a:cs typeface="Comic Sans MS"/>
                <a:sym typeface="Comic Sans MS"/>
              </a:rPr>
              <a:t>Detect inconsistencies, ambiguities, and incompleteness.</a:t>
            </a:r>
          </a:p>
          <a:p>
            <a:pPr indent="-342900" lvl="0" marL="342900" marR="0" rtl="0" algn="l">
              <a:lnSpc>
                <a:spcPct val="114000"/>
              </a:lnSpc>
              <a:spcBef>
                <a:spcPts val="180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Incompleteness and inconsistencies:</a:t>
            </a:r>
          </a:p>
          <a:p>
            <a:pPr indent="-285750" lvl="1" marL="742950" marR="0" rtl="0" algn="l">
              <a:lnSpc>
                <a:spcPct val="114000"/>
              </a:lnSpc>
              <a:spcBef>
                <a:spcPts val="18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Resolved through further discussions with the end-users and the customers.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236537" y="1385887"/>
            <a:ext cx="9482137" cy="1490662"/>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40" name="Shape 140"/>
          <p:cNvSpPr txBox="1"/>
          <p:nvPr>
            <p:ph type="title"/>
          </p:nvPr>
        </p:nvSpPr>
        <p:spPr>
          <a:xfrm>
            <a:off x="650875" y="-249237"/>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What are Requirements?</a:t>
            </a:r>
          </a:p>
        </p:txBody>
      </p:sp>
      <p:sp>
        <p:nvSpPr>
          <p:cNvPr id="141" name="Shape 141"/>
          <p:cNvSpPr txBox="1"/>
          <p:nvPr>
            <p:ph idx="1" type="body"/>
          </p:nvPr>
        </p:nvSpPr>
        <p:spPr>
          <a:xfrm>
            <a:off x="231775" y="704850"/>
            <a:ext cx="9642475" cy="5391150"/>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3600" u="none" cap="none" strike="noStrike">
                <a:solidFill>
                  <a:schemeClr val="hlink"/>
                </a:solidFill>
                <a:latin typeface="Comic Sans MS"/>
                <a:ea typeface="Comic Sans MS"/>
                <a:cs typeface="Comic Sans MS"/>
                <a:sym typeface="Comic Sans MS"/>
              </a:rPr>
              <a:t>A Requirement is:</a:t>
            </a:r>
          </a:p>
          <a:p>
            <a:pPr indent="-287337" lvl="1" marL="858837" marR="0" rtl="0" algn="l">
              <a:lnSpc>
                <a:spcPct val="120000"/>
              </a:lnSpc>
              <a:spcBef>
                <a:spcPts val="1020"/>
              </a:spcBef>
              <a:spcAft>
                <a:spcPts val="0"/>
              </a:spcAft>
              <a:buClr>
                <a:srgbClr val="000000"/>
              </a:buClr>
              <a:buSzPct val="75000"/>
              <a:buFont typeface="Noto Sans Symbols"/>
              <a:buChar char="–"/>
            </a:pPr>
            <a:r>
              <a:rPr b="1" i="0" lang="en-US" sz="3200" u="none" cap="none" strike="noStrike">
                <a:solidFill>
                  <a:schemeClr val="hlink"/>
                </a:solidFill>
                <a:latin typeface="Comic Sans MS"/>
                <a:ea typeface="Comic Sans MS"/>
                <a:cs typeface="Comic Sans MS"/>
                <a:sym typeface="Comic Sans MS"/>
              </a:rPr>
              <a:t>A capability or condition required from the system.</a:t>
            </a:r>
          </a:p>
          <a:p>
            <a:pPr indent="-325437" lvl="0" marL="427037" marR="0" rtl="0" algn="l">
              <a:lnSpc>
                <a:spcPct val="120000"/>
              </a:lnSpc>
              <a:spcBef>
                <a:spcPts val="102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What is involved in requirements analysis and specification?</a:t>
            </a:r>
          </a:p>
          <a:p>
            <a:pPr indent="-287337" lvl="1" marL="858837" marR="0" rtl="0" algn="l">
              <a:lnSpc>
                <a:spcPct val="120000"/>
              </a:lnSpc>
              <a:spcBef>
                <a:spcPts val="1020"/>
              </a:spcBef>
              <a:spcAft>
                <a:spcPts val="0"/>
              </a:spcAft>
              <a:buClr>
                <a:srgbClr val="000000"/>
              </a:buClr>
              <a:buSzPct val="75000"/>
              <a:buFont typeface="Noto Sans Symbols"/>
              <a:buChar char="–"/>
            </a:pPr>
            <a:r>
              <a:rPr b="0" i="0" lang="en-US" sz="3200" u="none" cap="none" strike="noStrike">
                <a:solidFill>
                  <a:schemeClr val="hlink"/>
                </a:solidFill>
                <a:latin typeface="Comic Sans MS"/>
                <a:ea typeface="Comic Sans MS"/>
                <a:cs typeface="Comic Sans MS"/>
                <a:sym typeface="Comic Sans MS"/>
              </a:rPr>
              <a:t>Determine what is expected by the client from  the system.</a:t>
            </a:r>
          </a:p>
          <a:p>
            <a:pPr indent="-287337" lvl="1" marL="858837"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chemeClr val="hlink"/>
                </a:solidFill>
                <a:latin typeface="Comic Sans MS"/>
                <a:ea typeface="Comic Sans MS"/>
                <a:cs typeface="Comic Sans MS"/>
                <a:sym typeface="Comic Sans MS"/>
              </a:rPr>
              <a:t>Document them in the form that is clear to the client as well as to the development team members.</a:t>
            </a:r>
            <a:r>
              <a:rPr b="0" i="0" lang="en-US" sz="3200" u="none" cap="none" strike="noStrike">
                <a:solidFill>
                  <a:srgbClr val="000000"/>
                </a:solidFill>
                <a:latin typeface="Comic Sans MS"/>
                <a:ea typeface="Comic Sans MS"/>
                <a:cs typeface="Comic Sans MS"/>
                <a:sym typeface="Comic Sans MS"/>
              </a:rPr>
              <a:t>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500"/>
                                        <p:tgtEl>
                                          <p:spTgt spid="1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500"/>
                                        <p:tgtEl>
                                          <p:spTgt spid="1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500"/>
                                        <p:tgtEl>
                                          <p:spTgt spid="1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 calcmode="lin" valueType="num">
                                      <p:cBhvr additive="base">
                                        <p:cTn dur="500"/>
                                        <p:tgtEl>
                                          <p:spTgt spid="1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 calcmode="lin" valueType="num">
                                      <p:cBhvr additive="base">
                                        <p:cTn dur="500"/>
                                        <p:tgtEl>
                                          <p:spTgt spid="14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idx="4294967295" type="title"/>
          </p:nvPr>
        </p:nvSpPr>
        <p:spPr>
          <a:xfrm>
            <a:off x="754062" y="-392112"/>
            <a:ext cx="8601075" cy="1255712"/>
          </a:xfrm>
          <a:prstGeom prst="rect">
            <a:avLst/>
          </a:prstGeom>
          <a:noFill/>
          <a:ln>
            <a:noFill/>
          </a:ln>
        </p:spPr>
        <p:txBody>
          <a:bodyPr anchorCtr="0" anchor="b" bIns="50375" lIns="100775" rIns="100775" wrap="square" tIns="503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Ambiguity</a:t>
            </a:r>
          </a:p>
        </p:txBody>
      </p:sp>
      <p:sp>
        <p:nvSpPr>
          <p:cNvPr id="358" name="Shape 358"/>
          <p:cNvSpPr txBox="1"/>
          <p:nvPr>
            <p:ph idx="4294967295" type="body"/>
          </p:nvPr>
        </p:nvSpPr>
        <p:spPr>
          <a:xfrm>
            <a:off x="292100" y="960437"/>
            <a:ext cx="9588500" cy="6203950"/>
          </a:xfrm>
          <a:prstGeom prst="rect">
            <a:avLst/>
          </a:prstGeom>
          <a:noFill/>
          <a:ln>
            <a:noFill/>
          </a:ln>
        </p:spPr>
        <p:txBody>
          <a:bodyPr anchorCtr="0" anchor="t" bIns="50375" lIns="100775" rIns="100775" wrap="square" tIns="50375">
            <a:noAutofit/>
          </a:bodyPr>
          <a:lstStyle/>
          <a:p>
            <a:pPr indent="-709612" lvl="0" marL="609600" marR="0" rtl="0" algn="ctr">
              <a:lnSpc>
                <a:spcPct val="100000"/>
              </a:lnSpc>
              <a:spcBef>
                <a:spcPts val="0"/>
              </a:spcBef>
              <a:spcAft>
                <a:spcPts val="0"/>
              </a:spcAft>
              <a:buClr>
                <a:srgbClr val="000000"/>
              </a:buClr>
              <a:buSzPct val="45000"/>
              <a:buFont typeface="Noto Sans Symbols"/>
              <a:buNone/>
            </a:pPr>
            <a:r>
              <a:rPr b="1" i="0" lang="en-US" sz="3500" u="none" cap="none" strike="noStrike">
                <a:solidFill>
                  <a:schemeClr val="hlink"/>
                </a:solidFill>
                <a:latin typeface="Comic Sans MS"/>
                <a:ea typeface="Comic Sans MS"/>
                <a:cs typeface="Comic Sans MS"/>
                <a:sym typeface="Comic Sans MS"/>
              </a:rPr>
              <a:t>“All customers must have the same control field.”</a:t>
            </a:r>
          </a:p>
          <a:p>
            <a:pPr indent="-709612" lvl="0" marL="609600" marR="0" rtl="0" algn="ctr">
              <a:lnSpc>
                <a:spcPct val="100000"/>
              </a:lnSpc>
              <a:spcBef>
                <a:spcPts val="100"/>
              </a:spcBef>
              <a:spcAft>
                <a:spcPts val="0"/>
              </a:spcAft>
              <a:buClr>
                <a:srgbClr val="000000"/>
              </a:buClr>
              <a:buSzPct val="45000"/>
              <a:buFont typeface="Noto Sans Symbols"/>
              <a:buNone/>
            </a:pPr>
            <a:r>
              <a:t/>
            </a:r>
            <a:endParaRPr b="1" i="1" sz="3500" u="none" cap="none" strike="noStrike">
              <a:solidFill>
                <a:schemeClr val="hlink"/>
              </a:solidFill>
              <a:latin typeface="Comic Sans MS"/>
              <a:ea typeface="Comic Sans MS"/>
              <a:cs typeface="Comic Sans MS"/>
              <a:sym typeface="Comic Sans MS"/>
            </a:endParaRPr>
          </a:p>
          <a:p>
            <a:pPr indent="-709612" lvl="0" marL="609600" marR="0" rtl="0" algn="ctr">
              <a:lnSpc>
                <a:spcPct val="100000"/>
              </a:lnSpc>
              <a:spcBef>
                <a:spcPts val="100"/>
              </a:spcBef>
              <a:spcAft>
                <a:spcPts val="0"/>
              </a:spcAft>
              <a:buClr>
                <a:srgbClr val="000000"/>
              </a:buClr>
              <a:buSzPct val="45000"/>
              <a:buFont typeface="Noto Sans Symbols"/>
              <a:buNone/>
            </a:pPr>
            <a:r>
              <a:rPr b="1" i="0" lang="en-US" sz="3500" u="none" cap="none" strike="noStrike">
                <a:solidFill>
                  <a:srgbClr val="339933"/>
                </a:solidFill>
                <a:latin typeface="Comic Sans MS"/>
                <a:ea typeface="Comic Sans MS"/>
                <a:cs typeface="Comic Sans MS"/>
                <a:sym typeface="Comic Sans MS"/>
              </a:rPr>
              <a:t>Do you notice any problems?</a:t>
            </a:r>
          </a:p>
          <a:p>
            <a:pPr indent="-709612" lvl="0" marL="609600" marR="0" rtl="0" algn="ctr">
              <a:lnSpc>
                <a:spcPct val="100000"/>
              </a:lnSpc>
              <a:spcBef>
                <a:spcPts val="100"/>
              </a:spcBef>
              <a:spcAft>
                <a:spcPts val="0"/>
              </a:spcAft>
              <a:buClr>
                <a:srgbClr val="000000"/>
              </a:buClr>
              <a:buSzPct val="45000"/>
              <a:buFont typeface="Noto Sans Symbols"/>
              <a:buNone/>
            </a:pPr>
            <a:r>
              <a:rPr b="1" i="0" lang="en-US" sz="3500" u="none" cap="none" strike="noStrike">
                <a:solidFill>
                  <a:srgbClr val="339933"/>
                </a:solidFill>
                <a:latin typeface="Comic Sans MS"/>
                <a:ea typeface="Comic Sans MS"/>
                <a:cs typeface="Comic Sans MS"/>
                <a:sym typeface="Comic Sans MS"/>
              </a:rPr>
              <a:t>Multiple interpretations possible</a:t>
            </a:r>
          </a:p>
          <a:p>
            <a:pPr indent="-609600" lvl="0" marL="609600" marR="0" rtl="0" algn="l">
              <a:lnSpc>
                <a:spcPct val="100000"/>
              </a:lnSpc>
              <a:spcBef>
                <a:spcPts val="1900"/>
              </a:spcBef>
              <a:spcAft>
                <a:spcPts val="0"/>
              </a:spcAft>
              <a:buClr>
                <a:srgbClr val="000000"/>
              </a:buClr>
              <a:buSzPct val="90000"/>
              <a:buFont typeface="Noto Sans Symbols"/>
              <a:buAutoNum type="arabicPeriod"/>
            </a:pPr>
            <a:r>
              <a:rPr b="0" i="0" lang="en-US" sz="3600" u="none" cap="none" strike="noStrike">
                <a:solidFill>
                  <a:srgbClr val="000000"/>
                </a:solidFill>
                <a:latin typeface="Comic Sans MS"/>
                <a:ea typeface="Comic Sans MS"/>
                <a:cs typeface="Comic Sans MS"/>
                <a:sym typeface="Comic Sans MS"/>
              </a:rPr>
              <a:t>All customers have the same value in their control field.</a:t>
            </a:r>
          </a:p>
          <a:p>
            <a:pPr indent="-609600" lvl="0" marL="609600" marR="0" rtl="0" algn="l">
              <a:lnSpc>
                <a:spcPct val="100000"/>
              </a:lnSpc>
              <a:spcBef>
                <a:spcPts val="1900"/>
              </a:spcBef>
              <a:spcAft>
                <a:spcPts val="0"/>
              </a:spcAft>
              <a:buClr>
                <a:srgbClr val="000000"/>
              </a:buClr>
              <a:buSzPct val="90000"/>
              <a:buFont typeface="Noto Sans Symbols"/>
              <a:buAutoNum type="arabicPeriod"/>
            </a:pPr>
            <a:r>
              <a:rPr b="0" i="0" lang="en-US" sz="3600" u="none" cap="none" strike="noStrike">
                <a:solidFill>
                  <a:srgbClr val="000000"/>
                </a:solidFill>
                <a:latin typeface="Comic Sans MS"/>
                <a:ea typeface="Comic Sans MS"/>
                <a:cs typeface="Comic Sans MS"/>
                <a:sym typeface="Comic Sans MS"/>
              </a:rPr>
              <a:t>All control fields have the same format.</a:t>
            </a:r>
          </a:p>
          <a:p>
            <a:pPr indent="-609600" lvl="0" marL="609600" marR="0" rtl="0" algn="l">
              <a:lnSpc>
                <a:spcPct val="100000"/>
              </a:lnSpc>
              <a:spcBef>
                <a:spcPts val="1900"/>
              </a:spcBef>
              <a:spcAft>
                <a:spcPts val="0"/>
              </a:spcAft>
              <a:buClr>
                <a:srgbClr val="000000"/>
              </a:buClr>
              <a:buSzPct val="90000"/>
              <a:buFont typeface="Noto Sans Symbols"/>
              <a:buAutoNum type="arabicPeriod"/>
            </a:pPr>
            <a:r>
              <a:rPr b="0" i="0" lang="en-US" sz="3600" u="none" cap="none" strike="noStrike">
                <a:solidFill>
                  <a:srgbClr val="000000"/>
                </a:solidFill>
                <a:latin typeface="Comic Sans MS"/>
                <a:ea typeface="Comic Sans MS"/>
                <a:cs typeface="Comic Sans MS"/>
                <a:sym typeface="Comic Sans MS"/>
              </a:rPr>
              <a:t>One control field is issued for all customers.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 calcmode="lin" valueType="num">
                                      <p:cBhvr additive="base">
                                        <p:cTn dur="500"/>
                                        <p:tgtEl>
                                          <p:spTgt spid="35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 calcmode="lin" valueType="num">
                                      <p:cBhvr additive="base">
                                        <p:cTn dur="500"/>
                                        <p:tgtEl>
                                          <p:spTgt spid="358">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 calcmode="lin" valueType="num">
                                      <p:cBhvr additive="base">
                                        <p:cTn dur="500"/>
                                        <p:tgtEl>
                                          <p:spTgt spid="358">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 calcmode="lin" valueType="num">
                                      <p:cBhvr additive="base">
                                        <p:cTn dur="500"/>
                                        <p:tgtEl>
                                          <p:spTgt spid="358">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 calcmode="lin" valueType="num">
                                      <p:cBhvr additive="base">
                                        <p:cTn dur="500"/>
                                        <p:tgtEl>
                                          <p:spTgt spid="358">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anim calcmode="lin" valueType="num">
                                      <p:cBhvr additive="base">
                                        <p:cTn dur="500"/>
                                        <p:tgtEl>
                                          <p:spTgt spid="358">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8">
                                            <p:txEl>
                                              <p:pRg end="6" st="6"/>
                                            </p:txEl>
                                          </p:spTgt>
                                        </p:tgtEl>
                                        <p:attrNameLst>
                                          <p:attrName>style.visibility</p:attrName>
                                        </p:attrNameLst>
                                      </p:cBhvr>
                                      <p:to>
                                        <p:strVal val="visible"/>
                                      </p:to>
                                    </p:set>
                                    <p:anim calcmode="lin" valueType="num">
                                      <p:cBhvr additive="base">
                                        <p:cTn dur="500"/>
                                        <p:tgtEl>
                                          <p:spTgt spid="358">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358">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ppt_w</p:attrName>
                                        </p:attrNameLst>
                                      </p:cBhvr>
                                      <p:tavLst>
                                        <p:tav fmla="" tm="0">
                                          <p:val>
                                            <p:strVal val="0"/>
                                          </p:val>
                                        </p:tav>
                                        <p:tav fmla="" tm="100000">
                                          <p:val>
                                            <p:strVal val="#ppt_w"/>
                                          </p:val>
                                        </p:tav>
                                      </p:tavLst>
                                    </p:anim>
                                    <p:anim calcmode="lin" valueType="num">
                                      <p:cBhvr additive="base">
                                        <p:cTn dur="500"/>
                                        <p:tgtEl>
                                          <p:spTgt spid="3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723900" y="-21431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Inconsistent Requirement</a:t>
            </a:r>
          </a:p>
        </p:txBody>
      </p:sp>
      <p:sp>
        <p:nvSpPr>
          <p:cNvPr id="364" name="Shape 364"/>
          <p:cNvSpPr txBox="1"/>
          <p:nvPr>
            <p:ph idx="1" type="body"/>
          </p:nvPr>
        </p:nvSpPr>
        <p:spPr>
          <a:xfrm>
            <a:off x="231775" y="903287"/>
            <a:ext cx="9791700" cy="5565775"/>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000" u="none" cap="none" strike="noStrike">
                <a:solidFill>
                  <a:srgbClr val="000099"/>
                </a:solidFill>
                <a:latin typeface="Comic Sans MS"/>
                <a:ea typeface="Comic Sans MS"/>
                <a:cs typeface="Comic Sans MS"/>
                <a:sym typeface="Comic Sans MS"/>
              </a:rPr>
              <a:t>Some part of the  requirement:</a:t>
            </a:r>
          </a:p>
          <a:p>
            <a:pPr indent="-285750" lvl="1" marL="742950" marR="0" rtl="0" algn="l">
              <a:lnSpc>
                <a:spcPct val="110000"/>
              </a:lnSpc>
              <a:spcBef>
                <a:spcPts val="12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 contradicts with some other part.</a:t>
            </a:r>
          </a:p>
          <a:p>
            <a:pPr indent="-342900" lvl="0" marL="342900" marR="0" rtl="0" algn="l">
              <a:lnSpc>
                <a:spcPct val="110000"/>
              </a:lnSpc>
              <a:spcBef>
                <a:spcPts val="1200"/>
              </a:spcBef>
              <a:spcAft>
                <a:spcPts val="0"/>
              </a:spcAft>
              <a:buClr>
                <a:srgbClr val="000000"/>
              </a:buClr>
              <a:buSzPct val="45000"/>
              <a:buFont typeface="Noto Sans Symbols"/>
              <a:buChar char="●"/>
            </a:pPr>
            <a:r>
              <a:rPr b="0" i="0" lang="en-US" sz="4400" u="sng" cap="none" strike="noStrike">
                <a:solidFill>
                  <a:srgbClr val="000000"/>
                </a:solidFill>
                <a:latin typeface="Comic Sans MS"/>
                <a:ea typeface="Comic Sans MS"/>
                <a:cs typeface="Comic Sans MS"/>
                <a:sym typeface="Comic Sans MS"/>
              </a:rPr>
              <a:t>Example:</a:t>
            </a:r>
          </a:p>
          <a:p>
            <a:pPr indent="-285750" lvl="1" marL="742950" marR="0" rtl="0" algn="l">
              <a:lnSpc>
                <a:spcPct val="110000"/>
              </a:lnSpc>
              <a:spcBef>
                <a:spcPts val="12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One customer says  turn off  heater and open water shower  when   temperature &gt; 100°C</a:t>
            </a:r>
          </a:p>
          <a:p>
            <a:pPr indent="-285750" lvl="1" marL="742950" marR="0" rtl="0" algn="l">
              <a:lnSpc>
                <a:spcPct val="110000"/>
              </a:lnSpc>
              <a:spcBef>
                <a:spcPts val="12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Another customer says  turn off  heater and turn ON cooler when  temperature &gt; 100°C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587375" y="-15240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Incomplete Requirement</a:t>
            </a:r>
          </a:p>
        </p:txBody>
      </p:sp>
      <p:sp>
        <p:nvSpPr>
          <p:cNvPr id="370" name="Shape 370"/>
          <p:cNvSpPr txBox="1"/>
          <p:nvPr>
            <p:ph idx="1" type="body"/>
          </p:nvPr>
        </p:nvSpPr>
        <p:spPr>
          <a:xfrm>
            <a:off x="182562" y="906462"/>
            <a:ext cx="9898062" cy="5222875"/>
          </a:xfrm>
          <a:prstGeom prst="rect">
            <a:avLst/>
          </a:prstGeom>
          <a:noFill/>
          <a:ln>
            <a:noFill/>
          </a:ln>
        </p:spPr>
        <p:txBody>
          <a:bodyPr anchorCtr="0" anchor="t" bIns="51575" lIns="19825" rIns="19825" wrap="square" tIns="51575">
            <a:noAutofit/>
          </a:bodyPr>
          <a:lstStyle/>
          <a:p>
            <a:pPr indent="-342900" lvl="0" marL="342900" marR="0" rtl="0" algn="l">
              <a:lnSpc>
                <a:spcPct val="114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Some requirements not included: </a:t>
            </a:r>
          </a:p>
          <a:p>
            <a:pPr indent="-285750" lvl="1" marL="742950" marR="0" rtl="0" algn="l">
              <a:lnSpc>
                <a:spcPct val="114000"/>
              </a:lnSpc>
              <a:spcBef>
                <a:spcPts val="18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Possibly due to oversight.</a:t>
            </a:r>
          </a:p>
          <a:p>
            <a:pPr indent="-342900" lvl="0" marL="342900" marR="0" rtl="0" algn="l">
              <a:lnSpc>
                <a:spcPct val="114000"/>
              </a:lnSpc>
              <a:spcBef>
                <a:spcPts val="1800"/>
              </a:spcBef>
              <a:spcAft>
                <a:spcPts val="0"/>
              </a:spcAft>
              <a:buClr>
                <a:srgbClr val="000000"/>
              </a:buClr>
              <a:buSzPct val="45000"/>
              <a:buFont typeface="Noto Sans Symbols"/>
              <a:buChar char="●"/>
            </a:pPr>
            <a:r>
              <a:rPr b="0" i="0" lang="en-US" sz="4400" u="sng" cap="none" strike="noStrike">
                <a:solidFill>
                  <a:srgbClr val="000000"/>
                </a:solidFill>
                <a:latin typeface="Comic Sans MS"/>
                <a:ea typeface="Comic Sans MS"/>
                <a:cs typeface="Comic Sans MS"/>
                <a:sym typeface="Comic Sans MS"/>
              </a:rPr>
              <a:t>Example:</a:t>
            </a:r>
          </a:p>
          <a:p>
            <a:pPr indent="-285750" lvl="1" marL="742950" marR="0" rtl="0" algn="l">
              <a:lnSpc>
                <a:spcPct val="114000"/>
              </a:lnSpc>
              <a:spcBef>
                <a:spcPts val="18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The analyst has not recorded: </a:t>
            </a:r>
            <a:br>
              <a:rPr b="0" i="0" lang="en-US" sz="4000" u="none" cap="none" strike="noStrike">
                <a:solidFill>
                  <a:srgbClr val="000000"/>
                </a:solidFill>
                <a:latin typeface="Comic Sans MS"/>
                <a:ea typeface="Comic Sans MS"/>
                <a:cs typeface="Comic Sans MS"/>
                <a:sym typeface="Comic Sans MS"/>
              </a:rPr>
            </a:br>
            <a:r>
              <a:rPr b="0" i="0" lang="en-US" sz="4000" u="none" cap="none" strike="noStrike">
                <a:solidFill>
                  <a:srgbClr val="000000"/>
                </a:solidFill>
                <a:latin typeface="Comic Sans MS"/>
                <a:ea typeface="Comic Sans MS"/>
                <a:cs typeface="Comic Sans MS"/>
                <a:sym typeface="Comic Sans MS"/>
              </a:rPr>
              <a:t>when temperature falls below 90°</a:t>
            </a:r>
            <a:r>
              <a:rPr b="0" i="0" lang="en-US" sz="800" u="none" cap="none" strike="noStrike">
                <a:solidFill>
                  <a:srgbClr val="000000"/>
                </a:solidFill>
                <a:latin typeface="Comic Sans MS"/>
                <a:ea typeface="Comic Sans MS"/>
                <a:cs typeface="Comic Sans MS"/>
                <a:sym typeface="Comic Sans MS"/>
              </a:rPr>
              <a:t> </a:t>
            </a:r>
            <a:r>
              <a:rPr b="0" i="0" lang="en-US" sz="4000" u="none" cap="none" strike="noStrike">
                <a:solidFill>
                  <a:srgbClr val="000000"/>
                </a:solidFill>
                <a:latin typeface="Comic Sans MS"/>
                <a:ea typeface="Comic Sans MS"/>
                <a:cs typeface="Comic Sans MS"/>
                <a:sym typeface="Comic Sans MS"/>
              </a:rPr>
              <a:t>C </a:t>
            </a:r>
          </a:p>
          <a:p>
            <a:pPr indent="-228600" lvl="2" marL="1143000" marR="0" rtl="0" algn="l">
              <a:lnSpc>
                <a:spcPct val="114000"/>
              </a:lnSpc>
              <a:spcBef>
                <a:spcPts val="18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heater should be turned ON</a:t>
            </a:r>
          </a:p>
          <a:p>
            <a:pPr indent="-228600" lvl="2" marL="1143000" marR="0" rtl="0" algn="l">
              <a:lnSpc>
                <a:spcPct val="114000"/>
              </a:lnSpc>
              <a:spcBef>
                <a:spcPts val="18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water shower turned OFF.</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50837" y="0"/>
            <a:ext cx="8567737" cy="12795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Analysis of the Gathered Requirements </a:t>
            </a:r>
            <a:r>
              <a:rPr b="1" i="0" lang="en-US" sz="1800" u="none" cap="none" strike="noStrike">
                <a:solidFill>
                  <a:schemeClr val="dk1"/>
                </a:solidFill>
                <a:latin typeface="Comic Sans MS"/>
                <a:ea typeface="Comic Sans MS"/>
                <a:cs typeface="Comic Sans MS"/>
                <a:sym typeface="Comic Sans MS"/>
              </a:rPr>
              <a:t>(CONT.)</a:t>
            </a:r>
            <a:r>
              <a:rPr b="1" i="0" lang="en-US" sz="4400" u="none" cap="none" strike="noStrike">
                <a:solidFill>
                  <a:schemeClr val="dk1"/>
                </a:solidFill>
                <a:latin typeface="Comic Sans MS"/>
                <a:ea typeface="Comic Sans MS"/>
                <a:cs typeface="Comic Sans MS"/>
                <a:sym typeface="Comic Sans MS"/>
              </a:rPr>
              <a:t> 	</a:t>
            </a:r>
          </a:p>
        </p:txBody>
      </p:sp>
      <p:sp>
        <p:nvSpPr>
          <p:cNvPr id="376" name="Shape 376"/>
          <p:cNvSpPr txBox="1"/>
          <p:nvPr>
            <p:ph idx="1" type="body"/>
          </p:nvPr>
        </p:nvSpPr>
        <p:spPr>
          <a:xfrm>
            <a:off x="0" y="1341437"/>
            <a:ext cx="9921875" cy="4787900"/>
          </a:xfrm>
          <a:prstGeom prst="rect">
            <a:avLst/>
          </a:prstGeom>
          <a:noFill/>
          <a:ln>
            <a:noFill/>
          </a:ln>
        </p:spPr>
        <p:txBody>
          <a:bodyPr anchorCtr="0" anchor="t" bIns="51575" lIns="19825" rIns="19825" wrap="square" tIns="51575">
            <a:noAutofit/>
          </a:bodyPr>
          <a:lstStyle/>
          <a:p>
            <a:pPr indent="-342900" lvl="0" marL="342900" marR="0" rtl="0" algn="l">
              <a:lnSpc>
                <a:spcPct val="114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Requirements analysis involves:</a:t>
            </a:r>
          </a:p>
          <a:p>
            <a:pPr indent="-285750" lvl="1" marL="742950" marR="0" rtl="0" algn="l">
              <a:lnSpc>
                <a:spcPct val="114000"/>
              </a:lnSpc>
              <a:spcBef>
                <a:spcPts val="18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Obtaining a clear, in-depth understanding of the software to be developed,  </a:t>
            </a:r>
          </a:p>
          <a:p>
            <a:pPr indent="-285750" lvl="1" marL="742950" marR="0" rtl="0" algn="l">
              <a:lnSpc>
                <a:spcPct val="114000"/>
              </a:lnSpc>
              <a:spcBef>
                <a:spcPts val="18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Remove all ambiguities and inconsistencies from  the initial customer perception of the problem.</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611187" y="0"/>
            <a:ext cx="8567737" cy="12795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Analysis of the Gathered Requirements </a:t>
            </a:r>
            <a:r>
              <a:rPr b="1" i="0" lang="en-US" sz="1600" u="none" cap="none" strike="noStrike">
                <a:solidFill>
                  <a:schemeClr val="dk1"/>
                </a:solidFill>
                <a:latin typeface="Comic Sans MS"/>
                <a:ea typeface="Comic Sans MS"/>
                <a:cs typeface="Comic Sans MS"/>
                <a:sym typeface="Comic Sans MS"/>
              </a:rPr>
              <a:t>(CONT.)</a:t>
            </a:r>
            <a:r>
              <a:rPr b="1" i="0" lang="en-US" sz="4000" u="none" cap="none" strike="noStrike">
                <a:solidFill>
                  <a:schemeClr val="dk1"/>
                </a:solidFill>
                <a:latin typeface="Comic Sans MS"/>
                <a:ea typeface="Comic Sans MS"/>
                <a:cs typeface="Comic Sans MS"/>
                <a:sym typeface="Comic Sans MS"/>
              </a:rPr>
              <a:t> 	</a:t>
            </a:r>
          </a:p>
        </p:txBody>
      </p:sp>
      <p:sp>
        <p:nvSpPr>
          <p:cNvPr id="383" name="Shape 383"/>
          <p:cNvSpPr txBox="1"/>
          <p:nvPr>
            <p:ph idx="1" type="body"/>
          </p:nvPr>
        </p:nvSpPr>
        <p:spPr>
          <a:xfrm>
            <a:off x="106362" y="1443037"/>
            <a:ext cx="9631362" cy="5237162"/>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It is quite difficult to obtain: </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00"/>
                </a:solidFill>
                <a:latin typeface="Comic Sans MS"/>
                <a:ea typeface="Comic Sans MS"/>
                <a:cs typeface="Comic Sans MS"/>
                <a:sym typeface="Comic Sans MS"/>
              </a:rPr>
              <a:t>A clear, in-depth understanding of the problem: </a:t>
            </a:r>
          </a:p>
          <a:p>
            <a:pPr indent="-228600" lvl="2" marL="1143000" marR="0" rtl="0" algn="l">
              <a:lnSpc>
                <a:spcPct val="120000"/>
              </a:lnSpc>
              <a:spcBef>
                <a:spcPts val="180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Especially if there is no working model of the problem.</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447675" y="241300"/>
            <a:ext cx="8567737" cy="12795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Analysis of the Gathered Requirements </a:t>
            </a:r>
            <a:r>
              <a:rPr b="1" i="0" lang="en-US" sz="1800" u="none" cap="none" strike="noStrike">
                <a:solidFill>
                  <a:schemeClr val="dk1"/>
                </a:solidFill>
                <a:latin typeface="Comic Sans MS"/>
                <a:ea typeface="Comic Sans MS"/>
                <a:cs typeface="Comic Sans MS"/>
                <a:sym typeface="Comic Sans MS"/>
              </a:rPr>
              <a:t>(CONT.)</a:t>
            </a:r>
          </a:p>
        </p:txBody>
      </p:sp>
      <p:sp>
        <p:nvSpPr>
          <p:cNvPr id="389" name="Shape 389"/>
          <p:cNvSpPr txBox="1"/>
          <p:nvPr>
            <p:ph idx="1" type="body"/>
          </p:nvPr>
        </p:nvSpPr>
        <p:spPr>
          <a:xfrm>
            <a:off x="252412" y="1731962"/>
            <a:ext cx="9593262" cy="4533900"/>
          </a:xfrm>
          <a:prstGeom prst="rect">
            <a:avLst/>
          </a:prstGeom>
          <a:noFill/>
          <a:ln>
            <a:noFill/>
          </a:ln>
        </p:spPr>
        <p:txBody>
          <a:bodyPr anchorCtr="0" anchor="t" bIns="51575" lIns="19825" rIns="19825" wrap="square" tIns="51575">
            <a:noAutofit/>
          </a:bodyPr>
          <a:lstStyle/>
          <a:p>
            <a:pPr indent="-342900" lvl="0" marL="342900" marR="0" rtl="0" algn="l">
              <a:lnSpc>
                <a:spcPct val="150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Experienced analysts take considerable time: </a:t>
            </a:r>
          </a:p>
          <a:p>
            <a:pPr indent="-285750" lvl="1" marL="742950" marR="0" rtl="0" algn="l">
              <a:lnSpc>
                <a:spcPct val="150000"/>
              </a:lnSpc>
              <a:spcBef>
                <a:spcPts val="1240"/>
              </a:spcBef>
              <a:spcAft>
                <a:spcPts val="0"/>
              </a:spcAft>
              <a:buClr>
                <a:srgbClr val="000000"/>
              </a:buClr>
              <a:buSzPct val="75000"/>
              <a:buFont typeface="Noto Sans Symbols"/>
              <a:buChar char="–"/>
            </a:pPr>
            <a:r>
              <a:rPr b="0" i="0" lang="en-US" sz="4000" u="none" cap="none" strike="noStrike">
                <a:solidFill>
                  <a:srgbClr val="0000CC"/>
                </a:solidFill>
                <a:latin typeface="Comic Sans MS"/>
                <a:ea typeface="Comic Sans MS"/>
                <a:cs typeface="Comic Sans MS"/>
                <a:sym typeface="Comic Sans MS"/>
              </a:rPr>
              <a:t>Clearly understand the exact requirements the customer has in his mind.</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106362" y="134937"/>
            <a:ext cx="9815512" cy="12795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Analysis of the Gathered Requirements </a:t>
            </a:r>
            <a:r>
              <a:rPr b="1" i="0" lang="en-US" sz="1800" u="none" cap="none" strike="noStrike">
                <a:solidFill>
                  <a:schemeClr val="dk1"/>
                </a:solidFill>
                <a:latin typeface="Comic Sans MS"/>
                <a:ea typeface="Comic Sans MS"/>
                <a:cs typeface="Comic Sans MS"/>
                <a:sym typeface="Comic Sans MS"/>
              </a:rPr>
              <a:t>(CONT.)</a:t>
            </a:r>
          </a:p>
        </p:txBody>
      </p:sp>
      <p:sp>
        <p:nvSpPr>
          <p:cNvPr id="396" name="Shape 396"/>
          <p:cNvSpPr txBox="1"/>
          <p:nvPr>
            <p:ph idx="1" type="body"/>
          </p:nvPr>
        </p:nvSpPr>
        <p:spPr>
          <a:xfrm>
            <a:off x="304800" y="1782762"/>
            <a:ext cx="9555162" cy="4746625"/>
          </a:xfrm>
          <a:prstGeom prst="rect">
            <a:avLst/>
          </a:prstGeom>
          <a:noFill/>
          <a:ln>
            <a:noFill/>
          </a:ln>
        </p:spPr>
        <p:txBody>
          <a:bodyPr anchorCtr="0" anchor="t" bIns="51575" lIns="19825" rIns="19825" wrap="square" tIns="51575">
            <a:noAutofit/>
          </a:bodyPr>
          <a:lstStyle/>
          <a:p>
            <a:pPr indent="-342900" lvl="0" marL="342900" marR="0" rtl="0" algn="l">
              <a:lnSpc>
                <a:spcPct val="114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Experienced systems analysts know -  often as a result of painful experiences --- </a:t>
            </a:r>
          </a:p>
          <a:p>
            <a:pPr indent="-285750" lvl="1" marL="742950" marR="0" rtl="0" algn="l">
              <a:lnSpc>
                <a:spcPct val="114000"/>
              </a:lnSpc>
              <a:spcBef>
                <a:spcPts val="1800"/>
              </a:spcBef>
              <a:spcAft>
                <a:spcPts val="0"/>
              </a:spcAft>
              <a:buClr>
                <a:srgbClr val="000000"/>
              </a:buClr>
              <a:buSzPct val="75000"/>
              <a:buFont typeface="Noto Sans Symbols"/>
              <a:buChar char="–"/>
            </a:pPr>
            <a:r>
              <a:rPr b="1" i="0" lang="en-US" sz="4000" u="none" cap="none" strike="noStrike">
                <a:solidFill>
                  <a:srgbClr val="A50021"/>
                </a:solidFill>
                <a:latin typeface="Comic Sans MS"/>
                <a:ea typeface="Comic Sans MS"/>
                <a:cs typeface="Comic Sans MS"/>
                <a:sym typeface="Comic Sans MS"/>
              </a:rPr>
              <a:t>“Without a clear understanding of the problem, it is impossible to develop a satisfactory system.”</a:t>
            </a:r>
            <a:r>
              <a:rPr b="1" i="0" lang="en-US" sz="3600" u="none" cap="none" strike="noStrike">
                <a:solidFill>
                  <a:srgbClr val="A50021"/>
                </a:solidFill>
                <a:latin typeface="Comic Sans MS"/>
                <a:ea typeface="Comic Sans MS"/>
                <a:cs typeface="Comic Sans MS"/>
                <a:sym typeface="Comic Sans MS"/>
              </a:rPr>
              <a:t> 	</a:t>
            </a:r>
            <a:r>
              <a:rPr b="0" i="0" lang="en-US" sz="3600" u="none" cap="none" strike="noStrike">
                <a:solidFill>
                  <a:srgbClr val="A50021"/>
                </a:solidFill>
                <a:latin typeface="Comic Sans MS"/>
                <a:ea typeface="Comic Sans MS"/>
                <a:cs typeface="Comic Sans MS"/>
                <a:sym typeface="Comic Sans MS"/>
              </a:rPr>
              <a:t>		</a:t>
            </a:r>
            <a:r>
              <a:rPr b="0" i="0" lang="en-US" sz="3600" u="none" cap="none" strike="noStrike">
                <a:solidFill>
                  <a:srgbClr val="000000"/>
                </a:solidFill>
                <a:latin typeface="Comic Sans MS"/>
                <a:ea typeface="Comic Sans MS"/>
                <a:cs typeface="Comic Sans MS"/>
                <a:sym typeface="Comic Sans MS"/>
              </a:rPr>
              <a:t>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554037" y="0"/>
            <a:ext cx="8567737" cy="12795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Analysis of the Gathered Requirements   </a:t>
            </a:r>
            <a:r>
              <a:rPr b="1" i="0" lang="en-US" sz="1800" u="none" cap="none" strike="noStrike">
                <a:solidFill>
                  <a:schemeClr val="dk1"/>
                </a:solidFill>
                <a:latin typeface="Comic Sans MS"/>
                <a:ea typeface="Comic Sans MS"/>
                <a:cs typeface="Comic Sans MS"/>
                <a:sym typeface="Comic Sans MS"/>
              </a:rPr>
              <a:t>(CONT.)</a:t>
            </a:r>
          </a:p>
        </p:txBody>
      </p:sp>
      <p:sp>
        <p:nvSpPr>
          <p:cNvPr id="403" name="Shape 403"/>
          <p:cNvSpPr txBox="1"/>
          <p:nvPr>
            <p:ph idx="1" type="body"/>
          </p:nvPr>
        </p:nvSpPr>
        <p:spPr>
          <a:xfrm>
            <a:off x="0" y="1271587"/>
            <a:ext cx="10080625" cy="5262562"/>
          </a:xfrm>
          <a:prstGeom prst="rect">
            <a:avLst/>
          </a:prstGeom>
          <a:noFill/>
          <a:ln>
            <a:noFill/>
          </a:ln>
        </p:spPr>
        <p:txBody>
          <a:bodyPr anchorCtr="0" anchor="t" bIns="51575" lIns="19825" rIns="19825" wrap="square" tIns="51575">
            <a:noAutofit/>
          </a:bodyPr>
          <a:lstStyle/>
          <a:p>
            <a:pPr indent="-342900" lvl="0" marL="342900" marR="0" rtl="0" algn="l">
              <a:lnSpc>
                <a:spcPct val="114000"/>
              </a:lnSpc>
              <a:spcBef>
                <a:spcPts val="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Several things about the project should be clearly understood by the analyst:</a:t>
            </a:r>
          </a:p>
          <a:p>
            <a:pPr indent="-285750" lvl="1" marL="742950" marR="0" rtl="0" algn="l">
              <a:lnSpc>
                <a:spcPct val="114000"/>
              </a:lnSpc>
              <a:spcBef>
                <a:spcPts val="19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What is the problem?</a:t>
            </a:r>
          </a:p>
          <a:p>
            <a:pPr indent="-285750" lvl="1" marL="742950" marR="0" rtl="0" algn="l">
              <a:lnSpc>
                <a:spcPct val="114000"/>
              </a:lnSpc>
              <a:spcBef>
                <a:spcPts val="19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Why is it important to solve the problem?</a:t>
            </a:r>
          </a:p>
          <a:p>
            <a:pPr indent="-285750" lvl="1" marL="742950" marR="0" rtl="0" algn="l">
              <a:lnSpc>
                <a:spcPct val="114000"/>
              </a:lnSpc>
              <a:spcBef>
                <a:spcPts val="19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What are the possible solutions to the problem?</a:t>
            </a:r>
          </a:p>
          <a:p>
            <a:pPr indent="-285750" lvl="1" marL="742950" marR="0" rtl="0" algn="l">
              <a:lnSpc>
                <a:spcPct val="114000"/>
              </a:lnSpc>
              <a:spcBef>
                <a:spcPts val="190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What complexities might arise while solving the problem?</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523875" y="0"/>
            <a:ext cx="8567737" cy="12795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Analysis of the Gathered Requirements </a:t>
            </a:r>
            <a:r>
              <a:rPr b="1" i="0" lang="en-US" sz="1600" u="none" cap="none" strike="noStrike">
                <a:solidFill>
                  <a:schemeClr val="dk1"/>
                </a:solidFill>
                <a:latin typeface="Comic Sans MS"/>
                <a:ea typeface="Comic Sans MS"/>
                <a:cs typeface="Comic Sans MS"/>
                <a:sym typeface="Comic Sans MS"/>
              </a:rPr>
              <a:t>(CONT.)</a:t>
            </a:r>
          </a:p>
        </p:txBody>
      </p:sp>
      <p:sp>
        <p:nvSpPr>
          <p:cNvPr id="410" name="Shape 410"/>
          <p:cNvSpPr txBox="1"/>
          <p:nvPr>
            <p:ph idx="1" type="body"/>
          </p:nvPr>
        </p:nvSpPr>
        <p:spPr>
          <a:xfrm>
            <a:off x="228600" y="1401762"/>
            <a:ext cx="9671050" cy="4757737"/>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Some anomalies and inconsistencies can be very subtle:</a:t>
            </a:r>
          </a:p>
          <a:p>
            <a:pPr indent="-285750" lvl="1" marL="742950" marR="0" rtl="0" algn="l">
              <a:lnSpc>
                <a:spcPct val="120000"/>
              </a:lnSpc>
              <a:spcBef>
                <a:spcPts val="13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Escape even most experienced eyes. </a:t>
            </a:r>
          </a:p>
          <a:p>
            <a:pPr indent="-285750" lvl="1" marL="742950" marR="0" rtl="0" algn="l">
              <a:lnSpc>
                <a:spcPct val="120000"/>
              </a:lnSpc>
              <a:spcBef>
                <a:spcPts val="13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If a formal model of the system is constructed, </a:t>
            </a:r>
          </a:p>
          <a:p>
            <a:pPr indent="-228600" lvl="2" marL="1143000" marR="0" rtl="0" algn="l">
              <a:lnSpc>
                <a:spcPct val="120000"/>
              </a:lnSpc>
              <a:spcBef>
                <a:spcPts val="130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Many of the subtle anomalies and inconsistencies get detected.</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461962" y="0"/>
            <a:ext cx="8567737" cy="12795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Analysis of the Gathered Requirements</a:t>
            </a:r>
            <a:r>
              <a:rPr b="1" i="0" lang="en-US" sz="1600" u="none" cap="none" strike="noStrike">
                <a:solidFill>
                  <a:schemeClr val="dk1"/>
                </a:solidFill>
                <a:latin typeface="Comic Sans MS"/>
                <a:ea typeface="Comic Sans MS"/>
                <a:cs typeface="Comic Sans MS"/>
                <a:sym typeface="Comic Sans MS"/>
              </a:rPr>
              <a:t>(CONT.)</a:t>
            </a:r>
          </a:p>
        </p:txBody>
      </p:sp>
      <p:sp>
        <p:nvSpPr>
          <p:cNvPr id="417" name="Shape 417"/>
          <p:cNvSpPr txBox="1"/>
          <p:nvPr>
            <p:ph idx="1" type="body"/>
          </p:nvPr>
        </p:nvSpPr>
        <p:spPr>
          <a:xfrm>
            <a:off x="144462" y="1344612"/>
            <a:ext cx="9864725" cy="4884737"/>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After collecting all data regarding the system to be developed, </a:t>
            </a:r>
          </a:p>
          <a:p>
            <a:pPr indent="-285750" lvl="1" marL="742950" marR="0" rtl="0" algn="l">
              <a:lnSpc>
                <a:spcPct val="115000"/>
              </a:lnSpc>
              <a:spcBef>
                <a:spcPts val="18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Remove all inconsistencies and anomalies from the requirements, </a:t>
            </a:r>
          </a:p>
          <a:p>
            <a:pPr indent="-285750" lvl="1" marL="742950" marR="0" rtl="0" algn="l">
              <a:lnSpc>
                <a:spcPct val="115000"/>
              </a:lnSpc>
              <a:spcBef>
                <a:spcPts val="18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Systematically organize requirements into  a Software Requirements Specification (SRS) document</a:t>
            </a:r>
            <a:r>
              <a:rPr b="0" i="0" lang="en-US" sz="3600" u="none" cap="none" strike="noStrike">
                <a:solidFill>
                  <a:srgbClr val="000099"/>
                </a:solidFill>
                <a:latin typeface="Comic Sans MS"/>
                <a:ea typeface="Comic Sans MS"/>
                <a:cs typeface="Comic Sans MS"/>
                <a:sym typeface="Comic Sans MS"/>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4294967295" type="title"/>
          </p:nvPr>
        </p:nvSpPr>
        <p:spPr>
          <a:xfrm>
            <a:off x="0" y="0"/>
            <a:ext cx="9299575" cy="755650"/>
          </a:xfrm>
          <a:prstGeom prst="rect">
            <a:avLst/>
          </a:prstGeom>
          <a:noFill/>
          <a:ln>
            <a:noFill/>
          </a:ln>
        </p:spPr>
        <p:txBody>
          <a:bodyPr anchorCtr="0" anchor="t" bIns="0" lIns="0" rIns="0" wrap="square" tIns="0">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Understand and specifying requirements</a:t>
            </a:r>
          </a:p>
        </p:txBody>
      </p:sp>
      <p:sp>
        <p:nvSpPr>
          <p:cNvPr id="147" name="Shape 147"/>
          <p:cNvSpPr txBox="1"/>
          <p:nvPr>
            <p:ph idx="4294967295" type="body"/>
          </p:nvPr>
        </p:nvSpPr>
        <p:spPr>
          <a:xfrm>
            <a:off x="0" y="708025"/>
            <a:ext cx="10080625" cy="6054725"/>
          </a:xfrm>
          <a:prstGeom prst="rect">
            <a:avLst/>
          </a:prstGeom>
          <a:noFill/>
          <a:ln>
            <a:noFill/>
          </a:ln>
        </p:spPr>
        <p:txBody>
          <a:bodyPr anchorCtr="0" anchor="t" bIns="50375" lIns="100775" rIns="100775" wrap="square" tIns="50375">
            <a:noAutofit/>
          </a:bodyPr>
          <a:lstStyle/>
          <a:p>
            <a:pPr indent="-273050" lvl="0" marL="273050" marR="0" rtl="0" algn="l">
              <a:lnSpc>
                <a:spcPct val="120000"/>
              </a:lnSpc>
              <a:spcBef>
                <a:spcPts val="0"/>
              </a:spcBef>
              <a:spcAft>
                <a:spcPts val="0"/>
              </a:spcAft>
              <a:buClr>
                <a:srgbClr val="FEB80A"/>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A problem of scale:</a:t>
            </a:r>
          </a:p>
          <a:p>
            <a:pPr indent="-246062" lvl="1" marL="639762" marR="0" rtl="0" algn="l">
              <a:lnSpc>
                <a:spcPct val="120000"/>
              </a:lnSpc>
              <a:spcBef>
                <a:spcPts val="1860"/>
              </a:spcBef>
              <a:spcAft>
                <a:spcPts val="0"/>
              </a:spcAft>
              <a:buClr>
                <a:srgbClr val="000000"/>
              </a:buClr>
              <a:buSzPct val="75000"/>
              <a:buFont typeface="Noto Sans Symbols"/>
              <a:buChar char="●"/>
            </a:pPr>
            <a:r>
              <a:rPr b="0" i="0" lang="en-US" sz="3000" u="none" cap="none" strike="noStrike">
                <a:solidFill>
                  <a:srgbClr val="000000"/>
                </a:solidFill>
                <a:latin typeface="Comic Sans MS"/>
                <a:ea typeface="Comic Sans MS"/>
                <a:cs typeface="Comic Sans MS"/>
                <a:sym typeface="Comic Sans MS"/>
              </a:rPr>
              <a:t>For small scale: understanding and specifying requirements is easy</a:t>
            </a:r>
          </a:p>
          <a:p>
            <a:pPr indent="-246062" lvl="1" marL="639762" marR="0" rtl="0" algn="l">
              <a:lnSpc>
                <a:spcPct val="120000"/>
              </a:lnSpc>
              <a:spcBef>
                <a:spcPts val="1800"/>
              </a:spcBef>
              <a:spcAft>
                <a:spcPts val="0"/>
              </a:spcAft>
              <a:buClr>
                <a:srgbClr val="000000"/>
              </a:buClr>
              <a:buSzPct val="75000"/>
              <a:buFont typeface="Noto Sans Symbols"/>
              <a:buChar char="●"/>
            </a:pPr>
            <a:r>
              <a:rPr b="1" i="0" lang="en-US" sz="3000" u="none" cap="none" strike="noStrike">
                <a:solidFill>
                  <a:srgbClr val="6600FF"/>
                </a:solidFill>
                <a:latin typeface="Comic Sans MS"/>
                <a:ea typeface="Comic Sans MS"/>
                <a:cs typeface="Comic Sans MS"/>
                <a:sym typeface="Comic Sans MS"/>
              </a:rPr>
              <a:t>For large scale:  </a:t>
            </a:r>
            <a:r>
              <a:rPr b="0" i="0" lang="en-US" sz="3000" u="none" cap="none" strike="noStrike">
                <a:solidFill>
                  <a:srgbClr val="6600FF"/>
                </a:solidFill>
                <a:latin typeface="Comic Sans MS"/>
                <a:ea typeface="Comic Sans MS"/>
                <a:cs typeface="Comic Sans MS"/>
                <a:sym typeface="Comic Sans MS"/>
              </a:rPr>
              <a:t>very hard; probably the hardest, most problematic and error prone development task </a:t>
            </a:r>
          </a:p>
          <a:p>
            <a:pPr indent="-273050" lvl="0" marL="273050" marR="0" rtl="0" algn="l">
              <a:lnSpc>
                <a:spcPct val="120000"/>
              </a:lnSpc>
              <a:spcBef>
                <a:spcPts val="1920"/>
              </a:spcBef>
              <a:spcAft>
                <a:spcPts val="0"/>
              </a:spcAft>
              <a:buClr>
                <a:srgbClr val="FEB80A"/>
              </a:buClr>
              <a:buSzPct val="45000"/>
              <a:buFont typeface="Noto Sans Symbols"/>
              <a:buChar char="●"/>
            </a:pPr>
            <a:r>
              <a:rPr b="0" i="0" lang="en-US" sz="3400" u="none" cap="none" strike="noStrike">
                <a:solidFill>
                  <a:srgbClr val="0000CC"/>
                </a:solidFill>
                <a:latin typeface="Comic Sans MS"/>
                <a:ea typeface="Comic Sans MS"/>
                <a:cs typeface="Comic Sans MS"/>
                <a:sym typeface="Comic Sans MS"/>
              </a:rPr>
              <a:t>The requirements specification task:</a:t>
            </a:r>
          </a:p>
          <a:p>
            <a:pPr indent="-246062" lvl="1" marL="639762" marR="0" rtl="0" algn="l">
              <a:lnSpc>
                <a:spcPct val="120000"/>
              </a:lnSpc>
              <a:spcBef>
                <a:spcPts val="1920"/>
              </a:spcBef>
              <a:spcAft>
                <a:spcPts val="0"/>
              </a:spcAft>
              <a:buClr>
                <a:srgbClr val="000000"/>
              </a:buClr>
              <a:buSzPct val="75000"/>
              <a:buFont typeface="Noto Sans Symbols"/>
              <a:buChar char="●"/>
            </a:pPr>
            <a:r>
              <a:rPr b="0" i="0" lang="en-US" sz="3000" u="none" cap="none" strike="noStrike">
                <a:solidFill>
                  <a:srgbClr val="000000"/>
                </a:solidFill>
                <a:latin typeface="Comic Sans MS"/>
                <a:ea typeface="Comic Sans MS"/>
                <a:cs typeface="Comic Sans MS"/>
                <a:sym typeface="Comic Sans MS"/>
              </a:rPr>
              <a:t>Input: User needs in minds of people (hopefully)!</a:t>
            </a:r>
          </a:p>
          <a:p>
            <a:pPr indent="-246062" lvl="1" marL="639762" marR="0" rtl="0" algn="l">
              <a:lnSpc>
                <a:spcPct val="120000"/>
              </a:lnSpc>
              <a:spcBef>
                <a:spcPts val="1800"/>
              </a:spcBef>
              <a:spcAft>
                <a:spcPts val="0"/>
              </a:spcAft>
              <a:buClr>
                <a:srgbClr val="000000"/>
              </a:buClr>
              <a:buSzPct val="75000"/>
              <a:buFont typeface="Noto Sans Symbols"/>
              <a:buChar char="●"/>
            </a:pPr>
            <a:r>
              <a:rPr b="0" i="0" lang="en-US" sz="3000" u="none" cap="none" strike="noStrike">
                <a:solidFill>
                  <a:srgbClr val="000000"/>
                </a:solidFill>
                <a:latin typeface="Comic Sans MS"/>
                <a:ea typeface="Comic Sans MS"/>
                <a:cs typeface="Comic Sans MS"/>
                <a:sym typeface="Comic Sans MS"/>
              </a:rPr>
              <a:t>Output: precise statement of what the future system will do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122237" y="0"/>
            <a:ext cx="9737725"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Software Requirements Specification</a:t>
            </a:r>
          </a:p>
        </p:txBody>
      </p:sp>
      <p:sp>
        <p:nvSpPr>
          <p:cNvPr id="424" name="Shape 424"/>
          <p:cNvSpPr txBox="1"/>
          <p:nvPr>
            <p:ph idx="1" type="body"/>
          </p:nvPr>
        </p:nvSpPr>
        <p:spPr>
          <a:xfrm>
            <a:off x="282575" y="996950"/>
            <a:ext cx="9683750" cy="5651500"/>
          </a:xfrm>
          <a:prstGeom prst="rect">
            <a:avLst/>
          </a:prstGeom>
          <a:noFill/>
          <a:ln>
            <a:noFill/>
          </a:ln>
        </p:spPr>
        <p:txBody>
          <a:bodyPr anchorCtr="0" anchor="t" bIns="51575" lIns="19825" rIns="19825" wrap="square" tIns="51575">
            <a:noAutofit/>
          </a:bodyPr>
          <a:lstStyle/>
          <a:p>
            <a:pPr indent="-342900" lvl="0" marL="342900" marR="0" rtl="0" algn="l">
              <a:lnSpc>
                <a:spcPct val="125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Main aim of requirements specification:</a:t>
            </a:r>
          </a:p>
          <a:p>
            <a:pPr indent="-285750" lvl="1" marL="742950" marR="0" rtl="0" algn="l">
              <a:lnSpc>
                <a:spcPct val="125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Systematically organize the requirements arrived during requirements analysis.</a:t>
            </a:r>
          </a:p>
          <a:p>
            <a:pPr indent="-285750" lvl="1" marL="742950" marR="0" rtl="0" algn="l">
              <a:lnSpc>
                <a:spcPct val="125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Document requirements properly.</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0" y="-174625"/>
            <a:ext cx="10283825"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SRS Document</a:t>
            </a:r>
          </a:p>
        </p:txBody>
      </p:sp>
      <p:sp>
        <p:nvSpPr>
          <p:cNvPr id="431" name="Shape 431"/>
          <p:cNvSpPr txBox="1"/>
          <p:nvPr>
            <p:ph idx="1" type="body"/>
          </p:nvPr>
        </p:nvSpPr>
        <p:spPr>
          <a:xfrm>
            <a:off x="244475" y="1027112"/>
            <a:ext cx="9439275" cy="5653087"/>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As already  pointed out--- useful in various contexts:</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Statement of user needs</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Contract document</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Reference document</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Definition for 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nvSpPr>
        <p:spPr>
          <a:xfrm>
            <a:off x="0" y="693737"/>
            <a:ext cx="9188450" cy="193198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438" name="Shape 438"/>
          <p:cNvSpPr txBox="1"/>
          <p:nvPr>
            <p:ph type="title"/>
          </p:nvPr>
        </p:nvSpPr>
        <p:spPr>
          <a:xfrm>
            <a:off x="798512" y="-26511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Document </a:t>
            </a:r>
            <a:r>
              <a:rPr b="1" i="0" lang="en-US" sz="2000" u="none" cap="none" strike="noStrike">
                <a:solidFill>
                  <a:schemeClr val="dk1"/>
                </a:solidFill>
                <a:latin typeface="Comic Sans MS"/>
                <a:ea typeface="Comic Sans MS"/>
                <a:cs typeface="Comic Sans MS"/>
                <a:sym typeface="Comic Sans MS"/>
              </a:rPr>
              <a:t>(CONT.)</a:t>
            </a:r>
          </a:p>
        </p:txBody>
      </p:sp>
      <p:sp>
        <p:nvSpPr>
          <p:cNvPr id="439" name="Shape 439"/>
          <p:cNvSpPr txBox="1"/>
          <p:nvPr>
            <p:ph idx="1" type="body"/>
          </p:nvPr>
        </p:nvSpPr>
        <p:spPr>
          <a:xfrm>
            <a:off x="263525" y="828675"/>
            <a:ext cx="9559925" cy="5700712"/>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The SRS document  is known as  </a:t>
            </a:r>
            <a:r>
              <a:rPr b="0" i="0" lang="en-US" sz="4400" u="none" cap="none" strike="noStrike">
                <a:solidFill>
                  <a:srgbClr val="800000"/>
                </a:solidFill>
                <a:latin typeface="Comic Sans MS"/>
                <a:ea typeface="Comic Sans MS"/>
                <a:cs typeface="Comic Sans MS"/>
                <a:sym typeface="Comic Sans MS"/>
              </a:rPr>
              <a:t>black-box specification:  </a:t>
            </a:r>
          </a:p>
          <a:p>
            <a:pPr indent="-285750" lvl="1" marL="742950" marR="0" rtl="0" algn="l">
              <a:lnSpc>
                <a:spcPct val="120000"/>
              </a:lnSpc>
              <a:spcBef>
                <a:spcPts val="10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The system is considered as a black box whose internal details are not known.</a:t>
            </a:r>
          </a:p>
          <a:p>
            <a:pPr indent="-285750" lvl="1" marL="742950" marR="0" rtl="0" algn="l">
              <a:lnSpc>
                <a:spcPct val="120000"/>
              </a:lnSpc>
              <a:spcBef>
                <a:spcPts val="9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Only its visible external (i.e. input/output) behavior is documented.</a:t>
            </a:r>
          </a:p>
        </p:txBody>
      </p:sp>
      <p:sp>
        <p:nvSpPr>
          <p:cNvPr id="440" name="Shape 440"/>
          <p:cNvSpPr/>
          <p:nvPr/>
        </p:nvSpPr>
        <p:spPr>
          <a:xfrm>
            <a:off x="4251325" y="5864225"/>
            <a:ext cx="1593850" cy="1004887"/>
          </a:xfrm>
          <a:prstGeom prst="roundRect">
            <a:avLst>
              <a:gd fmla="val 37" name="adj"/>
            </a:avLst>
          </a:prstGeom>
          <a:solidFill>
            <a:srgbClr val="008000"/>
          </a:solidFill>
          <a:ln cap="flat" cmpd="sng" w="9525">
            <a:solidFill>
              <a:srgbClr val="003300"/>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cxnSp>
        <p:nvCxnSpPr>
          <p:cNvPr id="441" name="Shape 441"/>
          <p:cNvCxnSpPr/>
          <p:nvPr/>
        </p:nvCxnSpPr>
        <p:spPr>
          <a:xfrm>
            <a:off x="3327400" y="6199187"/>
            <a:ext cx="923925" cy="0"/>
          </a:xfrm>
          <a:prstGeom prst="straightConnector1">
            <a:avLst/>
          </a:prstGeom>
          <a:noFill/>
          <a:ln cap="flat" cmpd="sng" w="9525">
            <a:solidFill>
              <a:srgbClr val="003300"/>
            </a:solidFill>
            <a:prstDash val="solid"/>
            <a:miter lim="800000"/>
            <a:headEnd len="med" w="med" type="none"/>
            <a:tailEnd len="lg" w="lg" type="triangle"/>
          </a:ln>
        </p:spPr>
      </p:cxnSp>
      <p:cxnSp>
        <p:nvCxnSpPr>
          <p:cNvPr id="442" name="Shape 442"/>
          <p:cNvCxnSpPr/>
          <p:nvPr/>
        </p:nvCxnSpPr>
        <p:spPr>
          <a:xfrm>
            <a:off x="3327400" y="6367462"/>
            <a:ext cx="923925" cy="0"/>
          </a:xfrm>
          <a:prstGeom prst="straightConnector1">
            <a:avLst/>
          </a:prstGeom>
          <a:noFill/>
          <a:ln cap="flat" cmpd="sng" w="9525">
            <a:solidFill>
              <a:srgbClr val="003300"/>
            </a:solidFill>
            <a:prstDash val="solid"/>
            <a:miter lim="800000"/>
            <a:headEnd len="med" w="med" type="none"/>
            <a:tailEnd len="lg" w="lg" type="triangle"/>
          </a:ln>
        </p:spPr>
      </p:cxnSp>
      <p:cxnSp>
        <p:nvCxnSpPr>
          <p:cNvPr id="443" name="Shape 443"/>
          <p:cNvCxnSpPr/>
          <p:nvPr/>
        </p:nvCxnSpPr>
        <p:spPr>
          <a:xfrm>
            <a:off x="3327400" y="6535737"/>
            <a:ext cx="923925" cy="0"/>
          </a:xfrm>
          <a:prstGeom prst="straightConnector1">
            <a:avLst/>
          </a:prstGeom>
          <a:noFill/>
          <a:ln cap="flat" cmpd="sng" w="9525">
            <a:solidFill>
              <a:srgbClr val="003300"/>
            </a:solidFill>
            <a:prstDash val="solid"/>
            <a:miter lim="800000"/>
            <a:headEnd len="med" w="med" type="none"/>
            <a:tailEnd len="lg" w="lg" type="triangle"/>
          </a:ln>
        </p:spPr>
      </p:cxnSp>
      <p:cxnSp>
        <p:nvCxnSpPr>
          <p:cNvPr id="444" name="Shape 444"/>
          <p:cNvCxnSpPr/>
          <p:nvPr/>
        </p:nvCxnSpPr>
        <p:spPr>
          <a:xfrm>
            <a:off x="5846762" y="6367462"/>
            <a:ext cx="923925" cy="0"/>
          </a:xfrm>
          <a:prstGeom prst="straightConnector1">
            <a:avLst/>
          </a:prstGeom>
          <a:noFill/>
          <a:ln cap="flat" cmpd="sng" w="9525">
            <a:solidFill>
              <a:srgbClr val="003300"/>
            </a:solidFill>
            <a:prstDash val="solid"/>
            <a:miter lim="800000"/>
            <a:headEnd len="med" w="med" type="none"/>
            <a:tailEnd len="lg" w="lg" type="triangle"/>
          </a:ln>
        </p:spPr>
      </p:cxnSp>
      <p:cxnSp>
        <p:nvCxnSpPr>
          <p:cNvPr id="445" name="Shape 445"/>
          <p:cNvCxnSpPr/>
          <p:nvPr/>
        </p:nvCxnSpPr>
        <p:spPr>
          <a:xfrm>
            <a:off x="5846762" y="6199187"/>
            <a:ext cx="923925" cy="0"/>
          </a:xfrm>
          <a:prstGeom prst="straightConnector1">
            <a:avLst/>
          </a:prstGeom>
          <a:noFill/>
          <a:ln cap="flat" cmpd="sng" w="9525">
            <a:solidFill>
              <a:srgbClr val="003300"/>
            </a:solidFill>
            <a:prstDash val="solid"/>
            <a:miter lim="800000"/>
            <a:headEnd len="med" w="med" type="none"/>
            <a:tailEnd len="lg" w="lg" type="triangle"/>
          </a:ln>
        </p:spPr>
      </p:cxnSp>
      <p:cxnSp>
        <p:nvCxnSpPr>
          <p:cNvPr id="446" name="Shape 446"/>
          <p:cNvCxnSpPr/>
          <p:nvPr/>
        </p:nvCxnSpPr>
        <p:spPr>
          <a:xfrm>
            <a:off x="5846762" y="6535737"/>
            <a:ext cx="923925" cy="0"/>
          </a:xfrm>
          <a:prstGeom prst="straightConnector1">
            <a:avLst/>
          </a:prstGeom>
          <a:noFill/>
          <a:ln cap="flat" cmpd="sng" w="9525">
            <a:solidFill>
              <a:srgbClr val="003300"/>
            </a:solidFill>
            <a:prstDash val="solid"/>
            <a:miter lim="800000"/>
            <a:headEnd len="med" w="med" type="none"/>
            <a:tailEnd len="lg" w="lg" type="triangle"/>
          </a:ln>
        </p:spPr>
      </p:cxnSp>
      <p:sp>
        <p:nvSpPr>
          <p:cNvPr id="447" name="Shape 447"/>
          <p:cNvSpPr txBox="1"/>
          <p:nvPr/>
        </p:nvSpPr>
        <p:spPr>
          <a:xfrm>
            <a:off x="4754562" y="5988050"/>
            <a:ext cx="754062" cy="706437"/>
          </a:xfrm>
          <a:prstGeom prst="rect">
            <a:avLst/>
          </a:prstGeom>
          <a:noFill/>
          <a:ln>
            <a:noFill/>
          </a:ln>
        </p:spPr>
        <p:txBody>
          <a:bodyPr anchorCtr="0" anchor="t" bIns="51575" lIns="19825" rIns="19825" wrap="square" tIns="51575">
            <a:noAutofit/>
          </a:bodyPr>
          <a:lstStyle/>
          <a:p>
            <a:pPr indent="-342900" lvl="0" marL="0" marR="0" rtl="0" algn="l">
              <a:lnSpc>
                <a:spcPct val="85000"/>
              </a:lnSpc>
              <a:spcBef>
                <a:spcPts val="0"/>
              </a:spcBef>
              <a:spcAft>
                <a:spcPts val="0"/>
              </a:spcAft>
              <a:buClr>
                <a:srgbClr val="FFFF00"/>
              </a:buClr>
              <a:buSzPct val="100000"/>
              <a:buFont typeface="Comic Sans MS"/>
              <a:buNone/>
            </a:pPr>
            <a:r>
              <a:rPr b="0" i="0" lang="en-US" sz="5400" u="none">
                <a:solidFill>
                  <a:srgbClr val="FFFF00"/>
                </a:solidFill>
                <a:latin typeface="Comic Sans MS"/>
                <a:ea typeface="Comic Sans MS"/>
                <a:cs typeface="Comic Sans MS"/>
                <a:sym typeface="Comic Sans MS"/>
              </a:rPr>
              <a:t>S</a:t>
            </a:r>
          </a:p>
        </p:txBody>
      </p:sp>
      <p:sp>
        <p:nvSpPr>
          <p:cNvPr id="448" name="Shape 448"/>
          <p:cNvSpPr txBox="1"/>
          <p:nvPr/>
        </p:nvSpPr>
        <p:spPr>
          <a:xfrm>
            <a:off x="2390775" y="5999162"/>
            <a:ext cx="1427162" cy="771525"/>
          </a:xfrm>
          <a:prstGeom prst="rect">
            <a:avLst/>
          </a:prstGeom>
          <a:noFill/>
          <a:ln>
            <a:noFill/>
          </a:ln>
        </p:spPr>
        <p:txBody>
          <a:bodyPr anchorCtr="0" anchor="t" bIns="51575" lIns="19825" rIns="19825" wrap="square" tIns="51575">
            <a:noAutofit/>
          </a:bodyPr>
          <a:lstStyle/>
          <a:p>
            <a:pPr indent="-139700" lvl="0" marL="0" marR="0" rtl="0" algn="l">
              <a:lnSpc>
                <a:spcPct val="85000"/>
              </a:lnSpc>
              <a:spcBef>
                <a:spcPts val="0"/>
              </a:spcBef>
              <a:spcAft>
                <a:spcPts val="0"/>
              </a:spcAft>
              <a:buClr>
                <a:schemeClr val="dk1"/>
              </a:buClr>
              <a:buSzPct val="100000"/>
              <a:buFont typeface="Comic Sans MS"/>
              <a:buNone/>
            </a:pPr>
            <a:r>
              <a:rPr b="1" i="0" lang="en-US" sz="2200" u="none">
                <a:solidFill>
                  <a:schemeClr val="dk1"/>
                </a:solidFill>
                <a:latin typeface="Comic Sans MS"/>
                <a:ea typeface="Comic Sans MS"/>
                <a:cs typeface="Comic Sans MS"/>
                <a:sym typeface="Comic Sans MS"/>
              </a:rPr>
              <a:t>Input Data</a:t>
            </a:r>
          </a:p>
        </p:txBody>
      </p:sp>
      <p:sp>
        <p:nvSpPr>
          <p:cNvPr id="449" name="Shape 449"/>
          <p:cNvSpPr txBox="1"/>
          <p:nvPr/>
        </p:nvSpPr>
        <p:spPr>
          <a:xfrm>
            <a:off x="6819900" y="5999162"/>
            <a:ext cx="1597025" cy="771525"/>
          </a:xfrm>
          <a:prstGeom prst="rect">
            <a:avLst/>
          </a:prstGeom>
          <a:noFill/>
          <a:ln>
            <a:noFill/>
          </a:ln>
        </p:spPr>
        <p:txBody>
          <a:bodyPr anchorCtr="0" anchor="t" bIns="51575" lIns="19825" rIns="19825" wrap="square" tIns="51575">
            <a:noAutofit/>
          </a:bodyPr>
          <a:lstStyle/>
          <a:p>
            <a:pPr indent="-139700" lvl="0" marL="0" marR="0" rtl="0" algn="l">
              <a:lnSpc>
                <a:spcPct val="85000"/>
              </a:lnSpc>
              <a:spcBef>
                <a:spcPts val="0"/>
              </a:spcBef>
              <a:spcAft>
                <a:spcPts val="0"/>
              </a:spcAft>
              <a:buClr>
                <a:schemeClr val="dk1"/>
              </a:buClr>
              <a:buSzPct val="100000"/>
              <a:buFont typeface="Comic Sans MS"/>
              <a:buNone/>
            </a:pPr>
            <a:r>
              <a:rPr b="1" i="0" lang="en-US" sz="2200" u="none">
                <a:solidFill>
                  <a:schemeClr val="dk1"/>
                </a:solidFill>
                <a:latin typeface="Comic Sans MS"/>
                <a:ea typeface="Comic Sans MS"/>
                <a:cs typeface="Comic Sans MS"/>
                <a:sym typeface="Comic Sans MS"/>
              </a:rPr>
              <a:t>Output Data</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500"/>
                                        <p:tgtEl>
                                          <p:spTgt spid="4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8"/>
                                        </p:tgtEl>
                                        <p:attrNameLst>
                                          <p:attrName>style.visibility</p:attrName>
                                        </p:attrNameLst>
                                      </p:cBhvr>
                                      <p:to>
                                        <p:strVal val="visible"/>
                                      </p:to>
                                    </p:set>
                                    <p:anim calcmode="lin" valueType="num">
                                      <p:cBhvr additive="base">
                                        <p:cTn dur="500"/>
                                        <p:tgtEl>
                                          <p:spTgt spid="4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500"/>
                                        <p:tgtEl>
                                          <p:spTgt spid="4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739775" y="-212725"/>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Document </a:t>
            </a:r>
            <a:r>
              <a:rPr b="1" i="0" lang="en-US" sz="2000" u="none" cap="none" strike="noStrike">
                <a:solidFill>
                  <a:schemeClr val="dk1"/>
                </a:solidFill>
                <a:latin typeface="Comic Sans MS"/>
                <a:ea typeface="Comic Sans MS"/>
                <a:cs typeface="Comic Sans MS"/>
                <a:sym typeface="Comic Sans MS"/>
              </a:rPr>
              <a:t>(CONT.)</a:t>
            </a:r>
          </a:p>
        </p:txBody>
      </p:sp>
      <p:sp>
        <p:nvSpPr>
          <p:cNvPr id="456" name="Shape 456"/>
          <p:cNvSpPr txBox="1"/>
          <p:nvPr>
            <p:ph idx="1" type="body"/>
          </p:nvPr>
        </p:nvSpPr>
        <p:spPr>
          <a:xfrm>
            <a:off x="244475" y="1020762"/>
            <a:ext cx="9836150" cy="5659437"/>
          </a:xfrm>
          <a:prstGeom prst="rect">
            <a:avLst/>
          </a:prstGeom>
          <a:noFill/>
          <a:ln>
            <a:noFill/>
          </a:ln>
        </p:spPr>
        <p:txBody>
          <a:bodyPr anchorCtr="0" anchor="t" bIns="51575" lIns="19825" rIns="19825" wrap="square" tIns="51575">
            <a:noAutofit/>
          </a:bodyPr>
          <a:lstStyle/>
          <a:p>
            <a:pPr indent="-342900" lvl="0" marL="342900" marR="0" rtl="0" algn="l">
              <a:lnSpc>
                <a:spcPct val="125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SRS document concentrates on:</a:t>
            </a:r>
          </a:p>
          <a:p>
            <a:pPr indent="-285750" lvl="1" marL="742950" marR="0" rtl="0" algn="l">
              <a:lnSpc>
                <a:spcPct val="125000"/>
              </a:lnSpc>
              <a:spcBef>
                <a:spcPts val="126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What</a:t>
            </a:r>
            <a:r>
              <a:rPr b="0" i="0" lang="en-US" sz="4000" u="none" cap="none" strike="noStrike">
                <a:solidFill>
                  <a:srgbClr val="000000"/>
                </a:solidFill>
                <a:latin typeface="Comic Sans MS"/>
                <a:ea typeface="Comic Sans MS"/>
                <a:cs typeface="Comic Sans MS"/>
                <a:sym typeface="Comic Sans MS"/>
              </a:rPr>
              <a:t> needs to be done in terms of input-output behaviour</a:t>
            </a:r>
          </a:p>
          <a:p>
            <a:pPr indent="-285750" lvl="1" marL="742950" marR="0" rtl="0" algn="l">
              <a:lnSpc>
                <a:spcPct val="125000"/>
              </a:lnSpc>
              <a:spcBef>
                <a:spcPts val="12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Carefully avoids the solution (“</a:t>
            </a:r>
            <a:r>
              <a:rPr b="0" i="0" lang="en-US" sz="4000" u="none" cap="none" strike="noStrike">
                <a:solidFill>
                  <a:srgbClr val="000099"/>
                </a:solidFill>
                <a:latin typeface="Comic Sans MS"/>
                <a:ea typeface="Comic Sans MS"/>
                <a:cs typeface="Comic Sans MS"/>
                <a:sym typeface="Comic Sans MS"/>
              </a:rPr>
              <a:t>how to do</a:t>
            </a:r>
            <a:r>
              <a:rPr b="0" i="0" lang="en-US" sz="4000" u="none" cap="none" strike="noStrike">
                <a:solidFill>
                  <a:srgbClr val="000000"/>
                </a:solidFill>
                <a:latin typeface="Comic Sans MS"/>
                <a:ea typeface="Comic Sans MS"/>
                <a:cs typeface="Comic Sans MS"/>
                <a:sym typeface="Comic Sans MS"/>
              </a:rPr>
              <a:t>”) aspects.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739775" y="182562"/>
            <a:ext cx="8599487" cy="782637"/>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Document </a:t>
            </a:r>
            <a:r>
              <a:rPr b="1" i="0" lang="en-US" sz="1800" u="none" cap="none" strike="noStrike">
                <a:solidFill>
                  <a:schemeClr val="dk1"/>
                </a:solidFill>
                <a:latin typeface="Comic Sans MS"/>
                <a:ea typeface="Comic Sans MS"/>
                <a:cs typeface="Comic Sans MS"/>
                <a:sym typeface="Comic Sans MS"/>
              </a:rPr>
              <a:t>(CONT.)</a:t>
            </a:r>
          </a:p>
        </p:txBody>
      </p:sp>
      <p:sp>
        <p:nvSpPr>
          <p:cNvPr id="463" name="Shape 463"/>
          <p:cNvSpPr txBox="1"/>
          <p:nvPr>
            <p:ph idx="1" type="body"/>
          </p:nvPr>
        </p:nvSpPr>
        <p:spPr>
          <a:xfrm>
            <a:off x="430212" y="1104900"/>
            <a:ext cx="9382125" cy="6224587"/>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The requirements at this stage:</a:t>
            </a:r>
          </a:p>
          <a:p>
            <a:pPr indent="-285750" lvl="1" marL="742950" marR="0" rtl="0" algn="l">
              <a:lnSpc>
                <a:spcPct val="115000"/>
              </a:lnSpc>
              <a:spcBef>
                <a:spcPts val="126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Written using  end-user terminology.</a:t>
            </a:r>
          </a:p>
          <a:p>
            <a:pPr indent="-342900" lvl="0" marL="342900" marR="0" rtl="0" algn="l">
              <a:lnSpc>
                <a:spcPct val="115000"/>
              </a:lnSpc>
              <a:spcBef>
                <a:spcPts val="126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If necessary:</a:t>
            </a:r>
          </a:p>
          <a:p>
            <a:pPr indent="-285750" lvl="1" marL="742950" marR="0" rtl="0" algn="l">
              <a:lnSpc>
                <a:spcPct val="115000"/>
              </a:lnSpc>
              <a:spcBef>
                <a:spcPts val="126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Later a formal requirement specification may be developed from it.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528637" y="-157162"/>
            <a:ext cx="8985250" cy="12414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Properties of a Good</a:t>
            </a:r>
            <a:r>
              <a:rPr b="1" i="0" lang="en-US" sz="2800" u="none" cap="none" strike="noStrike">
                <a:solidFill>
                  <a:schemeClr val="dk1"/>
                </a:solidFill>
                <a:latin typeface="Comic Sans MS"/>
                <a:ea typeface="Comic Sans MS"/>
                <a:cs typeface="Comic Sans MS"/>
                <a:sym typeface="Comic Sans MS"/>
              </a:rPr>
              <a:t> </a:t>
            </a:r>
            <a:r>
              <a:rPr b="1" i="0" lang="en-US" sz="4000" u="none" cap="none" strike="noStrike">
                <a:solidFill>
                  <a:schemeClr val="dk1"/>
                </a:solidFill>
                <a:latin typeface="Comic Sans MS"/>
                <a:ea typeface="Comic Sans MS"/>
                <a:cs typeface="Comic Sans MS"/>
                <a:sym typeface="Comic Sans MS"/>
              </a:rPr>
              <a:t>SRS Document</a:t>
            </a:r>
          </a:p>
        </p:txBody>
      </p:sp>
      <p:sp>
        <p:nvSpPr>
          <p:cNvPr id="470" name="Shape 470"/>
          <p:cNvSpPr txBox="1"/>
          <p:nvPr>
            <p:ph idx="1" type="body"/>
          </p:nvPr>
        </p:nvSpPr>
        <p:spPr>
          <a:xfrm>
            <a:off x="114300" y="881062"/>
            <a:ext cx="9861550" cy="548005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1" i="0" lang="en-US" sz="3600" u="none" cap="none" strike="noStrike">
                <a:solidFill>
                  <a:schemeClr val="hlink"/>
                </a:solidFill>
                <a:latin typeface="Comic Sans MS"/>
                <a:ea typeface="Comic Sans MS"/>
                <a:cs typeface="Comic Sans MS"/>
                <a:sym typeface="Comic Sans MS"/>
              </a:rPr>
              <a:t>It should be concise</a:t>
            </a:r>
            <a:r>
              <a:rPr b="0" i="0" lang="en-US" sz="3600" u="none" cap="none" strike="noStrike">
                <a:solidFill>
                  <a:srgbClr val="000000"/>
                </a:solidFill>
                <a:latin typeface="Comic Sans MS"/>
                <a:ea typeface="Comic Sans MS"/>
                <a:cs typeface="Comic Sans MS"/>
                <a:sym typeface="Comic Sans MS"/>
              </a:rPr>
              <a:t> </a:t>
            </a:r>
          </a:p>
          <a:p>
            <a:pPr indent="-285750" lvl="1" marL="742950" marR="0" rtl="0" algn="l">
              <a:lnSpc>
                <a:spcPct val="115000"/>
              </a:lnSpc>
              <a:spcBef>
                <a:spcPts val="13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and at the same time should not be ambiguous. </a:t>
            </a:r>
          </a:p>
          <a:p>
            <a:pPr indent="-342900" lvl="0" marL="342900" marR="0" rtl="0" algn="l">
              <a:lnSpc>
                <a:spcPct val="115000"/>
              </a:lnSpc>
              <a:spcBef>
                <a:spcPts val="1360"/>
              </a:spcBef>
              <a:spcAft>
                <a:spcPts val="0"/>
              </a:spcAft>
              <a:buClr>
                <a:srgbClr val="000000"/>
              </a:buClr>
              <a:buSzPct val="45000"/>
              <a:buFont typeface="Noto Sans Symbols"/>
              <a:buChar char="●"/>
            </a:pPr>
            <a:r>
              <a:rPr b="0" i="0" lang="en-US" sz="3600" u="none" cap="none" strike="noStrike">
                <a:solidFill>
                  <a:schemeClr val="hlink"/>
                </a:solidFill>
                <a:latin typeface="Comic Sans MS"/>
                <a:ea typeface="Comic Sans MS"/>
                <a:cs typeface="Comic Sans MS"/>
                <a:sym typeface="Comic Sans MS"/>
              </a:rPr>
              <a:t>It should specify what the system must do</a:t>
            </a:r>
          </a:p>
          <a:p>
            <a:pPr indent="-285750" lvl="1" marL="742950" marR="0" rtl="0" algn="l">
              <a:lnSpc>
                <a:spcPct val="115000"/>
              </a:lnSpc>
              <a:spcBef>
                <a:spcPts val="1360"/>
              </a:spcBef>
              <a:spcAft>
                <a:spcPts val="0"/>
              </a:spcAft>
              <a:buClr>
                <a:srgbClr val="000000"/>
              </a:buClr>
              <a:buSzPct val="75000"/>
              <a:buFont typeface="Noto Sans Symbols"/>
              <a:buChar char="–"/>
            </a:pPr>
            <a:r>
              <a:rPr b="0" i="0" lang="en-US" sz="3200" u="none" cap="none" strike="noStrike">
                <a:solidFill>
                  <a:schemeClr val="hlink"/>
                </a:solidFill>
                <a:latin typeface="Comic Sans MS"/>
                <a:ea typeface="Comic Sans MS"/>
                <a:cs typeface="Comic Sans MS"/>
                <a:sym typeface="Comic Sans MS"/>
              </a:rPr>
              <a:t>and not say how to do it.</a:t>
            </a:r>
            <a:r>
              <a:rPr b="0" i="0" lang="en-US" sz="3200" u="none" cap="none" strike="noStrike">
                <a:solidFill>
                  <a:srgbClr val="000000"/>
                </a:solidFill>
                <a:latin typeface="Comic Sans MS"/>
                <a:ea typeface="Comic Sans MS"/>
                <a:cs typeface="Comic Sans MS"/>
                <a:sym typeface="Comic Sans MS"/>
              </a:rPr>
              <a:t> </a:t>
            </a:r>
          </a:p>
          <a:p>
            <a:pPr indent="-342900" lvl="0" marL="342900" marR="0" rtl="0" algn="l">
              <a:lnSpc>
                <a:spcPct val="115000"/>
              </a:lnSpc>
              <a:spcBef>
                <a:spcPts val="1360"/>
              </a:spcBef>
              <a:spcAft>
                <a:spcPts val="0"/>
              </a:spcAft>
              <a:buClr>
                <a:srgbClr val="000000"/>
              </a:buClr>
              <a:buSzPct val="45000"/>
              <a:buFont typeface="Noto Sans Symbols"/>
              <a:buChar char="●"/>
            </a:pPr>
            <a:r>
              <a:rPr b="0" i="0" lang="en-US" sz="3600" u="none" cap="none" strike="noStrike">
                <a:solidFill>
                  <a:schemeClr val="hlink"/>
                </a:solidFill>
                <a:latin typeface="Comic Sans MS"/>
                <a:ea typeface="Comic Sans MS"/>
                <a:cs typeface="Comic Sans MS"/>
                <a:sym typeface="Comic Sans MS"/>
              </a:rPr>
              <a:t>Easy to change.,</a:t>
            </a:r>
            <a:r>
              <a:rPr b="0" i="0" lang="en-US" sz="3600" u="none" cap="none" strike="noStrike">
                <a:solidFill>
                  <a:srgbClr val="000000"/>
                </a:solidFill>
                <a:latin typeface="Comic Sans MS"/>
                <a:ea typeface="Comic Sans MS"/>
                <a:cs typeface="Comic Sans MS"/>
                <a:sym typeface="Comic Sans MS"/>
              </a:rPr>
              <a:t> </a:t>
            </a:r>
          </a:p>
          <a:p>
            <a:pPr indent="-285750" lvl="1" marL="742950" marR="0" rtl="0" algn="l">
              <a:lnSpc>
                <a:spcPct val="115000"/>
              </a:lnSpc>
              <a:spcBef>
                <a:spcPts val="13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i.e. it should be well-structured. </a:t>
            </a:r>
          </a:p>
          <a:p>
            <a:pPr indent="-342900" lvl="0" marL="342900" marR="0" rtl="0" algn="l">
              <a:lnSpc>
                <a:spcPct val="115000"/>
              </a:lnSpc>
              <a:spcBef>
                <a:spcPts val="1360"/>
              </a:spcBef>
              <a:spcAft>
                <a:spcPts val="0"/>
              </a:spcAft>
              <a:buClr>
                <a:srgbClr val="000000"/>
              </a:buClr>
              <a:buSzPct val="45000"/>
              <a:buFont typeface="Noto Sans Symbols"/>
              <a:buChar char="●"/>
            </a:pPr>
            <a:r>
              <a:rPr b="0" i="0" lang="en-US" sz="3600" u="none" cap="none" strike="noStrike">
                <a:solidFill>
                  <a:schemeClr val="hlink"/>
                </a:solidFill>
                <a:latin typeface="Comic Sans MS"/>
                <a:ea typeface="Comic Sans MS"/>
                <a:cs typeface="Comic Sans MS"/>
                <a:sym typeface="Comic Sans MS"/>
              </a:rPr>
              <a:t>It should be consistent.</a:t>
            </a:r>
          </a:p>
          <a:p>
            <a:pPr indent="-342900" lvl="0" marL="342900" marR="0" rtl="0" algn="l">
              <a:lnSpc>
                <a:spcPct val="115000"/>
              </a:lnSpc>
              <a:spcBef>
                <a:spcPts val="1440"/>
              </a:spcBef>
              <a:spcAft>
                <a:spcPts val="0"/>
              </a:spcAft>
              <a:buClr>
                <a:srgbClr val="000000"/>
              </a:buClr>
              <a:buSzPct val="45000"/>
              <a:buFont typeface="Noto Sans Symbols"/>
              <a:buChar char="●"/>
            </a:pPr>
            <a:r>
              <a:rPr b="0" i="0" lang="en-US" sz="3600" u="none" cap="none" strike="noStrike">
                <a:solidFill>
                  <a:schemeClr val="hlink"/>
                </a:solidFill>
                <a:latin typeface="Comic Sans MS"/>
                <a:ea typeface="Comic Sans MS"/>
                <a:cs typeface="Comic Sans MS"/>
                <a:sym typeface="Comic Sans MS"/>
              </a:rPr>
              <a:t>It should be complete.</a:t>
            </a:r>
          </a:p>
          <a:p>
            <a:pPr indent="-325438" lvl="0" marL="427038" marR="0" rtl="0" algn="l">
              <a:lnSpc>
                <a:spcPct val="110000"/>
              </a:lnSpc>
              <a:spcBef>
                <a:spcPts val="1320"/>
              </a:spcBef>
              <a:spcAft>
                <a:spcPts val="0"/>
              </a:spcAft>
              <a:buClr>
                <a:srgbClr val="000000"/>
              </a:buClr>
              <a:buSzPct val="45000"/>
              <a:buFont typeface="Noto Sans Symbols"/>
              <a:buNone/>
            </a:pPr>
            <a:r>
              <a:t/>
            </a:r>
            <a:endParaRPr b="0" i="0" sz="3600" u="none" cap="none" strike="noStrike">
              <a:solidFill>
                <a:schemeClr val="hlink"/>
              </a:solidFill>
              <a:latin typeface="Comic Sans MS"/>
              <a:ea typeface="Comic Sans MS"/>
              <a:cs typeface="Comic Sans MS"/>
              <a:sym typeface="Comic Sans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0" y="0"/>
            <a:ext cx="9767887" cy="110966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Properties of a Good</a:t>
            </a:r>
            <a:r>
              <a:rPr b="1" i="0" lang="en-US" sz="2800" u="none" cap="none" strike="noStrike">
                <a:solidFill>
                  <a:schemeClr val="dk1"/>
                </a:solidFill>
                <a:latin typeface="Comic Sans MS"/>
                <a:ea typeface="Comic Sans MS"/>
                <a:cs typeface="Comic Sans MS"/>
                <a:sym typeface="Comic Sans MS"/>
              </a:rPr>
              <a:t> </a:t>
            </a:r>
            <a:r>
              <a:rPr b="1" i="0" lang="en-US" sz="4000" u="none" cap="none" strike="noStrike">
                <a:solidFill>
                  <a:schemeClr val="dk1"/>
                </a:solidFill>
                <a:latin typeface="Comic Sans MS"/>
                <a:ea typeface="Comic Sans MS"/>
                <a:cs typeface="Comic Sans MS"/>
                <a:sym typeface="Comic Sans MS"/>
              </a:rPr>
              <a:t>SRS Document  </a:t>
            </a:r>
            <a:r>
              <a:rPr b="1" i="0" lang="en-US" sz="2000" u="none" cap="none" strike="noStrike">
                <a:solidFill>
                  <a:schemeClr val="dk1"/>
                </a:solidFill>
                <a:latin typeface="Comic Sans MS"/>
                <a:ea typeface="Comic Sans MS"/>
                <a:cs typeface="Comic Sans MS"/>
                <a:sym typeface="Comic Sans MS"/>
              </a:rPr>
              <a:t>(cont...)</a:t>
            </a:r>
          </a:p>
        </p:txBody>
      </p:sp>
      <p:sp>
        <p:nvSpPr>
          <p:cNvPr id="477" name="Shape 477"/>
          <p:cNvSpPr txBox="1"/>
          <p:nvPr>
            <p:ph idx="1" type="body"/>
          </p:nvPr>
        </p:nvSpPr>
        <p:spPr>
          <a:xfrm>
            <a:off x="223837" y="1093787"/>
            <a:ext cx="9574212" cy="5588000"/>
          </a:xfrm>
          <a:prstGeom prst="rect">
            <a:avLst/>
          </a:prstGeom>
          <a:noFill/>
          <a:ln>
            <a:noFill/>
          </a:ln>
        </p:spPr>
        <p:txBody>
          <a:bodyPr anchorCtr="0" anchor="t" bIns="0" lIns="0" rIns="0" wrap="square" tIns="0">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cap="none" strike="noStrike">
                <a:solidFill>
                  <a:schemeClr val="hlink"/>
                </a:solidFill>
                <a:latin typeface="Comic Sans MS"/>
                <a:ea typeface="Comic Sans MS"/>
                <a:cs typeface="Comic Sans MS"/>
                <a:sym typeface="Comic Sans MS"/>
              </a:rPr>
              <a:t>It should be traceable</a:t>
            </a:r>
            <a:r>
              <a:rPr b="0" i="0" lang="en-US" sz="4400" u="none" cap="none" strike="noStrike">
                <a:solidFill>
                  <a:srgbClr val="000000"/>
                </a:solidFill>
                <a:latin typeface="Comic Sans MS"/>
                <a:ea typeface="Comic Sans MS"/>
                <a:cs typeface="Comic Sans MS"/>
                <a:sym typeface="Comic Sans MS"/>
              </a:rPr>
              <a:t> </a:t>
            </a:r>
          </a:p>
          <a:p>
            <a:pPr indent="-285750" lvl="1" marL="742950" marR="0" rtl="0" algn="l">
              <a:lnSpc>
                <a:spcPct val="115000"/>
              </a:lnSpc>
              <a:spcBef>
                <a:spcPts val="168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You should be able to trace which part of the specification corresponds to which part  of the design, code, etc and vice versa.</a:t>
            </a:r>
          </a:p>
          <a:p>
            <a:pPr indent="-342900" lvl="0" marL="342900" marR="0" rtl="0" algn="l">
              <a:lnSpc>
                <a:spcPct val="115000"/>
              </a:lnSpc>
              <a:spcBef>
                <a:spcPts val="1680"/>
              </a:spcBef>
              <a:spcAft>
                <a:spcPts val="0"/>
              </a:spcAft>
              <a:buClr>
                <a:srgbClr val="000000"/>
              </a:buClr>
              <a:buSzPct val="45000"/>
              <a:buFont typeface="Noto Sans Symbols"/>
              <a:buChar char="●"/>
            </a:pPr>
            <a:r>
              <a:rPr b="0" i="0" lang="en-US" sz="4400" u="none" cap="none" strike="noStrike">
                <a:solidFill>
                  <a:schemeClr val="hlink"/>
                </a:solidFill>
                <a:latin typeface="Comic Sans MS"/>
                <a:ea typeface="Comic Sans MS"/>
                <a:cs typeface="Comic Sans MS"/>
                <a:sym typeface="Comic Sans MS"/>
              </a:rPr>
              <a:t>It should be verifiable</a:t>
            </a:r>
          </a:p>
          <a:p>
            <a:pPr indent="-285750" lvl="1" marL="742950" marR="0" rtl="0" algn="l">
              <a:lnSpc>
                <a:spcPct val="115000"/>
              </a:lnSpc>
              <a:spcBef>
                <a:spcPts val="16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e.g. “system should be user friendly” is not verifiable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693737" y="-182562"/>
            <a:ext cx="860107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SRS should not include...</a:t>
            </a:r>
          </a:p>
        </p:txBody>
      </p:sp>
      <p:sp>
        <p:nvSpPr>
          <p:cNvPr id="484" name="Shape 484"/>
          <p:cNvSpPr txBox="1"/>
          <p:nvPr>
            <p:ph idx="1" type="body"/>
          </p:nvPr>
        </p:nvSpPr>
        <p:spPr>
          <a:xfrm>
            <a:off x="182562" y="731837"/>
            <a:ext cx="9898062" cy="6021387"/>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Project development plans</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chemeClr val="dk1"/>
                </a:solidFill>
                <a:latin typeface="Comic Sans MS"/>
                <a:ea typeface="Comic Sans MS"/>
                <a:cs typeface="Comic Sans MS"/>
                <a:sym typeface="Comic Sans MS"/>
              </a:rPr>
              <a:t>E.g. cost, staffing, schedules, methods, tools, etc</a:t>
            </a:r>
          </a:p>
          <a:p>
            <a:pPr indent="-223837" lvl="2" marL="1290637" marR="0" rtl="0" algn="l">
              <a:lnSpc>
                <a:spcPct val="110000"/>
              </a:lnSpc>
              <a:spcBef>
                <a:spcPts val="1200"/>
              </a:spcBef>
              <a:spcAft>
                <a:spcPts val="0"/>
              </a:spcAft>
              <a:buClr>
                <a:srgbClr val="000000"/>
              </a:buClr>
              <a:buSzPct val="45000"/>
              <a:buFont typeface="Noto Sans Symbols"/>
              <a:buChar char="●"/>
            </a:pPr>
            <a:r>
              <a:rPr b="0" i="0" lang="en-US" sz="2000" u="none" cap="none" strike="noStrike">
                <a:solidFill>
                  <a:srgbClr val="008000"/>
                </a:solidFill>
                <a:latin typeface="Comic Sans MS"/>
                <a:ea typeface="Comic Sans MS"/>
                <a:cs typeface="Comic Sans MS"/>
                <a:sym typeface="Comic Sans MS"/>
              </a:rPr>
              <a:t>Lifetime of SRS is until the software is made obsolete</a:t>
            </a:r>
          </a:p>
          <a:p>
            <a:pPr indent="-223837" lvl="2" marL="1290637" marR="0" rtl="0" algn="l">
              <a:lnSpc>
                <a:spcPct val="110000"/>
              </a:lnSpc>
              <a:spcBef>
                <a:spcPts val="1200"/>
              </a:spcBef>
              <a:spcAft>
                <a:spcPts val="0"/>
              </a:spcAft>
              <a:buClr>
                <a:srgbClr val="000000"/>
              </a:buClr>
              <a:buSzPct val="45000"/>
              <a:buFont typeface="Noto Sans Symbols"/>
              <a:buChar char="●"/>
            </a:pPr>
            <a:r>
              <a:rPr b="0" i="0" lang="en-US" sz="2000" u="none" cap="none" strike="noStrike">
                <a:solidFill>
                  <a:srgbClr val="008000"/>
                </a:solidFill>
                <a:latin typeface="Comic Sans MS"/>
                <a:ea typeface="Comic Sans MS"/>
                <a:cs typeface="Comic Sans MS"/>
                <a:sym typeface="Comic Sans MS"/>
              </a:rPr>
              <a:t>Lifetime of development plans is much shorter</a:t>
            </a:r>
          </a:p>
          <a:p>
            <a:pPr indent="-325437" lvl="0" marL="427037" marR="0" rtl="0" algn="l">
              <a:lnSpc>
                <a:spcPct val="110000"/>
              </a:lnSpc>
              <a:spcBef>
                <a:spcPts val="1200"/>
              </a:spcBef>
              <a:spcAft>
                <a:spcPts val="0"/>
              </a:spcAft>
              <a:buClr>
                <a:srgbClr val="000000"/>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Product assurance plans</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chemeClr val="dk1"/>
                </a:solidFill>
                <a:latin typeface="Comic Sans MS"/>
                <a:ea typeface="Comic Sans MS"/>
                <a:cs typeface="Comic Sans MS"/>
                <a:sym typeface="Comic Sans MS"/>
              </a:rPr>
              <a:t>Configuration Management, Verification &amp; Validation, test plans, Quality Assurance, etc</a:t>
            </a:r>
          </a:p>
          <a:p>
            <a:pPr indent="-223837" lvl="2" marL="1290637" marR="0" rtl="0" algn="l">
              <a:lnSpc>
                <a:spcPct val="110000"/>
              </a:lnSpc>
              <a:spcBef>
                <a:spcPts val="1200"/>
              </a:spcBef>
              <a:spcAft>
                <a:spcPts val="0"/>
              </a:spcAft>
              <a:buClr>
                <a:srgbClr val="000000"/>
              </a:buClr>
              <a:buSzPct val="45000"/>
              <a:buFont typeface="Noto Sans Symbols"/>
              <a:buChar char="●"/>
            </a:pPr>
            <a:r>
              <a:rPr b="0" i="0" lang="en-US" sz="2000" u="none" cap="none" strike="noStrike">
                <a:solidFill>
                  <a:srgbClr val="008000"/>
                </a:solidFill>
                <a:latin typeface="Comic Sans MS"/>
                <a:ea typeface="Comic Sans MS"/>
                <a:cs typeface="Comic Sans MS"/>
                <a:sym typeface="Comic Sans MS"/>
              </a:rPr>
              <a:t>Different audiences</a:t>
            </a:r>
          </a:p>
          <a:p>
            <a:pPr indent="-223837" lvl="2" marL="1290637" marR="0" rtl="0" algn="l">
              <a:lnSpc>
                <a:spcPct val="110000"/>
              </a:lnSpc>
              <a:spcBef>
                <a:spcPts val="1200"/>
              </a:spcBef>
              <a:spcAft>
                <a:spcPts val="0"/>
              </a:spcAft>
              <a:buClr>
                <a:srgbClr val="000000"/>
              </a:buClr>
              <a:buSzPct val="45000"/>
              <a:buFont typeface="Noto Sans Symbols"/>
              <a:buChar char="●"/>
            </a:pPr>
            <a:r>
              <a:rPr b="0" i="0" lang="en-US" sz="2000" u="none" cap="none" strike="noStrike">
                <a:solidFill>
                  <a:srgbClr val="008000"/>
                </a:solidFill>
                <a:latin typeface="Comic Sans MS"/>
                <a:ea typeface="Comic Sans MS"/>
                <a:cs typeface="Comic Sans MS"/>
                <a:sym typeface="Comic Sans MS"/>
              </a:rPr>
              <a:t>Different lifetimes</a:t>
            </a:r>
          </a:p>
          <a:p>
            <a:pPr indent="-325437" lvl="0" marL="427037" marR="0" rtl="0" algn="l">
              <a:lnSpc>
                <a:spcPct val="110000"/>
              </a:lnSpc>
              <a:spcBef>
                <a:spcPts val="1200"/>
              </a:spcBef>
              <a:spcAft>
                <a:spcPts val="0"/>
              </a:spcAft>
              <a:buClr>
                <a:srgbClr val="000000"/>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Designs</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chemeClr val="dk1"/>
                </a:solidFill>
                <a:latin typeface="Comic Sans MS"/>
                <a:ea typeface="Comic Sans MS"/>
                <a:cs typeface="Comic Sans MS"/>
                <a:sym typeface="Comic Sans MS"/>
              </a:rPr>
              <a:t>Requirements and designs have different audiences</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chemeClr val="dk1"/>
                </a:solidFill>
                <a:latin typeface="Comic Sans MS"/>
                <a:ea typeface="Comic Sans MS"/>
                <a:cs typeface="Comic Sans MS"/>
                <a:sym typeface="Comic Sans MS"/>
              </a:rPr>
              <a:t>Analysis and design are different areas of expertise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pic>
        <p:nvPicPr>
          <p:cNvPr id="489" name="Shape 489"/>
          <p:cNvPicPr preferRelativeResize="0"/>
          <p:nvPr/>
        </p:nvPicPr>
        <p:blipFill rotWithShape="1">
          <a:blip r:embed="rId3">
            <a:alphaModFix/>
          </a:blip>
          <a:srcRect b="0" l="0" r="0" t="0"/>
          <a:stretch/>
        </p:blipFill>
        <p:spPr>
          <a:xfrm>
            <a:off x="0" y="1092200"/>
            <a:ext cx="10063488" cy="5840282"/>
          </a:xfrm>
          <a:prstGeom prst="rect">
            <a:avLst/>
          </a:prstGeom>
          <a:noFill/>
          <a:ln>
            <a:noFill/>
          </a:ln>
        </p:spPr>
      </p:pic>
      <p:sp>
        <p:nvSpPr>
          <p:cNvPr id="490" name="Shape 490"/>
          <p:cNvSpPr txBox="1"/>
          <p:nvPr/>
        </p:nvSpPr>
        <p:spPr>
          <a:xfrm>
            <a:off x="114300" y="219075"/>
            <a:ext cx="9866312" cy="528637"/>
          </a:xfrm>
          <a:prstGeom prst="rect">
            <a:avLst/>
          </a:prstGeom>
          <a:solidFill>
            <a:srgbClr val="FFFF99"/>
          </a:solidFill>
          <a:ln cap="flat" cmpd="sng" w="9525">
            <a:solidFill>
              <a:srgbClr val="6600FF"/>
            </a:solidFill>
            <a:prstDash val="solid"/>
            <a:miter lim="800000"/>
            <a:headEnd len="med" w="med" type="none"/>
            <a:tailEnd len="med" w="med" type="none"/>
          </a:ln>
        </p:spPr>
        <p:txBody>
          <a:bodyPr anchorCtr="0" anchor="t" bIns="45700" lIns="91425" rIns="91425" wrap="square" tIns="45700">
            <a:noAutofit/>
          </a:bodyPr>
          <a:lstStyle/>
          <a:p>
            <a:pPr indent="-177800" lvl="0" marL="0" marR="0" rtl="0" algn="l">
              <a:lnSpc>
                <a:spcPct val="100000"/>
              </a:lnSpc>
              <a:spcBef>
                <a:spcPts val="0"/>
              </a:spcBef>
              <a:spcAft>
                <a:spcPts val="0"/>
              </a:spcAft>
              <a:buClr>
                <a:srgbClr val="000000"/>
              </a:buClr>
              <a:buSzPct val="100000"/>
              <a:buFont typeface="Comic Sans MS"/>
              <a:buNone/>
            </a:pPr>
            <a:r>
              <a:rPr b="1" i="0" lang="en-US" sz="2800" u="none">
                <a:solidFill>
                  <a:srgbClr val="000000"/>
                </a:solidFill>
                <a:latin typeface="Comic Sans MS"/>
                <a:ea typeface="Comic Sans MS"/>
                <a:cs typeface="Comic Sans MS"/>
                <a:sym typeface="Comic Sans MS"/>
              </a:rPr>
              <a:t>A Badly Written Gigantic Document is a Pain to  Users</a:t>
            </a:r>
          </a:p>
        </p:txBody>
      </p:sp>
      <p:sp>
        <p:nvSpPr>
          <p:cNvPr id="491" name="Shape 491"/>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842962" y="-200025"/>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Document </a:t>
            </a:r>
            <a:r>
              <a:rPr b="1" i="0" lang="en-US" sz="2000" u="none" cap="none" strike="noStrike">
                <a:solidFill>
                  <a:schemeClr val="dk1"/>
                </a:solidFill>
                <a:latin typeface="Comic Sans MS"/>
                <a:ea typeface="Comic Sans MS"/>
                <a:cs typeface="Comic Sans MS"/>
                <a:sym typeface="Comic Sans MS"/>
              </a:rPr>
              <a:t>(CONT.)</a:t>
            </a:r>
          </a:p>
        </p:txBody>
      </p:sp>
      <p:sp>
        <p:nvSpPr>
          <p:cNvPr id="498" name="Shape 498"/>
          <p:cNvSpPr txBox="1"/>
          <p:nvPr>
            <p:ph idx="1" type="body"/>
          </p:nvPr>
        </p:nvSpPr>
        <p:spPr>
          <a:xfrm>
            <a:off x="314325" y="868362"/>
            <a:ext cx="9510712" cy="5260975"/>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none" cap="none" strike="noStrike">
                <a:solidFill>
                  <a:srgbClr val="000000"/>
                </a:solidFill>
                <a:latin typeface="Comic Sans MS"/>
                <a:ea typeface="Comic Sans MS"/>
                <a:cs typeface="Comic Sans MS"/>
                <a:sym typeface="Comic Sans MS"/>
              </a:rPr>
              <a:t>Following are possibly the most important parts:</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Functional requirements,</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External Interfaces</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Non-functional requirements,</a:t>
            </a:r>
          </a:p>
          <a:p>
            <a:pPr indent="-285750" lvl="1" marL="742950" marR="0" rtl="0" algn="l">
              <a:lnSpc>
                <a:spcPct val="120000"/>
              </a:lnSpc>
              <a:spcBef>
                <a:spcPts val="1800"/>
              </a:spcBef>
              <a:spcAft>
                <a:spcPts val="0"/>
              </a:spcAft>
              <a:buClr>
                <a:srgbClr val="000000"/>
              </a:buClr>
              <a:buSzPct val="75000"/>
              <a:buFont typeface="Noto Sans Symbols"/>
              <a:buChar char="–"/>
            </a:pPr>
            <a:r>
              <a:rPr b="0" i="0" lang="en-US" sz="4400" u="none" cap="none" strike="noStrike">
                <a:solidFill>
                  <a:srgbClr val="000099"/>
                </a:solidFill>
                <a:latin typeface="Comic Sans MS"/>
                <a:ea typeface="Comic Sans MS"/>
                <a:cs typeface="Comic Sans MS"/>
                <a:sym typeface="Comic Sans MS"/>
              </a:rPr>
              <a:t>Constraints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39775" y="182562"/>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Requirements for Products</a:t>
            </a:r>
          </a:p>
        </p:txBody>
      </p:sp>
      <p:sp>
        <p:nvSpPr>
          <p:cNvPr id="153" name="Shape 153"/>
          <p:cNvSpPr txBox="1"/>
          <p:nvPr>
            <p:ph idx="1" type="body"/>
          </p:nvPr>
        </p:nvSpPr>
        <p:spPr>
          <a:xfrm>
            <a:off x="288925" y="1387475"/>
            <a:ext cx="9525000" cy="5775325"/>
          </a:xfrm>
          <a:prstGeom prst="rect">
            <a:avLst/>
          </a:prstGeom>
          <a:noFill/>
          <a:ln>
            <a:noFill/>
          </a:ln>
        </p:spPr>
        <p:txBody>
          <a:bodyPr anchorCtr="0" anchor="t" bIns="0" lIns="0" rIns="0" wrap="square" tIns="0">
            <a:noAutofit/>
          </a:bodyPr>
          <a:lstStyle/>
          <a:p>
            <a:pPr indent="-325437" lvl="0" marL="427037" marR="0" rtl="0" algn="l">
              <a:lnSpc>
                <a:spcPct val="150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When a company plans to develop a generic product:</a:t>
            </a:r>
          </a:p>
          <a:p>
            <a:pPr indent="-287337" lvl="1" marL="858837" marR="0" rtl="0" algn="l">
              <a:lnSpc>
                <a:spcPct val="150000"/>
              </a:lnSpc>
              <a:spcBef>
                <a:spcPts val="30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Who gives the requirements?</a:t>
            </a:r>
          </a:p>
          <a:p>
            <a:pPr indent="-325437" lvl="0" marL="427037" marR="0" rtl="0" algn="l">
              <a:lnSpc>
                <a:spcPct val="150000"/>
              </a:lnSpc>
              <a:spcBef>
                <a:spcPts val="3000"/>
              </a:spcBef>
              <a:spcAft>
                <a:spcPts val="0"/>
              </a:spcAft>
              <a:buClr>
                <a:srgbClr val="000000"/>
              </a:buClr>
              <a:buSzPct val="45000"/>
              <a:buFont typeface="Noto Sans Symbols"/>
              <a:buChar char="●"/>
            </a:pPr>
            <a:r>
              <a:rPr b="0" i="0" lang="en-US" sz="4400" u="none" cap="none" strike="noStrike">
                <a:solidFill>
                  <a:srgbClr val="6600FF"/>
                </a:solidFill>
                <a:latin typeface="Comic Sans MS"/>
                <a:ea typeface="Comic Sans MS"/>
                <a:cs typeface="Comic Sans MS"/>
                <a:sym typeface="Comic Sans MS"/>
              </a:rPr>
              <a:t>The sales personnel</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idx="4294967295" type="title"/>
          </p:nvPr>
        </p:nvSpPr>
        <p:spPr>
          <a:xfrm>
            <a:off x="560387" y="0"/>
            <a:ext cx="8653462" cy="839787"/>
          </a:xfrm>
          <a:prstGeom prst="rect">
            <a:avLst/>
          </a:prstGeom>
          <a:noFill/>
          <a:ln>
            <a:noFill/>
          </a:ln>
        </p:spPr>
        <p:txBody>
          <a:bodyPr anchorCtr="0" anchor="t"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Functional Requirements</a:t>
            </a:r>
          </a:p>
        </p:txBody>
      </p:sp>
      <p:sp>
        <p:nvSpPr>
          <p:cNvPr id="504" name="Shape 504"/>
          <p:cNvSpPr txBox="1"/>
          <p:nvPr>
            <p:ph idx="4294967295" type="body"/>
          </p:nvPr>
        </p:nvSpPr>
        <p:spPr>
          <a:xfrm>
            <a:off x="258762" y="663575"/>
            <a:ext cx="9610725" cy="6191250"/>
          </a:xfrm>
          <a:prstGeom prst="rect">
            <a:avLst/>
          </a:prstGeom>
          <a:noFill/>
          <a:ln>
            <a:noFill/>
          </a:ln>
        </p:spPr>
        <p:txBody>
          <a:bodyPr anchorCtr="0" anchor="t" bIns="50375" lIns="100775" rIns="100775" wrap="square" tIns="50375">
            <a:noAutofit/>
          </a:bodyPr>
          <a:lstStyle/>
          <a:p>
            <a:pPr indent="-347662" lvl="0" marL="411162" marR="0" rtl="0" algn="l">
              <a:lnSpc>
                <a:spcPct val="120000"/>
              </a:lnSpc>
              <a:spcBef>
                <a:spcPts val="0"/>
              </a:spcBef>
              <a:spcAft>
                <a:spcPts val="0"/>
              </a:spcAft>
              <a:buClr>
                <a:srgbClr val="000000"/>
              </a:buClr>
              <a:buSzPct val="45000"/>
              <a:buFont typeface="Noto Sans Symbols"/>
              <a:buChar char="●"/>
            </a:pPr>
            <a:r>
              <a:rPr b="0" i="0" lang="en-US" sz="3800" u="none" cap="none" strike="noStrike">
                <a:solidFill>
                  <a:srgbClr val="000000"/>
                </a:solidFill>
                <a:latin typeface="Comic Sans MS"/>
                <a:ea typeface="Comic Sans MS"/>
                <a:cs typeface="Comic Sans MS"/>
                <a:sym typeface="Comic Sans MS"/>
              </a:rPr>
              <a:t>Specifies all the functionality that the system should support</a:t>
            </a:r>
          </a:p>
          <a:p>
            <a:pPr indent="-285750" lvl="1" marL="742950" marR="0" rtl="0" algn="l">
              <a:lnSpc>
                <a:spcPct val="120000"/>
              </a:lnSpc>
              <a:spcBef>
                <a:spcPts val="1880"/>
              </a:spcBef>
              <a:spcAft>
                <a:spcPts val="0"/>
              </a:spcAft>
              <a:buClr>
                <a:srgbClr val="000000"/>
              </a:buClr>
              <a:buSzPct val="75000"/>
              <a:buFont typeface="Noto Sans Symbols"/>
              <a:buChar char="–"/>
            </a:pPr>
            <a:r>
              <a:rPr b="0" i="0" lang="en-US" sz="3400" u="none" cap="none" strike="noStrike">
                <a:solidFill>
                  <a:srgbClr val="0000CC"/>
                </a:solidFill>
                <a:latin typeface="Comic Sans MS"/>
                <a:ea typeface="Comic Sans MS"/>
                <a:cs typeface="Comic Sans MS"/>
                <a:sym typeface="Comic Sans MS"/>
              </a:rPr>
              <a:t>Heart of the SRS document:</a:t>
            </a:r>
          </a:p>
          <a:p>
            <a:pPr indent="-285750" lvl="1" marL="742950" marR="0" rtl="0" algn="l">
              <a:lnSpc>
                <a:spcPct val="120000"/>
              </a:lnSpc>
              <a:spcBef>
                <a:spcPts val="1880"/>
              </a:spcBef>
              <a:spcAft>
                <a:spcPts val="0"/>
              </a:spcAft>
              <a:buClr>
                <a:srgbClr val="000000"/>
              </a:buClr>
              <a:buSzPct val="75000"/>
              <a:buFont typeface="Noto Sans Symbols"/>
              <a:buChar char="–"/>
            </a:pPr>
            <a:r>
              <a:rPr b="0" i="0" lang="en-US" sz="3400" u="none" cap="none" strike="noStrike">
                <a:solidFill>
                  <a:srgbClr val="0000CC"/>
                </a:solidFill>
                <a:latin typeface="Comic Sans MS"/>
                <a:ea typeface="Comic Sans MS"/>
                <a:cs typeface="Comic Sans MS"/>
                <a:sym typeface="Comic Sans MS"/>
              </a:rPr>
              <a:t>Forms the bulk of the Document</a:t>
            </a:r>
          </a:p>
          <a:p>
            <a:pPr indent="-347662" lvl="0" marL="411162" marR="0" rtl="0" algn="l">
              <a:lnSpc>
                <a:spcPct val="120000"/>
              </a:lnSpc>
              <a:spcBef>
                <a:spcPts val="1960"/>
              </a:spcBef>
              <a:spcAft>
                <a:spcPts val="0"/>
              </a:spcAft>
              <a:buClr>
                <a:srgbClr val="000000"/>
              </a:buClr>
              <a:buSzPct val="45000"/>
              <a:buFont typeface="Noto Sans Symbols"/>
              <a:buChar char="●"/>
            </a:pPr>
            <a:r>
              <a:rPr b="0" i="0" lang="en-US" sz="3800" u="none" cap="none" strike="noStrike">
                <a:solidFill>
                  <a:srgbClr val="000000"/>
                </a:solidFill>
                <a:latin typeface="Comic Sans MS"/>
                <a:ea typeface="Comic Sans MS"/>
                <a:cs typeface="Comic Sans MS"/>
                <a:sym typeface="Comic Sans MS"/>
              </a:rPr>
              <a:t>Outputs for the given inputs and the relationship between them</a:t>
            </a:r>
          </a:p>
          <a:p>
            <a:pPr indent="-347662" lvl="0" marL="411162" marR="0" rtl="0" algn="l">
              <a:lnSpc>
                <a:spcPct val="120000"/>
              </a:lnSpc>
              <a:spcBef>
                <a:spcPts val="1960"/>
              </a:spcBef>
              <a:spcAft>
                <a:spcPts val="0"/>
              </a:spcAft>
              <a:buClr>
                <a:srgbClr val="000000"/>
              </a:buClr>
              <a:buSzPct val="45000"/>
              <a:buFont typeface="Noto Sans Symbols"/>
              <a:buChar char="●"/>
            </a:pPr>
            <a:r>
              <a:rPr b="0" i="0" lang="en-US" sz="3800" u="none" cap="none" strike="noStrike">
                <a:solidFill>
                  <a:srgbClr val="6600FF"/>
                </a:solidFill>
                <a:latin typeface="Comic Sans MS"/>
                <a:ea typeface="Comic Sans MS"/>
                <a:cs typeface="Comic Sans MS"/>
                <a:sym typeface="Comic Sans MS"/>
              </a:rPr>
              <a:t>Must specify behavior for invalid inputs too!</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8" name="Shape 508"/>
        <p:cNvGrpSpPr/>
        <p:nvPr/>
      </p:nvGrpSpPr>
      <p:grpSpPr>
        <a:xfrm>
          <a:off x="0" y="0"/>
          <a:ext cx="0" cy="0"/>
          <a:chOff x="0" y="0"/>
          <a:chExt cx="0" cy="0"/>
        </a:xfrm>
      </p:grpSpPr>
      <p:sp>
        <p:nvSpPr>
          <p:cNvPr id="509" name="Shape 509"/>
          <p:cNvSpPr txBox="1"/>
          <p:nvPr>
            <p:ph type="title"/>
          </p:nvPr>
        </p:nvSpPr>
        <p:spPr>
          <a:xfrm>
            <a:off x="533400" y="0"/>
            <a:ext cx="9185275" cy="923925"/>
          </a:xfrm>
          <a:prstGeom prst="rect">
            <a:avLst/>
          </a:prstGeom>
          <a:noFill/>
          <a:ln>
            <a:noFill/>
          </a:ln>
        </p:spPr>
        <p:txBody>
          <a:bodyPr anchorCtr="0" anchor="ctr" bIns="0" lIns="0" rIns="0" wrap="square" tIns="0">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Functional Requirement Documentation</a:t>
            </a:r>
          </a:p>
        </p:txBody>
      </p:sp>
      <p:sp>
        <p:nvSpPr>
          <p:cNvPr id="510" name="Shape 510"/>
          <p:cNvSpPr txBox="1"/>
          <p:nvPr>
            <p:ph idx="1" type="body"/>
          </p:nvPr>
        </p:nvSpPr>
        <p:spPr>
          <a:xfrm>
            <a:off x="182562" y="841375"/>
            <a:ext cx="9840912" cy="5343525"/>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1" i="0" lang="en-US" sz="4000" u="none" cap="none" strike="noStrike">
                <a:solidFill>
                  <a:srgbClr val="6600FF"/>
                </a:solidFill>
                <a:latin typeface="Comic Sans MS"/>
                <a:ea typeface="Comic Sans MS"/>
                <a:cs typeface="Comic Sans MS"/>
                <a:sym typeface="Comic Sans MS"/>
              </a:rPr>
              <a:t>Overview</a:t>
            </a:r>
          </a:p>
          <a:p>
            <a:pPr indent="-287337" lvl="1" marL="858837" marR="0" rtl="0" algn="l">
              <a:lnSpc>
                <a:spcPct val="115000"/>
              </a:lnSpc>
              <a:spcBef>
                <a:spcPts val="14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describe purpose of the function and the approaches and techniques employed</a:t>
            </a:r>
          </a:p>
          <a:p>
            <a:pPr indent="-325437" lvl="0" marL="427037" marR="0" rtl="0" algn="l">
              <a:lnSpc>
                <a:spcPct val="115000"/>
              </a:lnSpc>
              <a:spcBef>
                <a:spcPts val="1400"/>
              </a:spcBef>
              <a:spcAft>
                <a:spcPts val="0"/>
              </a:spcAft>
              <a:buClr>
                <a:srgbClr val="000000"/>
              </a:buClr>
              <a:buSzPct val="45000"/>
              <a:buFont typeface="Noto Sans Symbols"/>
              <a:buChar char="●"/>
            </a:pPr>
            <a:r>
              <a:rPr b="1" i="0" lang="en-US" sz="4000" u="none" cap="none" strike="noStrike">
                <a:solidFill>
                  <a:srgbClr val="6600FF"/>
                </a:solidFill>
                <a:latin typeface="Comic Sans MS"/>
                <a:ea typeface="Comic Sans MS"/>
                <a:cs typeface="Comic Sans MS"/>
                <a:sym typeface="Comic Sans MS"/>
              </a:rPr>
              <a:t>Inputs and Outputs</a:t>
            </a:r>
          </a:p>
          <a:p>
            <a:pPr indent="-287337" lvl="1" marL="858837" marR="0" rtl="0" algn="l">
              <a:lnSpc>
                <a:spcPct val="115000"/>
              </a:lnSpc>
              <a:spcBef>
                <a:spcPts val="14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sources of inputs and destination of outputs</a:t>
            </a:r>
          </a:p>
          <a:p>
            <a:pPr indent="-287337" lvl="1" marL="858837" marR="0" rtl="0" algn="l">
              <a:lnSpc>
                <a:spcPct val="115000"/>
              </a:lnSpc>
              <a:spcBef>
                <a:spcPts val="14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quantities, units of measure, ranges of valid inputs and outputs</a:t>
            </a:r>
          </a:p>
          <a:p>
            <a:pPr indent="-287337" lvl="1" marL="858837" marR="0" rtl="0" algn="l">
              <a:lnSpc>
                <a:spcPct val="115000"/>
              </a:lnSpc>
              <a:spcBef>
                <a:spcPts val="14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timing</a:t>
            </a: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4" name="Shape 514"/>
        <p:cNvGrpSpPr/>
        <p:nvPr/>
      </p:nvGrpSpPr>
      <p:grpSpPr>
        <a:xfrm>
          <a:off x="0" y="0"/>
          <a:ext cx="0" cy="0"/>
          <a:chOff x="0" y="0"/>
          <a:chExt cx="0" cy="0"/>
        </a:xfrm>
      </p:grpSpPr>
      <p:sp>
        <p:nvSpPr>
          <p:cNvPr id="515" name="Shape 515"/>
          <p:cNvSpPr txBox="1"/>
          <p:nvPr>
            <p:ph type="title"/>
          </p:nvPr>
        </p:nvSpPr>
        <p:spPr>
          <a:xfrm>
            <a:off x="0" y="-88900"/>
            <a:ext cx="1008062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Functional Requirement Documentation</a:t>
            </a:r>
          </a:p>
        </p:txBody>
      </p:sp>
      <p:sp>
        <p:nvSpPr>
          <p:cNvPr id="516" name="Shape 516"/>
          <p:cNvSpPr txBox="1"/>
          <p:nvPr>
            <p:ph idx="1" type="body"/>
          </p:nvPr>
        </p:nvSpPr>
        <p:spPr>
          <a:xfrm>
            <a:off x="0" y="933450"/>
            <a:ext cx="10080625" cy="5746750"/>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1" i="0" lang="en-US" sz="4800" u="none" cap="none" strike="noStrike">
                <a:solidFill>
                  <a:srgbClr val="6600FF"/>
                </a:solidFill>
                <a:latin typeface="Comic Sans MS"/>
                <a:ea typeface="Comic Sans MS"/>
                <a:cs typeface="Comic Sans MS"/>
                <a:sym typeface="Comic Sans MS"/>
              </a:rPr>
              <a:t>Processing</a:t>
            </a:r>
          </a:p>
          <a:p>
            <a:pPr indent="-287337" lvl="1" marL="858837" marR="0" rtl="0" algn="l">
              <a:lnSpc>
                <a:spcPct val="120000"/>
              </a:lnSpc>
              <a:spcBef>
                <a:spcPts val="19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validation of input data</a:t>
            </a:r>
          </a:p>
          <a:p>
            <a:pPr indent="-287337" lvl="1" marL="858837" marR="0" rtl="0" algn="l">
              <a:lnSpc>
                <a:spcPct val="120000"/>
              </a:lnSpc>
              <a:spcBef>
                <a:spcPts val="19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exact sequence of operations</a:t>
            </a:r>
          </a:p>
          <a:p>
            <a:pPr indent="-287337" lvl="1" marL="858837" marR="0" rtl="0" algn="l">
              <a:lnSpc>
                <a:spcPct val="120000"/>
              </a:lnSpc>
              <a:spcBef>
                <a:spcPts val="19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responses to abnormal situations</a:t>
            </a:r>
          </a:p>
          <a:p>
            <a:pPr indent="-287337" lvl="1" marL="858837" marR="0" rtl="0" algn="l">
              <a:lnSpc>
                <a:spcPct val="120000"/>
              </a:lnSpc>
              <a:spcBef>
                <a:spcPts val="19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any methods (eg. equations, algorithms) to be used to transform inputs to outputs</a:t>
            </a: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idx="4294967295" type="title"/>
          </p:nvPr>
        </p:nvSpPr>
        <p:spPr>
          <a:xfrm>
            <a:off x="768350" y="0"/>
            <a:ext cx="8599487" cy="1254125"/>
          </a:xfrm>
          <a:prstGeom prst="rect">
            <a:avLst/>
          </a:prstGeom>
          <a:noFill/>
          <a:ln>
            <a:noFill/>
          </a:ln>
        </p:spPr>
        <p:txBody>
          <a:bodyPr anchorCtr="0" anchor="ctr" bIns="51575" lIns="19825" rIns="19825" wrap="square" tIns="515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Nonfunctional Requirements</a:t>
            </a:r>
          </a:p>
        </p:txBody>
      </p:sp>
      <p:sp>
        <p:nvSpPr>
          <p:cNvPr id="523" name="Shape 523"/>
          <p:cNvSpPr txBox="1"/>
          <p:nvPr>
            <p:ph idx="4294967295" type="body"/>
          </p:nvPr>
        </p:nvSpPr>
        <p:spPr>
          <a:xfrm>
            <a:off x="0" y="1147762"/>
            <a:ext cx="10080625" cy="4897437"/>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Characteristics of the system which can not be expressed as functions</a:t>
            </a:r>
            <a:r>
              <a:rPr b="0" i="0" lang="en-US" sz="4400" u="none" cap="none" strike="noStrike">
                <a:solidFill>
                  <a:srgbClr val="000000"/>
                </a:solidFill>
                <a:latin typeface="Comic Sans MS"/>
                <a:ea typeface="Comic Sans MS"/>
                <a:cs typeface="Comic Sans MS"/>
                <a:sym typeface="Comic Sans MS"/>
              </a:rPr>
              <a:t>: </a:t>
            </a:r>
          </a:p>
          <a:p>
            <a:pPr indent="-228600" lvl="2" marL="1143000" marR="0" rtl="0" algn="l">
              <a:lnSpc>
                <a:spcPct val="115000"/>
              </a:lnSpc>
              <a:spcBef>
                <a:spcPts val="104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Maintainability</a:t>
            </a:r>
            <a:r>
              <a:rPr b="0" i="0" lang="en-US" sz="3600" u="none" cap="none" strike="noStrike">
                <a:solidFill>
                  <a:srgbClr val="000000"/>
                </a:solidFill>
                <a:latin typeface="Comic Sans MS"/>
                <a:ea typeface="Comic Sans MS"/>
                <a:cs typeface="Comic Sans MS"/>
                <a:sym typeface="Comic Sans MS"/>
              </a:rPr>
              <a:t>, </a:t>
            </a:r>
          </a:p>
          <a:p>
            <a:pPr indent="-228600" lvl="2" marL="1143000" marR="0" rtl="0" algn="l">
              <a:lnSpc>
                <a:spcPct val="115000"/>
              </a:lnSpc>
              <a:spcBef>
                <a:spcPts val="100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Portability, </a:t>
            </a:r>
          </a:p>
          <a:p>
            <a:pPr indent="-228600" lvl="2" marL="1143000" marR="0" rtl="0" algn="l">
              <a:lnSpc>
                <a:spcPct val="115000"/>
              </a:lnSpc>
              <a:spcBef>
                <a:spcPts val="100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Usability, </a:t>
            </a:r>
          </a:p>
          <a:p>
            <a:pPr indent="-228600" lvl="2" marL="1143000" marR="0" rtl="0" algn="l">
              <a:lnSpc>
                <a:spcPct val="115000"/>
              </a:lnSpc>
              <a:spcBef>
                <a:spcPts val="100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Security,</a:t>
            </a:r>
          </a:p>
          <a:p>
            <a:pPr indent="-228600" lvl="2" marL="1143000" marR="0" rtl="0" algn="l">
              <a:lnSpc>
                <a:spcPct val="115000"/>
              </a:lnSpc>
              <a:spcBef>
                <a:spcPts val="1000"/>
              </a:spcBef>
              <a:spcAft>
                <a:spcPts val="0"/>
              </a:spcAft>
              <a:buClr>
                <a:srgbClr val="000000"/>
              </a:buClr>
              <a:buSzPct val="45000"/>
              <a:buFont typeface="Noto Sans Symbols"/>
              <a:buChar char="●"/>
            </a:pPr>
            <a:r>
              <a:rPr b="0" i="0" lang="en-US" sz="4000" u="none" cap="none" strike="noStrike">
                <a:solidFill>
                  <a:srgbClr val="000000"/>
                </a:solidFill>
                <a:latin typeface="Comic Sans MS"/>
                <a:ea typeface="Comic Sans MS"/>
                <a:cs typeface="Comic Sans MS"/>
                <a:sym typeface="Comic Sans MS"/>
              </a:rPr>
              <a:t>Safety, etc.  </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idx="4294967295" type="title"/>
          </p:nvPr>
        </p:nvSpPr>
        <p:spPr>
          <a:xfrm>
            <a:off x="709612" y="-231775"/>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Nonfunctional Requirements</a:t>
            </a:r>
          </a:p>
        </p:txBody>
      </p:sp>
      <p:sp>
        <p:nvSpPr>
          <p:cNvPr id="529" name="Shape 529"/>
          <p:cNvSpPr txBox="1"/>
          <p:nvPr>
            <p:ph idx="4294967295" type="body"/>
          </p:nvPr>
        </p:nvSpPr>
        <p:spPr>
          <a:xfrm>
            <a:off x="282575" y="757237"/>
            <a:ext cx="9605962" cy="5688012"/>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1" i="0" lang="en-US" sz="4000" u="none" cap="none" strike="noStrike">
                <a:solidFill>
                  <a:srgbClr val="000099"/>
                </a:solidFill>
                <a:latin typeface="Comic Sans MS"/>
                <a:ea typeface="Comic Sans MS"/>
                <a:cs typeface="Comic Sans MS"/>
                <a:sym typeface="Comic Sans MS"/>
              </a:rPr>
              <a:t>Reliability issues </a:t>
            </a:r>
          </a:p>
          <a:p>
            <a:pPr indent="-342900" lvl="0" marL="342900" marR="0" rtl="0" algn="l">
              <a:lnSpc>
                <a:spcPct val="110000"/>
              </a:lnSpc>
              <a:spcBef>
                <a:spcPts val="1400"/>
              </a:spcBef>
              <a:spcAft>
                <a:spcPts val="0"/>
              </a:spcAft>
              <a:buClr>
                <a:srgbClr val="000000"/>
              </a:buClr>
              <a:buSzPct val="45000"/>
              <a:buFont typeface="Noto Sans Symbols"/>
              <a:buChar char="●"/>
            </a:pPr>
            <a:r>
              <a:rPr b="1" i="0" lang="en-US" sz="4000" u="none" cap="none" strike="noStrike">
                <a:solidFill>
                  <a:srgbClr val="000099"/>
                </a:solidFill>
                <a:latin typeface="Comic Sans MS"/>
                <a:ea typeface="Comic Sans MS"/>
                <a:cs typeface="Comic Sans MS"/>
                <a:sym typeface="Comic Sans MS"/>
              </a:rPr>
              <a:t>Performance issues:</a:t>
            </a:r>
          </a:p>
          <a:p>
            <a:pPr indent="-285750" lvl="1" marL="742950" marR="0" rtl="0" algn="l">
              <a:lnSpc>
                <a:spcPct val="110000"/>
              </a:lnSpc>
              <a:spcBef>
                <a:spcPts val="13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Example: How fast the system can produce results </a:t>
            </a:r>
          </a:p>
          <a:p>
            <a:pPr indent="-228600" lvl="2" marL="1143000" marR="0" rtl="0" algn="l">
              <a:lnSpc>
                <a:spcPct val="110000"/>
              </a:lnSpc>
              <a:spcBef>
                <a:spcPts val="12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so that it does not overload another system to which it supplies data, etc.</a:t>
            </a:r>
            <a:r>
              <a:rPr b="0" i="0" lang="en-US" sz="3200" u="none" cap="none" strike="noStrike">
                <a:solidFill>
                  <a:srgbClr val="000099"/>
                </a:solidFill>
                <a:latin typeface="Comic Sans MS"/>
                <a:ea typeface="Comic Sans MS"/>
                <a:cs typeface="Comic Sans MS"/>
                <a:sym typeface="Comic Sans MS"/>
              </a:rPr>
              <a:t> </a:t>
            </a:r>
          </a:p>
          <a:p>
            <a:pPr indent="-228600" lvl="2" marL="1143000" marR="0" rtl="0" algn="l">
              <a:lnSpc>
                <a:spcPct val="110000"/>
              </a:lnSpc>
              <a:spcBef>
                <a:spcPts val="1260"/>
              </a:spcBef>
              <a:spcAft>
                <a:spcPts val="0"/>
              </a:spcAft>
              <a:buClr>
                <a:schemeClr val="dk1"/>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Needs to be measurable  (verifiability)</a:t>
            </a:r>
          </a:p>
          <a:p>
            <a:pPr indent="-228600" lvl="2" marL="1143000" marR="0" rtl="0" algn="l">
              <a:lnSpc>
                <a:spcPct val="110000"/>
              </a:lnSpc>
              <a:spcBef>
                <a:spcPts val="1260"/>
              </a:spcBef>
              <a:spcAft>
                <a:spcPts val="0"/>
              </a:spcAft>
              <a:buClr>
                <a:schemeClr val="dk1"/>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Eg resp time should be xx 90% of the time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idx="4294967295" type="title"/>
          </p:nvPr>
        </p:nvSpPr>
        <p:spPr>
          <a:xfrm>
            <a:off x="0" y="-215900"/>
            <a:ext cx="10080625" cy="1114425"/>
          </a:xfrm>
          <a:prstGeom prst="rect">
            <a:avLst/>
          </a:prstGeom>
          <a:noFill/>
          <a:ln>
            <a:noFill/>
          </a:ln>
        </p:spPr>
        <p:txBody>
          <a:bodyPr anchorCtr="0" anchor="ctr" bIns="51575" lIns="19825" rIns="19825" wrap="square" tIns="515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Constraints</a:t>
            </a:r>
          </a:p>
        </p:txBody>
      </p:sp>
      <p:sp>
        <p:nvSpPr>
          <p:cNvPr id="535" name="Shape 535"/>
          <p:cNvSpPr txBox="1"/>
          <p:nvPr>
            <p:ph idx="4294967295" type="body"/>
          </p:nvPr>
        </p:nvSpPr>
        <p:spPr>
          <a:xfrm>
            <a:off x="269875" y="839787"/>
            <a:ext cx="9810750" cy="5521325"/>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Hardware to be used,</a:t>
            </a:r>
          </a:p>
          <a:p>
            <a:pPr indent="-342900" lvl="0" marL="342900" marR="0" rtl="0" algn="l">
              <a:lnSpc>
                <a:spcPct val="115000"/>
              </a:lnSpc>
              <a:spcBef>
                <a:spcPts val="132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Operating system </a:t>
            </a:r>
          </a:p>
          <a:p>
            <a:pPr indent="-285750" lvl="1" marL="742950" marR="0" rtl="0" algn="l">
              <a:lnSpc>
                <a:spcPct val="115000"/>
              </a:lnSpc>
              <a:spcBef>
                <a:spcPts val="124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or DBMS to be used</a:t>
            </a:r>
          </a:p>
          <a:p>
            <a:pPr indent="-342900" lvl="0" marL="342900" marR="0" rtl="0" algn="l">
              <a:lnSpc>
                <a:spcPct val="115000"/>
              </a:lnSpc>
              <a:spcBef>
                <a:spcPts val="128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Capabilities of I/O devices</a:t>
            </a:r>
          </a:p>
          <a:p>
            <a:pPr indent="-342900" lvl="0" marL="342900" marR="0" rtl="0" algn="l">
              <a:lnSpc>
                <a:spcPct val="115000"/>
              </a:lnSpc>
              <a:spcBef>
                <a:spcPts val="132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Standards compliance</a:t>
            </a:r>
          </a:p>
          <a:p>
            <a:pPr indent="-342900" lvl="0" marL="342900" marR="0" rtl="0" algn="l">
              <a:lnSpc>
                <a:spcPct val="115000"/>
              </a:lnSpc>
              <a:spcBef>
                <a:spcPts val="132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Data representations </a:t>
            </a:r>
          </a:p>
          <a:p>
            <a:pPr indent="-285750" lvl="1" marL="742950" marR="0" rtl="0" algn="l">
              <a:lnSpc>
                <a:spcPct val="115000"/>
              </a:lnSpc>
              <a:spcBef>
                <a:spcPts val="124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by the interfaced system</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9" name="Shape 539"/>
        <p:cNvGrpSpPr/>
        <p:nvPr/>
      </p:nvGrpSpPr>
      <p:grpSpPr>
        <a:xfrm>
          <a:off x="0" y="0"/>
          <a:ext cx="0" cy="0"/>
          <a:chOff x="0" y="0"/>
          <a:chExt cx="0" cy="0"/>
        </a:xfrm>
      </p:grpSpPr>
      <p:sp>
        <p:nvSpPr>
          <p:cNvPr id="540" name="Shape 540"/>
          <p:cNvSpPr txBox="1"/>
          <p:nvPr>
            <p:ph type="title"/>
          </p:nvPr>
        </p:nvSpPr>
        <p:spPr>
          <a:xfrm>
            <a:off x="488950" y="0"/>
            <a:ext cx="9240837" cy="100806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External Interface Requirements</a:t>
            </a:r>
          </a:p>
        </p:txBody>
      </p:sp>
      <p:sp>
        <p:nvSpPr>
          <p:cNvPr id="541" name="Shape 541"/>
          <p:cNvSpPr txBox="1"/>
          <p:nvPr>
            <p:ph idx="1" type="body"/>
          </p:nvPr>
        </p:nvSpPr>
        <p:spPr>
          <a:xfrm>
            <a:off x="420687" y="898525"/>
            <a:ext cx="9239250" cy="6492875"/>
          </a:xfrm>
          <a:prstGeom prst="rect">
            <a:avLst/>
          </a:prstGeom>
          <a:noFill/>
          <a:ln>
            <a:noFill/>
          </a:ln>
        </p:spPr>
        <p:txBody>
          <a:bodyPr anchorCtr="0" anchor="t" bIns="0" lIns="0" rIns="0" wrap="square" tIns="0">
            <a:noAutofit/>
          </a:bodyPr>
          <a:lstStyle/>
          <a:p>
            <a:pPr indent="-325437" lvl="0" marL="427037" marR="0" rtl="0" algn="l">
              <a:lnSpc>
                <a:spcPct val="150000"/>
              </a:lnSpc>
              <a:spcBef>
                <a:spcPts val="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User interfaces</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Hardware interfaces</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Software interfaces</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Communications interfaces with other systems</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4400" u="none" cap="none" strike="noStrike">
                <a:solidFill>
                  <a:srgbClr val="000000"/>
                </a:solidFill>
                <a:latin typeface="Comic Sans MS"/>
                <a:ea typeface="Comic Sans MS"/>
                <a:cs typeface="Comic Sans MS"/>
                <a:sym typeface="Comic Sans MS"/>
              </a:rPr>
              <a:t>File export formats</a:t>
            </a: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txBox="1"/>
          <p:nvPr>
            <p:ph idx="4294967295" type="title"/>
          </p:nvPr>
        </p:nvSpPr>
        <p:spPr>
          <a:xfrm>
            <a:off x="606425" y="-231775"/>
            <a:ext cx="8599487" cy="1254125"/>
          </a:xfrm>
          <a:prstGeom prst="rect">
            <a:avLst/>
          </a:prstGeom>
          <a:noFill/>
          <a:ln>
            <a:noFill/>
          </a:ln>
        </p:spPr>
        <p:txBody>
          <a:bodyPr anchorCtr="0" anchor="ctr" bIns="51575" lIns="19825" rIns="19825" wrap="square" tIns="515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Goals of Implementation</a:t>
            </a:r>
          </a:p>
        </p:txBody>
      </p:sp>
      <p:sp>
        <p:nvSpPr>
          <p:cNvPr id="548" name="Shape 548"/>
          <p:cNvSpPr txBox="1"/>
          <p:nvPr>
            <p:ph idx="4294967295" type="body"/>
          </p:nvPr>
        </p:nvSpPr>
        <p:spPr>
          <a:xfrm>
            <a:off x="265112" y="849312"/>
            <a:ext cx="9604375" cy="58166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400" u="none" cap="none" strike="noStrike">
                <a:solidFill>
                  <a:srgbClr val="000099"/>
                </a:solidFill>
                <a:latin typeface="Comic Sans MS"/>
                <a:ea typeface="Comic Sans MS"/>
                <a:cs typeface="Comic Sans MS"/>
                <a:sym typeface="Comic Sans MS"/>
              </a:rPr>
              <a:t>Goals describe things that are desirable of the system:</a:t>
            </a:r>
          </a:p>
          <a:p>
            <a:pPr indent="-285750" lvl="1" marL="742950" marR="0" rtl="0" algn="l">
              <a:lnSpc>
                <a:spcPct val="120000"/>
              </a:lnSpc>
              <a:spcBef>
                <a:spcPts val="126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But, would not be checked for compliance. </a:t>
            </a:r>
          </a:p>
          <a:p>
            <a:pPr indent="-285750" lvl="1" marL="742950" marR="0" rtl="0" algn="l">
              <a:lnSpc>
                <a:spcPct val="120000"/>
              </a:lnSpc>
              <a:spcBef>
                <a:spcPts val="12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For example, </a:t>
            </a:r>
          </a:p>
          <a:p>
            <a:pPr indent="-228600" lvl="2" marL="1143000" marR="0" rtl="0" algn="l">
              <a:lnSpc>
                <a:spcPct val="120000"/>
              </a:lnSpc>
              <a:spcBef>
                <a:spcPts val="114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Reusability issues</a:t>
            </a:r>
          </a:p>
          <a:p>
            <a:pPr indent="-228600" lvl="2" marL="1143000" marR="0" rtl="0" algn="l">
              <a:lnSpc>
                <a:spcPct val="120000"/>
              </a:lnSpc>
              <a:spcBef>
                <a:spcPts val="108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Functionalities to be developed in future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53" name="Shape 553"/>
        <p:cNvGrpSpPr/>
        <p:nvPr/>
      </p:nvGrpSpPr>
      <p:grpSpPr>
        <a:xfrm>
          <a:off x="0" y="0"/>
          <a:ext cx="0" cy="0"/>
          <a:chOff x="0" y="0"/>
          <a:chExt cx="0" cy="0"/>
        </a:xfrm>
      </p:grpSpPr>
      <p:sp>
        <p:nvSpPr>
          <p:cNvPr id="554" name="Shape 554"/>
          <p:cNvSpPr txBox="1"/>
          <p:nvPr>
            <p:ph idx="1" type="body"/>
          </p:nvPr>
        </p:nvSpPr>
        <p:spPr>
          <a:xfrm>
            <a:off x="111125" y="808037"/>
            <a:ext cx="8601075" cy="4972050"/>
          </a:xfrm>
          <a:prstGeom prst="rect">
            <a:avLst/>
          </a:prstGeom>
          <a:noFill/>
          <a:ln>
            <a:noFill/>
          </a:ln>
        </p:spPr>
        <p:txBody>
          <a:bodyPr anchorCtr="0" anchor="t" bIns="0" lIns="0" rIns="0" wrap="square" tIns="0">
            <a:noAutofit/>
          </a:bodyPr>
          <a:lstStyle/>
          <a:p>
            <a:pPr indent="-325437" lvl="0" marL="427037" marR="0" rtl="0" algn="l">
              <a:lnSpc>
                <a:spcPct val="100000"/>
              </a:lnSpc>
              <a:spcBef>
                <a:spcPts val="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Title</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Table of Contents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1.  Introduction</a:t>
            </a:r>
          </a:p>
          <a:p>
            <a:pPr indent="-287337" lvl="1" marL="858837" marR="0" rtl="0" algn="l">
              <a:lnSpc>
                <a:spcPct val="94000"/>
              </a:lnSpc>
              <a:spcBef>
                <a:spcPts val="240"/>
              </a:spcBef>
              <a:spcAft>
                <a:spcPts val="0"/>
              </a:spcAft>
              <a:buClr>
                <a:srgbClr val="000000"/>
              </a:buClr>
              <a:buSzPct val="75000"/>
              <a:buFont typeface="Noto Sans Symbols"/>
              <a:buChar char="–"/>
            </a:pPr>
            <a:r>
              <a:rPr b="0" i="0" lang="en-US" sz="2800" u="none" cap="none" strike="noStrike">
                <a:solidFill>
                  <a:srgbClr val="6600FF"/>
                </a:solidFill>
                <a:latin typeface="Comic Sans MS"/>
                <a:ea typeface="Comic Sans MS"/>
                <a:cs typeface="Comic Sans MS"/>
                <a:sym typeface="Comic Sans MS"/>
              </a:rPr>
              <a:t>1.1  Purpose</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6600FF"/>
                </a:solidFill>
                <a:latin typeface="Comic Sans MS"/>
                <a:ea typeface="Comic Sans MS"/>
                <a:cs typeface="Comic Sans MS"/>
                <a:sym typeface="Comic Sans MS"/>
              </a:rPr>
              <a:t>1.2  Scope</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6600FF"/>
                </a:solidFill>
                <a:latin typeface="Comic Sans MS"/>
                <a:ea typeface="Comic Sans MS"/>
                <a:cs typeface="Comic Sans MS"/>
                <a:sym typeface="Comic Sans MS"/>
              </a:rPr>
              <a:t>1.3  Definitions. Acronyms, and Abbreviations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6600FF"/>
                </a:solidFill>
                <a:latin typeface="Comic Sans MS"/>
                <a:ea typeface="Comic Sans MS"/>
                <a:cs typeface="Comic Sans MS"/>
                <a:sym typeface="Comic Sans MS"/>
              </a:rPr>
              <a:t>1.4  References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6600FF"/>
                </a:solidFill>
                <a:latin typeface="Comic Sans MS"/>
                <a:ea typeface="Comic Sans MS"/>
                <a:cs typeface="Comic Sans MS"/>
                <a:sym typeface="Comic Sans MS"/>
              </a:rPr>
              <a:t>1.5  Overview</a:t>
            </a:r>
          </a:p>
          <a:p>
            <a:pPr indent="-325437" lvl="0" marL="427037" marR="0" rtl="0" algn="l">
              <a:lnSpc>
                <a:spcPct val="100000"/>
              </a:lnSpc>
              <a:spcBef>
                <a:spcPts val="11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2. Overall Description</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3. </a:t>
            </a:r>
            <a:r>
              <a:rPr b="1" i="0" lang="en-US" sz="3200" u="none" cap="none" strike="noStrike">
                <a:solidFill>
                  <a:srgbClr val="008000"/>
                </a:solidFill>
                <a:latin typeface="Comic Sans MS"/>
                <a:ea typeface="Comic Sans MS"/>
                <a:cs typeface="Comic Sans MS"/>
                <a:sym typeface="Comic Sans MS"/>
              </a:rPr>
              <a:t>Specific Requirements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Appendices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Index</a:t>
            </a:r>
          </a:p>
          <a:p>
            <a:pPr indent="-325438" lvl="0" marL="427038" marR="0" rtl="0" algn="l">
              <a:lnSpc>
                <a:spcPct val="110000"/>
              </a:lnSpc>
              <a:spcBef>
                <a:spcPts val="700"/>
              </a:spcBef>
              <a:spcAft>
                <a:spcPts val="0"/>
              </a:spcAft>
              <a:buClr>
                <a:srgbClr val="000000"/>
              </a:buClr>
              <a:buSzPct val="45000"/>
              <a:buFont typeface="Noto Sans Symbols"/>
              <a:buNone/>
            </a:pPr>
            <a:r>
              <a:t/>
            </a:r>
            <a:endParaRPr b="0" i="0" sz="3200" u="none" cap="none" strike="noStrike">
              <a:solidFill>
                <a:srgbClr val="000000"/>
              </a:solidFill>
              <a:latin typeface="Comic Sans MS"/>
              <a:ea typeface="Comic Sans MS"/>
              <a:cs typeface="Comic Sans MS"/>
              <a:sym typeface="Comic Sans MS"/>
            </a:endParaRPr>
          </a:p>
        </p:txBody>
      </p:sp>
      <p:cxnSp>
        <p:nvCxnSpPr>
          <p:cNvPr id="555" name="Shape 555"/>
          <p:cNvCxnSpPr/>
          <p:nvPr/>
        </p:nvCxnSpPr>
        <p:spPr>
          <a:xfrm flipH="1">
            <a:off x="2892425" y="1543050"/>
            <a:ext cx="3800475" cy="1074737"/>
          </a:xfrm>
          <a:prstGeom prst="straightConnector1">
            <a:avLst/>
          </a:prstGeom>
          <a:noFill/>
          <a:ln cap="flat" cmpd="sng" w="9525">
            <a:solidFill>
              <a:schemeClr val="dk1"/>
            </a:solidFill>
            <a:prstDash val="solid"/>
            <a:miter lim="800000"/>
            <a:headEnd len="med" w="med" type="none"/>
            <a:tailEnd len="lg" w="lg" type="triangle"/>
          </a:ln>
        </p:spPr>
      </p:cxnSp>
      <p:sp>
        <p:nvSpPr>
          <p:cNvPr id="556" name="Shape 556"/>
          <p:cNvSpPr txBox="1"/>
          <p:nvPr>
            <p:ph type="title"/>
          </p:nvPr>
        </p:nvSpPr>
        <p:spPr>
          <a:xfrm>
            <a:off x="0" y="-246062"/>
            <a:ext cx="10080625" cy="1255712"/>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IEEE 830-1998 Standard for SRS</a:t>
            </a:r>
          </a:p>
        </p:txBody>
      </p:sp>
      <p:sp>
        <p:nvSpPr>
          <p:cNvPr id="557" name="Shape 557"/>
          <p:cNvSpPr/>
          <p:nvPr/>
        </p:nvSpPr>
        <p:spPr>
          <a:xfrm>
            <a:off x="361950" y="5414962"/>
            <a:ext cx="8782050" cy="957262"/>
          </a:xfrm>
          <a:prstGeom prst="roundRect">
            <a:avLst>
              <a:gd fmla="val 35" name="adj"/>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58" name="Shape 558"/>
          <p:cNvSpPr txBox="1"/>
          <p:nvPr/>
        </p:nvSpPr>
        <p:spPr>
          <a:xfrm>
            <a:off x="6646862" y="1270000"/>
            <a:ext cx="2638425"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purpose of this SRS</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intended audience</a:t>
            </a:r>
          </a:p>
        </p:txBody>
      </p:sp>
      <p:cxnSp>
        <p:nvCxnSpPr>
          <p:cNvPr id="559" name="Shape 559"/>
          <p:cNvCxnSpPr/>
          <p:nvPr/>
        </p:nvCxnSpPr>
        <p:spPr>
          <a:xfrm flipH="1">
            <a:off x="2655887" y="2487612"/>
            <a:ext cx="3384550" cy="581025"/>
          </a:xfrm>
          <a:prstGeom prst="straightConnector1">
            <a:avLst/>
          </a:prstGeom>
          <a:noFill/>
          <a:ln cap="flat" cmpd="sng" w="9525">
            <a:solidFill>
              <a:schemeClr val="dk1"/>
            </a:solidFill>
            <a:prstDash val="solid"/>
            <a:miter lim="800000"/>
            <a:headEnd len="med" w="med" type="none"/>
            <a:tailEnd len="lg" w="lg" type="triangle"/>
          </a:ln>
        </p:spPr>
      </p:cxnSp>
      <p:sp>
        <p:nvSpPr>
          <p:cNvPr id="560" name="Shape 560"/>
          <p:cNvSpPr txBox="1"/>
          <p:nvPr/>
        </p:nvSpPr>
        <p:spPr>
          <a:xfrm>
            <a:off x="5992812" y="2216150"/>
            <a:ext cx="4021137"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Identify the software product</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Enumerate what the system will and will not do</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user classes and benefits for each</a:t>
            </a:r>
          </a:p>
        </p:txBody>
      </p:sp>
      <p:cxnSp>
        <p:nvCxnSpPr>
          <p:cNvPr id="561" name="Shape 561"/>
          <p:cNvCxnSpPr/>
          <p:nvPr/>
        </p:nvCxnSpPr>
        <p:spPr>
          <a:xfrm rot="10800000">
            <a:off x="6446837" y="3878262"/>
            <a:ext cx="733425" cy="360362"/>
          </a:xfrm>
          <a:prstGeom prst="straightConnector1">
            <a:avLst/>
          </a:prstGeom>
          <a:noFill/>
          <a:ln cap="flat" cmpd="sng" w="9525">
            <a:solidFill>
              <a:schemeClr val="dk1"/>
            </a:solidFill>
            <a:prstDash val="solid"/>
            <a:miter lim="800000"/>
            <a:headEnd len="med" w="med" type="none"/>
            <a:tailEnd len="lg" w="lg" type="triangle"/>
          </a:ln>
        </p:spPr>
      </p:cxnSp>
      <p:sp>
        <p:nvSpPr>
          <p:cNvPr id="562" name="Shape 562"/>
          <p:cNvSpPr txBox="1"/>
          <p:nvPr/>
        </p:nvSpPr>
        <p:spPr>
          <a:xfrm>
            <a:off x="7132637" y="3965575"/>
            <a:ext cx="2892425"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Define the vocabulary of the SRS (may reference appendix)</a:t>
            </a:r>
          </a:p>
        </p:txBody>
      </p:sp>
      <p:cxnSp>
        <p:nvCxnSpPr>
          <p:cNvPr id="563" name="Shape 563"/>
          <p:cNvCxnSpPr/>
          <p:nvPr/>
        </p:nvCxnSpPr>
        <p:spPr>
          <a:xfrm rot="10800000">
            <a:off x="3575050" y="4265612"/>
            <a:ext cx="2293937" cy="725487"/>
          </a:xfrm>
          <a:prstGeom prst="straightConnector1">
            <a:avLst/>
          </a:prstGeom>
          <a:noFill/>
          <a:ln cap="flat" cmpd="sng" w="9525">
            <a:solidFill>
              <a:schemeClr val="dk1"/>
            </a:solidFill>
            <a:prstDash val="solid"/>
            <a:miter lim="800000"/>
            <a:headEnd len="med" w="med" type="none"/>
            <a:tailEnd len="lg" w="lg" type="triangle"/>
          </a:ln>
        </p:spPr>
      </p:cxnSp>
      <p:sp>
        <p:nvSpPr>
          <p:cNvPr id="564" name="Shape 564"/>
          <p:cNvSpPr txBox="1"/>
          <p:nvPr/>
        </p:nvSpPr>
        <p:spPr>
          <a:xfrm>
            <a:off x="5878512" y="4903787"/>
            <a:ext cx="4260850"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List all referenced documents including sources</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(e.g., </a:t>
            </a:r>
            <a:r>
              <a:rPr b="1" i="0" lang="en-US" sz="1300" u="sng">
                <a:solidFill>
                  <a:srgbClr val="339933"/>
                </a:solidFill>
                <a:latin typeface="Comic Sans MS"/>
                <a:ea typeface="Comic Sans MS"/>
                <a:cs typeface="Comic Sans MS"/>
                <a:sym typeface="Comic Sans MS"/>
              </a:rPr>
              <a:t>Use Case Model</a:t>
            </a:r>
            <a:r>
              <a:rPr b="1" i="0" lang="en-US" sz="1300" u="none">
                <a:solidFill>
                  <a:srgbClr val="339933"/>
                </a:solidFill>
                <a:latin typeface="Comic Sans MS"/>
                <a:ea typeface="Comic Sans MS"/>
                <a:cs typeface="Comic Sans MS"/>
                <a:sym typeface="Comic Sans MS"/>
              </a:rPr>
              <a:t> and </a:t>
            </a:r>
            <a:r>
              <a:rPr b="1" i="0" lang="en-US" sz="1300" u="sng">
                <a:solidFill>
                  <a:srgbClr val="339933"/>
                </a:solidFill>
                <a:latin typeface="Comic Sans MS"/>
                <a:ea typeface="Comic Sans MS"/>
                <a:cs typeface="Comic Sans MS"/>
                <a:sym typeface="Comic Sans MS"/>
              </a:rPr>
              <a:t>Problem Statement</a:t>
            </a:r>
            <a:r>
              <a:rPr b="1" i="0" lang="en-US" sz="1300" u="none">
                <a:solidFill>
                  <a:srgbClr val="339933"/>
                </a:solidFill>
                <a:latin typeface="Comic Sans MS"/>
                <a:ea typeface="Comic Sans MS"/>
                <a:cs typeface="Comic Sans MS"/>
                <a:sym typeface="Comic Sans MS"/>
              </a:rPr>
              <a:t>;  </a:t>
            </a:r>
            <a:r>
              <a:rPr b="1" i="0" lang="en-US" sz="1300" u="sng">
                <a:solidFill>
                  <a:srgbClr val="339933"/>
                </a:solidFill>
                <a:latin typeface="Comic Sans MS"/>
                <a:ea typeface="Comic Sans MS"/>
                <a:cs typeface="Comic Sans MS"/>
                <a:sym typeface="Comic Sans MS"/>
              </a:rPr>
              <a:t>Experts</a:t>
            </a:r>
            <a:r>
              <a:rPr b="1" i="0" lang="en-US" sz="1300" u="none">
                <a:solidFill>
                  <a:srgbClr val="339933"/>
                </a:solidFill>
                <a:latin typeface="Comic Sans MS"/>
                <a:ea typeface="Comic Sans MS"/>
                <a:cs typeface="Comic Sans MS"/>
                <a:sym typeface="Comic Sans MS"/>
              </a:rPr>
              <a:t> in the field)</a:t>
            </a:r>
          </a:p>
        </p:txBody>
      </p:sp>
      <p:sp>
        <p:nvSpPr>
          <p:cNvPr id="565" name="Shape 565"/>
          <p:cNvSpPr/>
          <p:nvPr/>
        </p:nvSpPr>
        <p:spPr>
          <a:xfrm>
            <a:off x="3230562" y="4856162"/>
            <a:ext cx="2835275" cy="1327150"/>
          </a:xfrm>
          <a:custGeom>
            <a:pathLst>
              <a:path extrusionOk="0" h="120000" w="120000">
                <a:moveTo>
                  <a:pt x="119999" y="119999"/>
                </a:moveTo>
                <a:cubicBezTo>
                  <a:pt x="108598" y="104571"/>
                  <a:pt x="71507" y="47208"/>
                  <a:pt x="51519" y="27164"/>
                </a:cubicBezTo>
                <a:cubicBezTo>
                  <a:pt x="31530" y="7120"/>
                  <a:pt x="10697" y="5670"/>
                  <a:pt x="0" y="0"/>
                </a:cubicBezTo>
              </a:path>
            </a:pathLst>
          </a:cu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66" name="Shape 566"/>
          <p:cNvSpPr txBox="1"/>
          <p:nvPr/>
        </p:nvSpPr>
        <p:spPr>
          <a:xfrm>
            <a:off x="6016625" y="5908675"/>
            <a:ext cx="3768725"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the content of the rest of the SRS</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how the SRS is organized</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71" name="Shape 571"/>
        <p:cNvGrpSpPr/>
        <p:nvPr/>
      </p:nvGrpSpPr>
      <p:grpSpPr>
        <a:xfrm>
          <a:off x="0" y="0"/>
          <a:ext cx="0" cy="0"/>
          <a:chOff x="0" y="0"/>
          <a:chExt cx="0" cy="0"/>
        </a:xfrm>
      </p:grpSpPr>
      <p:sp>
        <p:nvSpPr>
          <p:cNvPr id="572" name="Shape 572"/>
          <p:cNvSpPr txBox="1"/>
          <p:nvPr>
            <p:ph type="title"/>
          </p:nvPr>
        </p:nvSpPr>
        <p:spPr>
          <a:xfrm>
            <a:off x="503237" y="-171450"/>
            <a:ext cx="9340850" cy="1255712"/>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IEEE 830-1998 Standard – Section 2 of SRS</a:t>
            </a:r>
          </a:p>
        </p:txBody>
      </p:sp>
      <p:sp>
        <p:nvSpPr>
          <p:cNvPr id="573" name="Shape 573"/>
          <p:cNvSpPr txBox="1"/>
          <p:nvPr>
            <p:ph idx="1" type="body"/>
          </p:nvPr>
        </p:nvSpPr>
        <p:spPr>
          <a:xfrm>
            <a:off x="168275" y="822325"/>
            <a:ext cx="8601075" cy="4972050"/>
          </a:xfrm>
          <a:prstGeom prst="rect">
            <a:avLst/>
          </a:prstGeom>
          <a:noFill/>
          <a:ln>
            <a:noFill/>
          </a:ln>
        </p:spPr>
        <p:txBody>
          <a:bodyPr anchorCtr="0" anchor="t" bIns="0" lIns="0" rIns="0" wrap="square" tIns="0">
            <a:noAutofit/>
          </a:bodyPr>
          <a:lstStyle/>
          <a:p>
            <a:pPr indent="-325437" lvl="0" marL="427037" marR="0" rtl="0" algn="l">
              <a:lnSpc>
                <a:spcPct val="100000"/>
              </a:lnSpc>
              <a:spcBef>
                <a:spcPts val="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Title</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Table of Contents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1.  Introduction</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2.  </a:t>
            </a:r>
            <a:r>
              <a:rPr b="0" i="0" lang="en-US" sz="3200" u="none" cap="none" strike="noStrike">
                <a:solidFill>
                  <a:srgbClr val="0000CC"/>
                </a:solidFill>
                <a:latin typeface="Comic Sans MS"/>
                <a:ea typeface="Comic Sans MS"/>
                <a:cs typeface="Comic Sans MS"/>
                <a:sym typeface="Comic Sans MS"/>
              </a:rPr>
              <a:t>Overall Description</a:t>
            </a:r>
          </a:p>
          <a:p>
            <a:pPr indent="-287337" lvl="1" marL="858837" marR="0" rtl="0" algn="l">
              <a:lnSpc>
                <a:spcPct val="94000"/>
              </a:lnSpc>
              <a:spcBef>
                <a:spcPts val="2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2.1  Product Perspective</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2.2  Product Functions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2.3  User Characteristics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2.4  Constraints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CC"/>
                </a:solidFill>
                <a:latin typeface="Comic Sans MS"/>
                <a:ea typeface="Comic Sans MS"/>
                <a:cs typeface="Comic Sans MS"/>
                <a:sym typeface="Comic Sans MS"/>
              </a:rPr>
              <a:t>2.5  Assumptions and Dependencies</a:t>
            </a:r>
          </a:p>
          <a:p>
            <a:pPr indent="-325437" lvl="0" marL="427037" marR="0" rtl="0" algn="l">
              <a:lnSpc>
                <a:spcPct val="100000"/>
              </a:lnSpc>
              <a:spcBef>
                <a:spcPts val="11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3. Specific Requirements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4. Appendices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5. Index</a:t>
            </a:r>
          </a:p>
        </p:txBody>
      </p:sp>
      <p:cxnSp>
        <p:nvCxnSpPr>
          <p:cNvPr id="574" name="Shape 574"/>
          <p:cNvCxnSpPr/>
          <p:nvPr/>
        </p:nvCxnSpPr>
        <p:spPr>
          <a:xfrm flipH="1">
            <a:off x="3951287" y="1498600"/>
            <a:ext cx="561975" cy="1527175"/>
          </a:xfrm>
          <a:prstGeom prst="straightConnector1">
            <a:avLst/>
          </a:prstGeom>
          <a:noFill/>
          <a:ln cap="flat" cmpd="sng" w="9525">
            <a:solidFill>
              <a:schemeClr val="dk1"/>
            </a:solidFill>
            <a:prstDash val="solid"/>
            <a:miter lim="800000"/>
            <a:headEnd len="med" w="med" type="none"/>
            <a:tailEnd len="lg" w="lg" type="triangle"/>
          </a:ln>
        </p:spPr>
      </p:cxnSp>
      <p:sp>
        <p:nvSpPr>
          <p:cNvPr id="575" name="Shape 575"/>
          <p:cNvSpPr txBox="1"/>
          <p:nvPr/>
        </p:nvSpPr>
        <p:spPr>
          <a:xfrm>
            <a:off x="2994025" y="1006475"/>
            <a:ext cx="7034212" cy="869950"/>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Present the business case and operational concept of the system</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how the proposed system fits into the business context</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external interfaces: system, user, hardware, software, communication</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constraints: memory, operational, site adaptation</a:t>
            </a:r>
          </a:p>
        </p:txBody>
      </p:sp>
      <p:cxnSp>
        <p:nvCxnSpPr>
          <p:cNvPr id="576" name="Shape 576"/>
          <p:cNvCxnSpPr/>
          <p:nvPr/>
        </p:nvCxnSpPr>
        <p:spPr>
          <a:xfrm flipH="1">
            <a:off x="4130675" y="2749550"/>
            <a:ext cx="1300162" cy="898525"/>
          </a:xfrm>
          <a:prstGeom prst="straightConnector1">
            <a:avLst/>
          </a:prstGeom>
          <a:noFill/>
          <a:ln cap="flat" cmpd="sng" w="9525">
            <a:solidFill>
              <a:schemeClr val="dk1"/>
            </a:solidFill>
            <a:prstDash val="solid"/>
            <a:miter lim="800000"/>
            <a:headEnd len="med" w="med" type="none"/>
            <a:tailEnd len="lg" w="lg" type="triangle"/>
          </a:ln>
        </p:spPr>
      </p:cxnSp>
      <p:cxnSp>
        <p:nvCxnSpPr>
          <p:cNvPr id="577" name="Shape 577"/>
          <p:cNvCxnSpPr/>
          <p:nvPr/>
        </p:nvCxnSpPr>
        <p:spPr>
          <a:xfrm flipH="1">
            <a:off x="4232275" y="3887787"/>
            <a:ext cx="1730375" cy="250825"/>
          </a:xfrm>
          <a:prstGeom prst="straightConnector1">
            <a:avLst/>
          </a:prstGeom>
          <a:noFill/>
          <a:ln cap="flat" cmpd="sng" w="9525">
            <a:solidFill>
              <a:schemeClr val="dk1"/>
            </a:solidFill>
            <a:prstDash val="solid"/>
            <a:miter lim="800000"/>
            <a:headEnd len="med" w="med" type="none"/>
            <a:tailEnd len="lg" w="lg" type="triangle"/>
          </a:ln>
        </p:spPr>
      </p:cxnSp>
      <p:sp>
        <p:nvSpPr>
          <p:cNvPr id="578" name="Shape 578"/>
          <p:cNvSpPr txBox="1"/>
          <p:nvPr/>
        </p:nvSpPr>
        <p:spPr>
          <a:xfrm>
            <a:off x="5915025" y="3614737"/>
            <a:ext cx="3321050"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and justify technical skills and capabilities of each user class</a:t>
            </a:r>
          </a:p>
        </p:txBody>
      </p:sp>
      <p:sp>
        <p:nvSpPr>
          <p:cNvPr id="579" name="Shape 579"/>
          <p:cNvSpPr txBox="1"/>
          <p:nvPr/>
        </p:nvSpPr>
        <p:spPr>
          <a:xfrm>
            <a:off x="5338762" y="2365375"/>
            <a:ext cx="4721225" cy="869950"/>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Summarize the major functional capabilities</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Include the Use Case Diagram and supporting narrative</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(identify actors and use cases)</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Include Data Flow Diagram if appropriate</a:t>
            </a:r>
          </a:p>
        </p:txBody>
      </p:sp>
      <p:sp>
        <p:nvSpPr>
          <p:cNvPr id="580" name="Shape 580"/>
          <p:cNvSpPr/>
          <p:nvPr/>
        </p:nvSpPr>
        <p:spPr>
          <a:xfrm>
            <a:off x="3768725" y="4822825"/>
            <a:ext cx="4383087" cy="1143000"/>
          </a:xfrm>
          <a:custGeom>
            <a:pathLst>
              <a:path extrusionOk="0" h="120000" w="120000">
                <a:moveTo>
                  <a:pt x="120000" y="120000"/>
                </a:moveTo>
                <a:cubicBezTo>
                  <a:pt x="116119" y="104220"/>
                  <a:pt x="116598" y="45688"/>
                  <a:pt x="96622" y="25688"/>
                </a:cubicBezTo>
                <a:cubicBezTo>
                  <a:pt x="76646" y="5688"/>
                  <a:pt x="20119" y="5321"/>
                  <a:pt x="0" y="0"/>
                </a:cubicBezTo>
              </a:path>
            </a:pathLst>
          </a:cu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81" name="Shape 581"/>
          <p:cNvSpPr txBox="1"/>
          <p:nvPr/>
        </p:nvSpPr>
        <p:spPr>
          <a:xfrm>
            <a:off x="5522912" y="5751512"/>
            <a:ext cx="4722812" cy="869950"/>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Describe other constraints that will limit developer’s options; e.g., regulatory policies; target platform, database, network software and protocols, development standards requirements</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0" y="0"/>
            <a:ext cx="10053743" cy="3646487"/>
          </a:xfrm>
          <a:prstGeom prst="rect">
            <a:avLst/>
          </a:prstGeom>
          <a:noFill/>
          <a:ln>
            <a:noFill/>
          </a:ln>
        </p:spPr>
      </p:pic>
      <p:pic>
        <p:nvPicPr>
          <p:cNvPr id="159" name="Shape 159"/>
          <p:cNvPicPr preferRelativeResize="0"/>
          <p:nvPr/>
        </p:nvPicPr>
        <p:blipFill rotWithShape="1">
          <a:blip r:embed="rId4">
            <a:alphaModFix/>
          </a:blip>
          <a:srcRect b="0" l="0" r="0" t="0"/>
          <a:stretch/>
        </p:blipFill>
        <p:spPr>
          <a:xfrm>
            <a:off x="0" y="3575050"/>
            <a:ext cx="10053743" cy="3519487"/>
          </a:xfrm>
          <a:prstGeom prst="rect">
            <a:avLst/>
          </a:prstGeom>
          <a:noFill/>
          <a:ln>
            <a:noFill/>
          </a:ln>
        </p:spPr>
      </p:pic>
      <p:sp>
        <p:nvSpPr>
          <p:cNvPr id="160" name="Shape 160"/>
          <p:cNvSpPr txBox="1"/>
          <p:nvPr/>
        </p:nvSpPr>
        <p:spPr>
          <a:xfrm>
            <a:off x="87312" y="6834187"/>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86" name="Shape 586"/>
        <p:cNvGrpSpPr/>
        <p:nvPr/>
      </p:nvGrpSpPr>
      <p:grpSpPr>
        <a:xfrm>
          <a:off x="0" y="0"/>
          <a:ext cx="0" cy="0"/>
          <a:chOff x="0" y="0"/>
          <a:chExt cx="0" cy="0"/>
        </a:xfrm>
      </p:grpSpPr>
      <p:sp>
        <p:nvSpPr>
          <p:cNvPr id="587" name="Shape 587"/>
          <p:cNvSpPr txBox="1"/>
          <p:nvPr>
            <p:ph type="title"/>
          </p:nvPr>
        </p:nvSpPr>
        <p:spPr>
          <a:xfrm>
            <a:off x="739775" y="-339725"/>
            <a:ext cx="9340850" cy="1255712"/>
          </a:xfrm>
          <a:prstGeom prst="rect">
            <a:avLst/>
          </a:prstGeom>
          <a:noFill/>
          <a:ln>
            <a:noFill/>
          </a:ln>
        </p:spPr>
        <p:txBody>
          <a:bodyPr anchorCtr="0" anchor="ctr" bIns="0" lIns="0" rIns="0" wrap="square" tIns="0">
            <a:noAutofit/>
          </a:bodyPr>
          <a:lstStyle/>
          <a:p>
            <a:pPr indent="-80010" lvl="0" marL="0" marR="0" rtl="0" algn="ctr">
              <a:lnSpc>
                <a:spcPct val="94000"/>
              </a:lnSpc>
              <a:spcBef>
                <a:spcPts val="0"/>
              </a:spcBef>
              <a:spcAft>
                <a:spcPts val="0"/>
              </a:spcAft>
              <a:buClr>
                <a:srgbClr val="000000"/>
              </a:buClr>
              <a:buSzPct val="45000"/>
              <a:buFont typeface="Noto Sans Symbols"/>
              <a:buNone/>
            </a:pPr>
            <a:r>
              <a:rPr b="1" i="0" lang="en-US" sz="2800" u="none" cap="none" strike="noStrike">
                <a:solidFill>
                  <a:schemeClr val="dk1"/>
                </a:solidFill>
                <a:latin typeface="Comic Sans MS"/>
                <a:ea typeface="Comic Sans MS"/>
                <a:cs typeface="Comic Sans MS"/>
                <a:sym typeface="Comic Sans MS"/>
              </a:rPr>
              <a:t>IEEE 830-1998 Standard – Section 3 of SRS (1)</a:t>
            </a:r>
          </a:p>
        </p:txBody>
      </p:sp>
      <p:sp>
        <p:nvSpPr>
          <p:cNvPr id="588" name="Shape 588"/>
          <p:cNvSpPr txBox="1"/>
          <p:nvPr>
            <p:ph idx="1" type="body"/>
          </p:nvPr>
        </p:nvSpPr>
        <p:spPr>
          <a:xfrm>
            <a:off x="266700" y="660400"/>
            <a:ext cx="8601075" cy="4972050"/>
          </a:xfrm>
          <a:prstGeom prst="rect">
            <a:avLst/>
          </a:prstGeom>
          <a:noFill/>
          <a:ln>
            <a:noFill/>
          </a:ln>
        </p:spPr>
        <p:txBody>
          <a:bodyPr anchorCtr="0" anchor="t" bIns="0" lIns="0" rIns="0" wrap="square" tIns="0">
            <a:noAutofit/>
          </a:bodyPr>
          <a:lstStyle/>
          <a:p>
            <a:pPr indent="-325437" lvl="0" marL="427037" marR="0" rtl="0" algn="l">
              <a:lnSpc>
                <a:spcPct val="100000"/>
              </a:lnSpc>
              <a:spcBef>
                <a:spcPts val="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a:t>
            </a:r>
          </a:p>
          <a:p>
            <a:pPr indent="-325437" lvl="0" marL="427037" marR="0" rtl="0" algn="l">
              <a:lnSpc>
                <a:spcPct val="100000"/>
              </a:lnSpc>
              <a:spcBef>
                <a:spcPts val="1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1.  Introduction</a:t>
            </a:r>
          </a:p>
          <a:p>
            <a:pPr indent="-325437" lvl="0" marL="427037" marR="0" rtl="0" algn="l">
              <a:lnSpc>
                <a:spcPct val="100000"/>
              </a:lnSpc>
              <a:spcBef>
                <a:spcPts val="1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2.  Overall Description</a:t>
            </a:r>
          </a:p>
          <a:p>
            <a:pPr indent="-325437" lvl="0" marL="427037" marR="0" rtl="0" algn="l">
              <a:lnSpc>
                <a:spcPct val="100000"/>
              </a:lnSpc>
              <a:spcBef>
                <a:spcPts val="1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3.  Specific Requirements</a:t>
            </a:r>
          </a:p>
          <a:p>
            <a:pPr indent="-287337" lvl="1" marL="858837" marR="0" rtl="0" algn="l">
              <a:lnSpc>
                <a:spcPct val="94000"/>
              </a:lnSpc>
              <a:spcBef>
                <a:spcPts val="1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3.1  External Interfaces</a:t>
            </a:r>
          </a:p>
          <a:p>
            <a:pPr indent="-287337" lvl="1" marL="858837" marR="0" rtl="0" algn="l">
              <a:lnSpc>
                <a:spcPct val="94000"/>
              </a:lnSpc>
              <a:spcBef>
                <a:spcPts val="1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3.2  Functions</a:t>
            </a:r>
          </a:p>
          <a:p>
            <a:pPr indent="-287337" lvl="1" marL="858837" marR="0" rtl="0" algn="l">
              <a:lnSpc>
                <a:spcPct val="94000"/>
              </a:lnSpc>
              <a:spcBef>
                <a:spcPts val="1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3.3  Performance Requirements</a:t>
            </a:r>
          </a:p>
          <a:p>
            <a:pPr indent="-287337" lvl="1" marL="858837" marR="0" rtl="0" algn="l">
              <a:lnSpc>
                <a:spcPct val="94000"/>
              </a:lnSpc>
              <a:spcBef>
                <a:spcPts val="1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3.4  Logical Database Requirements</a:t>
            </a:r>
          </a:p>
          <a:p>
            <a:pPr indent="-287337" lvl="1" marL="858837" marR="0" rtl="0" algn="l">
              <a:lnSpc>
                <a:spcPct val="94000"/>
              </a:lnSpc>
              <a:spcBef>
                <a:spcPts val="1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3.5  Design Constraints</a:t>
            </a:r>
          </a:p>
          <a:p>
            <a:pPr indent="-287337" lvl="1" marL="858837" marR="0" rtl="0" algn="l">
              <a:lnSpc>
                <a:spcPct val="94000"/>
              </a:lnSpc>
              <a:spcBef>
                <a:spcPts val="1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3.6  Software System Quality Attributes</a:t>
            </a:r>
          </a:p>
          <a:p>
            <a:pPr indent="-287337" lvl="1" marL="858837" marR="0" rtl="0" algn="l">
              <a:lnSpc>
                <a:spcPct val="94000"/>
              </a:lnSpc>
              <a:spcBef>
                <a:spcPts val="10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3.7  Object Oriented Models</a:t>
            </a:r>
          </a:p>
          <a:p>
            <a:pPr indent="-325437" lvl="0" marL="427037" marR="0" rtl="0" algn="l">
              <a:lnSpc>
                <a:spcPct val="100000"/>
              </a:lnSpc>
              <a:spcBef>
                <a:spcPts val="10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4. Appendices</a:t>
            </a:r>
          </a:p>
          <a:p>
            <a:pPr indent="-325437" lvl="0" marL="427037" marR="0" rtl="0" algn="l">
              <a:lnSpc>
                <a:spcPct val="100000"/>
              </a:lnSpc>
              <a:spcBef>
                <a:spcPts val="1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5. Index</a:t>
            </a:r>
          </a:p>
        </p:txBody>
      </p:sp>
      <p:cxnSp>
        <p:nvCxnSpPr>
          <p:cNvPr id="589" name="Shape 589"/>
          <p:cNvCxnSpPr/>
          <p:nvPr/>
        </p:nvCxnSpPr>
        <p:spPr>
          <a:xfrm rot="10800000">
            <a:off x="4541837" y="2598737"/>
            <a:ext cx="674687" cy="3175"/>
          </a:xfrm>
          <a:prstGeom prst="straightConnector1">
            <a:avLst/>
          </a:prstGeom>
          <a:noFill/>
          <a:ln cap="flat" cmpd="sng" w="9525">
            <a:solidFill>
              <a:schemeClr val="dk1"/>
            </a:solidFill>
            <a:prstDash val="solid"/>
            <a:miter lim="800000"/>
            <a:headEnd len="med" w="med" type="none"/>
            <a:tailEnd len="lg" w="lg" type="triangle"/>
          </a:ln>
        </p:spPr>
      </p:cxnSp>
      <p:sp>
        <p:nvSpPr>
          <p:cNvPr id="590" name="Shape 590"/>
          <p:cNvSpPr txBox="1"/>
          <p:nvPr/>
        </p:nvSpPr>
        <p:spPr>
          <a:xfrm>
            <a:off x="5124450" y="1390650"/>
            <a:ext cx="4721225" cy="4521200"/>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Specify software requirements in sufficient </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detail to enable designers to design a system to satisfy those requirements and testers to verify </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requirements</a:t>
            </a:r>
          </a:p>
          <a:p>
            <a:pPr indent="-82550" lvl="0" marL="0" marR="0" rtl="0" algn="l">
              <a:lnSpc>
                <a:spcPct val="104000"/>
              </a:lnSpc>
              <a:spcBef>
                <a:spcPts val="0"/>
              </a:spcBef>
              <a:spcAft>
                <a:spcPts val="0"/>
              </a:spcAft>
              <a:buClr>
                <a:srgbClr val="000000"/>
              </a:buClr>
              <a:buSzPct val="100000"/>
              <a:buFont typeface="Times New Roman"/>
              <a:buNone/>
            </a:pPr>
            <a:r>
              <a:t/>
            </a:r>
            <a:endParaRPr b="1" i="0" sz="1300" u="none">
              <a:solidFill>
                <a:srgbClr val="339933"/>
              </a:solidFill>
              <a:latin typeface="Comic Sans MS"/>
              <a:ea typeface="Comic Sans MS"/>
              <a:cs typeface="Comic Sans MS"/>
              <a:sym typeface="Comic Sans MS"/>
            </a:endParaRPr>
          </a:p>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State requirements that are externally perceivable by users, operators, or externally connected systems</a:t>
            </a:r>
          </a:p>
          <a:p>
            <a:pPr indent="-82550" lvl="0" marL="0" marR="0" rtl="0" algn="l">
              <a:lnSpc>
                <a:spcPct val="104000"/>
              </a:lnSpc>
              <a:spcBef>
                <a:spcPts val="0"/>
              </a:spcBef>
              <a:spcAft>
                <a:spcPts val="0"/>
              </a:spcAft>
              <a:buClr>
                <a:srgbClr val="000000"/>
              </a:buClr>
              <a:buSzPct val="100000"/>
              <a:buFont typeface="Times New Roman"/>
              <a:buNone/>
            </a:pPr>
            <a:r>
              <a:t/>
            </a:r>
            <a:endParaRPr b="1" i="0" sz="1300" u="none">
              <a:solidFill>
                <a:srgbClr val="339933"/>
              </a:solidFill>
              <a:latin typeface="Comic Sans MS"/>
              <a:ea typeface="Comic Sans MS"/>
              <a:cs typeface="Comic Sans MS"/>
              <a:sym typeface="Comic Sans MS"/>
            </a:endParaRPr>
          </a:p>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Requirements should include, at a minimum, a description of every input (stimulus) into the system, every output (response) from the system, and all functions performed by the system in response to an input or in support of an output</a:t>
            </a:r>
          </a:p>
          <a:p>
            <a:pPr indent="-82550" lvl="0" marL="0" marR="0" rtl="0" algn="l">
              <a:lnSpc>
                <a:spcPct val="104000"/>
              </a:lnSpc>
              <a:spcBef>
                <a:spcPts val="0"/>
              </a:spcBef>
              <a:spcAft>
                <a:spcPts val="0"/>
              </a:spcAft>
              <a:buClr>
                <a:srgbClr val="000000"/>
              </a:buClr>
              <a:buSzPct val="100000"/>
              <a:buFont typeface="Times New Roman"/>
              <a:buNone/>
            </a:pPr>
            <a:r>
              <a:t/>
            </a:r>
            <a:endParaRPr b="1" i="0" sz="1300" u="none">
              <a:solidFill>
                <a:srgbClr val="339933"/>
              </a:solidFill>
              <a:latin typeface="Comic Sans MS"/>
              <a:ea typeface="Comic Sans MS"/>
              <a:cs typeface="Comic Sans MS"/>
              <a:sym typeface="Comic Sans MS"/>
            </a:endParaRPr>
          </a:p>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(a)  Requirements should have characteristics of</a:t>
            </a:r>
          </a:p>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       high quality requirements</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(b)  Requirements should be cross-referenced to</a:t>
            </a:r>
          </a:p>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       their source.</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(c)  Requirements should be uniquely identifiable</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(d)  Requirements should be organized to </a:t>
            </a:r>
          </a:p>
          <a:p>
            <a:pPr indent="-82550" lvl="0" marL="0" marR="0" rtl="0" algn="l">
              <a:lnSpc>
                <a:spcPct val="104000"/>
              </a:lnSpc>
              <a:spcBef>
                <a:spcPts val="0"/>
              </a:spcBef>
              <a:spcAft>
                <a:spcPts val="0"/>
              </a:spcAft>
              <a:buClr>
                <a:srgbClr val="339933"/>
              </a:buClr>
              <a:buSzPct val="100000"/>
              <a:buFont typeface="Comic Sans MS"/>
              <a:buNone/>
            </a:pPr>
            <a:r>
              <a:rPr b="1" i="0" lang="en-US" sz="1300" u="none">
                <a:solidFill>
                  <a:srgbClr val="339933"/>
                </a:solidFill>
                <a:latin typeface="Comic Sans MS"/>
                <a:ea typeface="Comic Sans MS"/>
                <a:cs typeface="Comic Sans MS"/>
                <a:sym typeface="Comic Sans MS"/>
              </a:rPr>
              <a:t>       maximize readability</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95" name="Shape 595"/>
        <p:cNvGrpSpPr/>
        <p:nvPr/>
      </p:nvGrpSpPr>
      <p:grpSpPr>
        <a:xfrm>
          <a:off x="0" y="0"/>
          <a:ext cx="0" cy="0"/>
          <a:chOff x="0" y="0"/>
          <a:chExt cx="0" cy="0"/>
        </a:xfrm>
      </p:grpSpPr>
      <p:sp>
        <p:nvSpPr>
          <p:cNvPr id="596" name="Shape 596"/>
          <p:cNvSpPr txBox="1"/>
          <p:nvPr>
            <p:ph idx="1" type="body"/>
          </p:nvPr>
        </p:nvSpPr>
        <p:spPr>
          <a:xfrm>
            <a:off x="180975" y="617537"/>
            <a:ext cx="9117012" cy="6034087"/>
          </a:xfrm>
          <a:prstGeom prst="rect">
            <a:avLst/>
          </a:prstGeom>
          <a:noFill/>
          <a:ln>
            <a:noFill/>
          </a:ln>
        </p:spPr>
        <p:txBody>
          <a:bodyPr anchorCtr="0" anchor="t" bIns="0" lIns="0" rIns="0" wrap="square" tIns="0">
            <a:noAutofit/>
          </a:bodyPr>
          <a:lstStyle/>
          <a:p>
            <a:pPr indent="-325437" lvl="0" marL="427037" marR="0" rtl="0" algn="l">
              <a:lnSpc>
                <a:spcPct val="100000"/>
              </a:lnSpc>
              <a:spcBef>
                <a:spcPts val="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1.  Introduction</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2.  Overall Description</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3.  Specific Requirements</a:t>
            </a:r>
          </a:p>
          <a:p>
            <a:pPr indent="-287337" lvl="1" marL="858837" marR="0" rtl="0" algn="l">
              <a:lnSpc>
                <a:spcPct val="94000"/>
              </a:lnSpc>
              <a:spcBef>
                <a:spcPts val="2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3.1  External Interfaces </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3.2  Functions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3.3  Performance Requirements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3.4  Logical Database Requirements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3.5  Design Constraints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3.6  Software System Quality Attributes</a:t>
            </a:r>
          </a:p>
          <a:p>
            <a:pPr indent="-287337" lvl="1" marL="858837" marR="0" rtl="0" algn="l">
              <a:lnSpc>
                <a:spcPct val="94000"/>
              </a:lnSpc>
              <a:spcBef>
                <a:spcPts val="11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3.7  Object Oriented Models</a:t>
            </a:r>
          </a:p>
          <a:p>
            <a:pPr indent="-325437" lvl="0" marL="427037" marR="0" rtl="0" algn="l">
              <a:lnSpc>
                <a:spcPct val="100000"/>
              </a:lnSpc>
              <a:spcBef>
                <a:spcPts val="11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4. Appendices</a:t>
            </a:r>
          </a:p>
          <a:p>
            <a:pPr indent="-325437" lvl="0" marL="427037" marR="0" rtl="0" algn="l">
              <a:lnSpc>
                <a:spcPct val="100000"/>
              </a:lnSpc>
              <a:spcBef>
                <a:spcPts val="26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5. Index</a:t>
            </a:r>
          </a:p>
        </p:txBody>
      </p:sp>
      <p:sp>
        <p:nvSpPr>
          <p:cNvPr id="597" name="Shape 597"/>
          <p:cNvSpPr txBox="1"/>
          <p:nvPr>
            <p:ph type="title"/>
          </p:nvPr>
        </p:nvSpPr>
        <p:spPr>
          <a:xfrm>
            <a:off x="0" y="-217487"/>
            <a:ext cx="10080625" cy="1255712"/>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IEEE 830-1998 Standard – Section 3 of SRS (2)</a:t>
            </a:r>
          </a:p>
        </p:txBody>
      </p:sp>
      <p:sp>
        <p:nvSpPr>
          <p:cNvPr id="598" name="Shape 598"/>
          <p:cNvSpPr/>
          <p:nvPr/>
        </p:nvSpPr>
        <p:spPr>
          <a:xfrm>
            <a:off x="4206875" y="1482725"/>
            <a:ext cx="1490662" cy="1393825"/>
          </a:xfrm>
          <a:custGeom>
            <a:pathLst>
              <a:path extrusionOk="0" h="120000" w="120000">
                <a:moveTo>
                  <a:pt x="120000" y="0"/>
                </a:moveTo>
                <a:cubicBezTo>
                  <a:pt x="109847" y="15527"/>
                  <a:pt x="78260" y="73417"/>
                  <a:pt x="58237" y="93467"/>
                </a:cubicBezTo>
                <a:cubicBezTo>
                  <a:pt x="38213" y="113517"/>
                  <a:pt x="12126" y="114422"/>
                  <a:pt x="0" y="120000"/>
                </a:cubicBezTo>
              </a:path>
            </a:pathLst>
          </a:cu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599" name="Shape 599"/>
          <p:cNvSpPr txBox="1"/>
          <p:nvPr/>
        </p:nvSpPr>
        <p:spPr>
          <a:xfrm>
            <a:off x="4810125" y="1166812"/>
            <a:ext cx="5257800"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Detail all inputs and outputs</a:t>
            </a:r>
            <a:br>
              <a:rPr b="1" i="0" lang="en-US" sz="1300" u="none">
                <a:solidFill>
                  <a:srgbClr val="339933"/>
                </a:solidFill>
                <a:latin typeface="Comic Sans MS"/>
                <a:ea typeface="Comic Sans MS"/>
                <a:cs typeface="Comic Sans MS"/>
                <a:sym typeface="Comic Sans MS"/>
              </a:rPr>
            </a:br>
            <a:r>
              <a:rPr b="1" i="0" lang="en-US" sz="1300" u="none">
                <a:solidFill>
                  <a:srgbClr val="339933"/>
                </a:solidFill>
                <a:latin typeface="Comic Sans MS"/>
                <a:ea typeface="Comic Sans MS"/>
                <a:cs typeface="Comic Sans MS"/>
                <a:sym typeface="Comic Sans MS"/>
              </a:rPr>
              <a:t>(complement, not duplicate, information presented in section 2)</a:t>
            </a:r>
          </a:p>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Examples: GUI screens, file formats</a:t>
            </a:r>
          </a:p>
        </p:txBody>
      </p:sp>
      <p:cxnSp>
        <p:nvCxnSpPr>
          <p:cNvPr id="600" name="Shape 600"/>
          <p:cNvCxnSpPr/>
          <p:nvPr/>
        </p:nvCxnSpPr>
        <p:spPr>
          <a:xfrm flipH="1">
            <a:off x="2935287" y="2859087"/>
            <a:ext cx="3108325" cy="669925"/>
          </a:xfrm>
          <a:prstGeom prst="straightConnector1">
            <a:avLst/>
          </a:prstGeom>
          <a:noFill/>
          <a:ln cap="flat" cmpd="sng" w="9525">
            <a:solidFill>
              <a:schemeClr val="dk1"/>
            </a:solidFill>
            <a:prstDash val="solid"/>
            <a:miter lim="800000"/>
            <a:headEnd len="med" w="med" type="none"/>
            <a:tailEnd len="lg" w="lg" type="triangle"/>
          </a:ln>
        </p:spPr>
      </p:cxnSp>
      <p:sp>
        <p:nvSpPr>
          <p:cNvPr id="601" name="Shape 601"/>
          <p:cNvSpPr txBox="1"/>
          <p:nvPr/>
        </p:nvSpPr>
        <p:spPr>
          <a:xfrm>
            <a:off x="5910262" y="2559050"/>
            <a:ext cx="3430587"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Include detailed specifications of each use case, including collaboration and other diagrams useful for this purpose</a:t>
            </a:r>
          </a:p>
        </p:txBody>
      </p:sp>
      <p:sp>
        <p:nvSpPr>
          <p:cNvPr id="602" name="Shape 602"/>
          <p:cNvSpPr/>
          <p:nvPr/>
        </p:nvSpPr>
        <p:spPr>
          <a:xfrm>
            <a:off x="3659187" y="6415087"/>
            <a:ext cx="1468437" cy="611187"/>
          </a:xfrm>
          <a:custGeom>
            <a:pathLst>
              <a:path extrusionOk="0" h="120000" w="120000">
                <a:moveTo>
                  <a:pt x="120000" y="119999"/>
                </a:moveTo>
                <a:cubicBezTo>
                  <a:pt x="107127" y="114857"/>
                  <a:pt x="63075" y="109714"/>
                  <a:pt x="43051" y="89828"/>
                </a:cubicBezTo>
                <a:cubicBezTo>
                  <a:pt x="23027" y="69942"/>
                  <a:pt x="9010" y="18857"/>
                  <a:pt x="0" y="0"/>
                </a:cubicBezTo>
              </a:path>
            </a:pathLst>
          </a:cu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603" name="Shape 603"/>
          <p:cNvSpPr txBox="1"/>
          <p:nvPr/>
        </p:nvSpPr>
        <p:spPr>
          <a:xfrm>
            <a:off x="4799012" y="6242050"/>
            <a:ext cx="5259387" cy="1341437"/>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The main body of requirements organized in a variety of possible ways:</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Architecture Specification</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Class Diagram</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State and Collaboration Diagrams</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Activity Diagram (concurrent/distributed)‏</a:t>
            </a:r>
          </a:p>
        </p:txBody>
      </p:sp>
      <p:cxnSp>
        <p:nvCxnSpPr>
          <p:cNvPr id="604" name="Shape 604"/>
          <p:cNvCxnSpPr/>
          <p:nvPr/>
        </p:nvCxnSpPr>
        <p:spPr>
          <a:xfrm flipH="1">
            <a:off x="5721350" y="4056062"/>
            <a:ext cx="958850" cy="374650"/>
          </a:xfrm>
          <a:prstGeom prst="straightConnector1">
            <a:avLst/>
          </a:prstGeom>
          <a:noFill/>
          <a:ln cap="flat" cmpd="sng" w="9525">
            <a:solidFill>
              <a:schemeClr val="dk1"/>
            </a:solidFill>
            <a:prstDash val="solid"/>
            <a:miter lim="800000"/>
            <a:headEnd len="med" w="med" type="none"/>
            <a:tailEnd len="lg" w="lg" type="triangle"/>
          </a:ln>
        </p:spPr>
      </p:cxnSp>
      <p:sp>
        <p:nvSpPr>
          <p:cNvPr id="605" name="Shape 605"/>
          <p:cNvSpPr txBox="1"/>
          <p:nvPr/>
        </p:nvSpPr>
        <p:spPr>
          <a:xfrm>
            <a:off x="6546850" y="3756025"/>
            <a:ext cx="3430587"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Include:</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Types of information used</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Data entities and their relationships</a:t>
            </a:r>
          </a:p>
        </p:txBody>
      </p:sp>
      <p:cxnSp>
        <p:nvCxnSpPr>
          <p:cNvPr id="606" name="Shape 606"/>
          <p:cNvCxnSpPr/>
          <p:nvPr/>
        </p:nvCxnSpPr>
        <p:spPr>
          <a:xfrm rot="10800000">
            <a:off x="4941887" y="5214937"/>
            <a:ext cx="1695450" cy="168275"/>
          </a:xfrm>
          <a:prstGeom prst="straightConnector1">
            <a:avLst/>
          </a:prstGeom>
          <a:noFill/>
          <a:ln cap="flat" cmpd="sng" w="9525">
            <a:solidFill>
              <a:schemeClr val="dk1"/>
            </a:solidFill>
            <a:prstDash val="solid"/>
            <a:miter lim="800000"/>
            <a:headEnd len="med" w="med" type="none"/>
            <a:tailEnd len="lg" w="lg" type="triangle"/>
          </a:ln>
        </p:spPr>
      </p:cxnSp>
      <p:sp>
        <p:nvSpPr>
          <p:cNvPr id="607" name="Shape 607"/>
          <p:cNvSpPr txBox="1"/>
          <p:nvPr/>
        </p:nvSpPr>
        <p:spPr>
          <a:xfrm>
            <a:off x="6505575" y="5083175"/>
            <a:ext cx="3429000" cy="650875"/>
          </a:xfrm>
          <a:prstGeom prst="rect">
            <a:avLst/>
          </a:prstGeom>
          <a:solidFill>
            <a:srgbClr val="FFFF00"/>
          </a:solidFill>
          <a:ln cap="flat" cmpd="sng" w="25400">
            <a:solidFill>
              <a:schemeClr val="dk1"/>
            </a:solidFill>
            <a:prstDash val="solid"/>
            <a:miter lim="800000"/>
            <a:headEnd len="med" w="med" type="none"/>
            <a:tailEnd len="med" w="med" type="none"/>
          </a:ln>
        </p:spPr>
        <p:txBody>
          <a:bodyPr anchorCtr="0" anchor="ctr" bIns="50375" lIns="59500" rIns="59500" wrap="square" tIns="50375">
            <a:noAutofit/>
          </a:bodyPr>
          <a:lstStyle/>
          <a:p>
            <a:pPr indent="0" lvl="0" marL="0" marR="0" rtl="0" algn="l">
              <a:lnSpc>
                <a:spcPct val="104000"/>
              </a:lnSpc>
              <a:spcBef>
                <a:spcPts val="0"/>
              </a:spcBef>
              <a:spcAft>
                <a:spcPts val="0"/>
              </a:spcAft>
              <a:buClr>
                <a:srgbClr val="000000"/>
              </a:buClr>
              <a:buSzPct val="100000"/>
              <a:buFont typeface="Times New Roman"/>
              <a:buChar char="•"/>
            </a:pPr>
            <a:r>
              <a:rPr b="1" i="0" lang="en-US" sz="1300" u="none">
                <a:solidFill>
                  <a:srgbClr val="339933"/>
                </a:solidFill>
                <a:latin typeface="Comic Sans MS"/>
                <a:ea typeface="Comic Sans MS"/>
                <a:cs typeface="Comic Sans MS"/>
                <a:sym typeface="Comic Sans MS"/>
              </a:rPr>
              <a:t>Should include:</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Standards compliance</a:t>
            </a:r>
          </a:p>
          <a:p>
            <a:pPr indent="0" lvl="0" marL="0" marR="0" rtl="0" algn="l">
              <a:lnSpc>
                <a:spcPct val="104000"/>
              </a:lnSpc>
              <a:spcBef>
                <a:spcPts val="0"/>
              </a:spcBef>
              <a:spcAft>
                <a:spcPts val="0"/>
              </a:spcAft>
              <a:buClr>
                <a:srgbClr val="000000"/>
              </a:buClr>
              <a:buSzPct val="100000"/>
              <a:buFont typeface="Times New Roman"/>
              <a:buAutoNum type="alphaLcParenR"/>
            </a:pPr>
            <a:r>
              <a:rPr b="1" i="0" lang="en-US" sz="1300" u="none">
                <a:solidFill>
                  <a:srgbClr val="339933"/>
                </a:solidFill>
                <a:latin typeface="Comic Sans MS"/>
                <a:ea typeface="Comic Sans MS"/>
                <a:cs typeface="Comic Sans MS"/>
                <a:sym typeface="Comic Sans MS"/>
              </a:rPr>
              <a:t>  Accounting &amp; Auditing procedures</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739775" y="182562"/>
            <a:ext cx="8601075" cy="400050"/>
          </a:xfrm>
          <a:prstGeom prst="rect">
            <a:avLst/>
          </a:prstGeom>
          <a:noFill/>
          <a:ln>
            <a:noFill/>
          </a:ln>
        </p:spPr>
        <p:txBody>
          <a:bodyPr anchorCtr="0" anchor="ctr" bIns="0" lIns="0" rIns="0" wrap="square" tIns="0">
            <a:noAutofit/>
          </a:bodyPr>
          <a:lstStyle/>
          <a:p>
            <a:pPr indent="-91440" lvl="0" marL="0" marR="0" rtl="0" algn="ctr">
              <a:lnSpc>
                <a:spcPct val="94000"/>
              </a:lnSpc>
              <a:spcBef>
                <a:spcPts val="0"/>
              </a:spcBef>
              <a:spcAft>
                <a:spcPts val="0"/>
              </a:spcAft>
              <a:buClr>
                <a:srgbClr val="000000"/>
              </a:buClr>
              <a:buSzPct val="45000"/>
              <a:buFont typeface="Noto Sans Symbols"/>
              <a:buNone/>
            </a:pPr>
            <a:r>
              <a:rPr b="1" i="0" lang="en-US" sz="3200" u="none" cap="none" strike="noStrike">
                <a:solidFill>
                  <a:schemeClr val="dk1"/>
                </a:solidFill>
                <a:latin typeface="Comic Sans MS"/>
                <a:ea typeface="Comic Sans MS"/>
                <a:cs typeface="Comic Sans MS"/>
                <a:sym typeface="Comic Sans MS"/>
              </a:rPr>
              <a:t>IEEE 830-1998 Standard – Templates</a:t>
            </a:r>
          </a:p>
        </p:txBody>
      </p:sp>
      <p:sp>
        <p:nvSpPr>
          <p:cNvPr id="613" name="Shape 613"/>
          <p:cNvSpPr txBox="1"/>
          <p:nvPr>
            <p:ph idx="1" type="body"/>
          </p:nvPr>
        </p:nvSpPr>
        <p:spPr>
          <a:xfrm>
            <a:off x="369887" y="955675"/>
            <a:ext cx="8970962" cy="5724525"/>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Section 3 (Specific Requirements) may be organized in many different ways based on</a:t>
            </a:r>
          </a:p>
          <a:p>
            <a:pPr indent="-287337" lvl="1" marL="858837" marR="0" rtl="0" algn="l">
              <a:lnSpc>
                <a:spcPct val="115000"/>
              </a:lnSpc>
              <a:spcBef>
                <a:spcPts val="13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Modes</a:t>
            </a:r>
          </a:p>
          <a:p>
            <a:pPr indent="-287337" lvl="1" marL="858837" marR="0" rtl="0" algn="l">
              <a:lnSpc>
                <a:spcPct val="115000"/>
              </a:lnSpc>
              <a:spcBef>
                <a:spcPts val="12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User classes</a:t>
            </a:r>
          </a:p>
          <a:p>
            <a:pPr indent="-287337" lvl="1" marL="858837" marR="0" rtl="0" algn="l">
              <a:lnSpc>
                <a:spcPct val="115000"/>
              </a:lnSpc>
              <a:spcBef>
                <a:spcPts val="12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Concepts (object/class)</a:t>
            </a:r>
          </a:p>
          <a:p>
            <a:pPr indent="-287337" lvl="1" marL="858837" marR="0" rtl="0" algn="l">
              <a:lnSpc>
                <a:spcPct val="115000"/>
              </a:lnSpc>
              <a:spcBef>
                <a:spcPts val="12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Features</a:t>
            </a:r>
          </a:p>
          <a:p>
            <a:pPr indent="-287337" lvl="1" marL="858837" marR="0" rtl="0" algn="l">
              <a:lnSpc>
                <a:spcPct val="115000"/>
              </a:lnSpc>
              <a:spcBef>
                <a:spcPts val="12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Stimuli</a:t>
            </a:r>
          </a:p>
          <a:p>
            <a:pPr indent="-287337" lvl="1" marL="858837" marR="0" rtl="0" algn="l">
              <a:lnSpc>
                <a:spcPct val="115000"/>
              </a:lnSpc>
              <a:spcBef>
                <a:spcPts val="12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Organizations</a:t>
            </a:r>
          </a:p>
          <a:p>
            <a:pPr indent="-287337" lvl="1" marL="858837" marR="0" rtl="0" algn="l">
              <a:lnSpc>
                <a:spcPct val="115000"/>
              </a:lnSpc>
              <a:spcBef>
                <a:spcPts val="1280"/>
              </a:spcBef>
              <a:spcAft>
                <a:spcPts val="0"/>
              </a:spcAft>
              <a:buClr>
                <a:srgbClr val="000000"/>
              </a:buClr>
              <a:buSzPct val="75000"/>
              <a:buFont typeface="Noto Sans Symbols"/>
              <a:buNone/>
            </a:pPr>
            <a:r>
              <a:t/>
            </a:r>
            <a:endParaRPr b="0" i="0" sz="3200" u="none" cap="none" strike="noStrike">
              <a:solidFill>
                <a:srgbClr val="000000"/>
              </a:solidFill>
              <a:latin typeface="Comic Sans MS"/>
              <a:ea typeface="Comic Sans MS"/>
              <a:cs typeface="Comic Sans MS"/>
              <a:sym typeface="Comic Sans MS"/>
            </a:endParaRPr>
          </a:p>
          <a:p>
            <a:pPr indent="-325438" lvl="0" marL="427038" marR="0" rtl="0" algn="l">
              <a:lnSpc>
                <a:spcPct val="110000"/>
              </a:lnSpc>
              <a:spcBef>
                <a:spcPts val="1240"/>
              </a:spcBef>
              <a:spcAft>
                <a:spcPts val="0"/>
              </a:spcAft>
              <a:buClr>
                <a:srgbClr val="000000"/>
              </a:buClr>
              <a:buSzPct val="45000"/>
              <a:buFont typeface="Noto Sans Symbols"/>
              <a:buNone/>
            </a:pPr>
            <a:r>
              <a:t/>
            </a:r>
            <a:endParaRPr b="0" i="0" sz="32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Shape 618"/>
          <p:cNvSpPr txBox="1"/>
          <p:nvPr>
            <p:ph idx="4294967295" type="title"/>
          </p:nvPr>
        </p:nvSpPr>
        <p:spPr>
          <a:xfrm>
            <a:off x="709612" y="-538162"/>
            <a:ext cx="8601075" cy="1255712"/>
          </a:xfrm>
          <a:prstGeom prst="rect">
            <a:avLst/>
          </a:prstGeom>
          <a:noFill/>
          <a:ln>
            <a:noFill/>
          </a:ln>
        </p:spPr>
        <p:txBody>
          <a:bodyPr anchorCtr="0" anchor="b" bIns="50375" lIns="100775" rIns="100775" wrap="square" tIns="503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explained</a:t>
            </a:r>
          </a:p>
        </p:txBody>
      </p:sp>
      <p:sp>
        <p:nvSpPr>
          <p:cNvPr id="619" name="Shape 619"/>
          <p:cNvSpPr txBox="1"/>
          <p:nvPr>
            <p:ph idx="4294967295" type="body"/>
          </p:nvPr>
        </p:nvSpPr>
        <p:spPr>
          <a:xfrm>
            <a:off x="142875" y="728662"/>
            <a:ext cx="9829800" cy="5880100"/>
          </a:xfrm>
          <a:prstGeom prst="rect">
            <a:avLst/>
          </a:prstGeom>
          <a:noFill/>
          <a:ln>
            <a:noFill/>
          </a:ln>
        </p:spPr>
        <p:txBody>
          <a:bodyPr anchorCtr="0" anchor="t" bIns="50375" lIns="100775" rIns="100775" wrap="square" tIns="50375">
            <a:noAutofit/>
          </a:bodyPr>
          <a:lstStyle/>
          <a:p>
            <a:pPr indent="-325437" lvl="0" marL="427037" marR="0" rtl="0" algn="l">
              <a:lnSpc>
                <a:spcPct val="114000"/>
              </a:lnSpc>
              <a:spcBef>
                <a:spcPts val="0"/>
              </a:spcBef>
              <a:spcAft>
                <a:spcPts val="0"/>
              </a:spcAft>
              <a:buClr>
                <a:srgbClr val="000000"/>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1.0 INTRODUCTION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This document specifies all the requirements for </a:t>
            </a:r>
          </a:p>
          <a:p>
            <a:pPr indent="-325437" lvl="0" marL="427037" marR="0" rtl="0" algn="l">
              <a:lnSpc>
                <a:spcPct val="114000"/>
              </a:lnSpc>
              <a:spcBef>
                <a:spcPts val="760"/>
              </a:spcBef>
              <a:spcAft>
                <a:spcPts val="0"/>
              </a:spcAft>
              <a:buClr>
                <a:srgbClr val="000000"/>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1.1 Purpose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purpose of the …is to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system should assist ….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intended audience for this document is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This specification describes …..</a:t>
            </a:r>
          </a:p>
          <a:p>
            <a:pPr indent="-325437" lvl="0" marL="427037" marR="0" rtl="0" algn="l">
              <a:lnSpc>
                <a:spcPct val="114000"/>
              </a:lnSpc>
              <a:spcBef>
                <a:spcPts val="760"/>
              </a:spcBef>
              <a:spcAft>
                <a:spcPts val="0"/>
              </a:spcAft>
              <a:buClr>
                <a:srgbClr val="000000"/>
              </a:buClr>
              <a:buSzPct val="45000"/>
              <a:buFont typeface="Noto Sans Symbols"/>
              <a:buChar char="●"/>
            </a:pPr>
            <a:r>
              <a:rPr b="1" i="0" lang="en-US" sz="3200" u="none" cap="none" strike="noStrike">
                <a:solidFill>
                  <a:srgbClr val="0000CC"/>
                </a:solidFill>
                <a:latin typeface="Comic Sans MS"/>
                <a:ea typeface="Comic Sans MS"/>
                <a:cs typeface="Comic Sans MS"/>
                <a:sym typeface="Comic Sans MS"/>
              </a:rPr>
              <a:t>1.2 Scope</a:t>
            </a:r>
            <a:r>
              <a:rPr b="1" i="0" lang="en-US" sz="3200" u="none" cap="none" strike="noStrike">
                <a:solidFill>
                  <a:srgbClr val="000000"/>
                </a:solidFill>
                <a:latin typeface="Comic Sans MS"/>
                <a:ea typeface="Comic Sans MS"/>
                <a:cs typeface="Comic Sans MS"/>
                <a:sym typeface="Comic Sans MS"/>
              </a:rPr>
              <a:t>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This document applies only to …... </a:t>
            </a:r>
          </a:p>
          <a:p>
            <a:pPr indent="-416877" lvl="0" marL="427037" marR="0" rtl="0" algn="l">
              <a:lnSpc>
                <a:spcPct val="114000"/>
              </a:lnSpc>
              <a:spcBef>
                <a:spcPts val="76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This specification is not concerned with …..</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4294967295" type="title"/>
          </p:nvPr>
        </p:nvSpPr>
        <p:spPr>
          <a:xfrm>
            <a:off x="755650" y="-363537"/>
            <a:ext cx="8601075" cy="1255712"/>
          </a:xfrm>
          <a:prstGeom prst="rect">
            <a:avLst/>
          </a:prstGeom>
          <a:noFill/>
          <a:ln>
            <a:noFill/>
          </a:ln>
        </p:spPr>
        <p:txBody>
          <a:bodyPr anchorCtr="0" anchor="b" bIns="50375" lIns="100775" rIns="100775" wrap="square" tIns="503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SRS explained</a:t>
            </a:r>
          </a:p>
        </p:txBody>
      </p:sp>
      <p:sp>
        <p:nvSpPr>
          <p:cNvPr id="625" name="Shape 625"/>
          <p:cNvSpPr txBox="1"/>
          <p:nvPr>
            <p:ph idx="4294967295" type="body"/>
          </p:nvPr>
        </p:nvSpPr>
        <p:spPr>
          <a:xfrm>
            <a:off x="252412" y="850900"/>
            <a:ext cx="9561512" cy="5915025"/>
          </a:xfrm>
          <a:prstGeom prst="rect">
            <a:avLst/>
          </a:prstGeom>
          <a:noFill/>
          <a:ln>
            <a:noFill/>
          </a:ln>
        </p:spPr>
        <p:txBody>
          <a:bodyPr anchorCtr="0" anchor="t" bIns="50375" lIns="100775" rIns="100775" wrap="square" tIns="50375">
            <a:noAutofit/>
          </a:bodyPr>
          <a:lstStyle/>
          <a:p>
            <a:pPr indent="-416877" lvl="0" marL="427037" marR="0" rtl="0" algn="l">
              <a:lnSpc>
                <a:spcPct val="115000"/>
              </a:lnSpc>
              <a:spcBef>
                <a:spcPts val="0"/>
              </a:spcBef>
              <a:spcAft>
                <a:spcPts val="0"/>
              </a:spcAft>
              <a:buClr>
                <a:srgbClr val="000000"/>
              </a:buClr>
              <a:buSzPct val="45000"/>
              <a:buFont typeface="Noto Sans Symbols"/>
              <a:buNone/>
            </a:pPr>
            <a:r>
              <a:rPr b="1" i="0" lang="en-US" sz="3200" u="none" cap="none" strike="noStrike">
                <a:solidFill>
                  <a:srgbClr val="0000CC"/>
                </a:solidFill>
                <a:latin typeface="Comic Sans MS"/>
                <a:ea typeface="Comic Sans MS"/>
                <a:cs typeface="Comic Sans MS"/>
                <a:sym typeface="Comic Sans MS"/>
              </a:rPr>
              <a:t>2.0 GENERAL DESCRIPTION </a:t>
            </a:r>
          </a:p>
          <a:p>
            <a:pPr indent="-416877" lvl="0" marL="427037" marR="0" rtl="0" algn="l">
              <a:lnSpc>
                <a:spcPct val="115000"/>
              </a:lnSpc>
              <a:spcBef>
                <a:spcPts val="220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2.1 Product Perspective </a:t>
            </a:r>
          </a:p>
          <a:p>
            <a:pPr indent="-416877" lvl="0" marL="427037" marR="0" rtl="0" algn="l">
              <a:lnSpc>
                <a:spcPct val="115000"/>
              </a:lnSpc>
              <a:spcBef>
                <a:spcPts val="220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This system allows stakeholders to…..</a:t>
            </a:r>
          </a:p>
          <a:p>
            <a:pPr indent="-416877" lvl="0" marL="427037" marR="0" rtl="0" algn="l">
              <a:lnSpc>
                <a:spcPct val="115000"/>
              </a:lnSpc>
              <a:spcBef>
                <a:spcPts val="220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system will display…..</a:t>
            </a:r>
          </a:p>
          <a:p>
            <a:pPr indent="-416877" lvl="0" marL="427037" marR="0" rtl="0" algn="l">
              <a:lnSpc>
                <a:spcPct val="115000"/>
              </a:lnSpc>
              <a:spcBef>
                <a:spcPts val="220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system will help ……</a:t>
            </a:r>
          </a:p>
          <a:p>
            <a:pPr indent="-416877" lvl="0" marL="427037" marR="0" rtl="0" algn="l">
              <a:lnSpc>
                <a:spcPct val="115000"/>
              </a:lnSpc>
              <a:spcBef>
                <a:spcPts val="220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system provides information about ….</a:t>
            </a:r>
          </a:p>
          <a:p>
            <a:pPr indent="-416877" lvl="0" marL="427037" marR="0" rtl="0" algn="l">
              <a:lnSpc>
                <a:spcPct val="115000"/>
              </a:lnSpc>
              <a:spcBef>
                <a:spcPts val="2200"/>
              </a:spcBef>
              <a:spcAft>
                <a:spcPts val="0"/>
              </a:spcAft>
              <a:buClr>
                <a:srgbClr val="000000"/>
              </a:buClr>
              <a:buSzPct val="45000"/>
              <a:buFont typeface="Noto Sans Symbols"/>
              <a:buNone/>
            </a:pPr>
            <a:r>
              <a:rPr b="1" i="0" lang="en-US" sz="3200" u="none" cap="none" strike="noStrike">
                <a:solidFill>
                  <a:srgbClr val="0000CC"/>
                </a:solidFill>
                <a:latin typeface="Comic Sans MS"/>
                <a:ea typeface="Comic Sans MS"/>
                <a:cs typeface="Comic Sans MS"/>
                <a:sym typeface="Comic Sans MS"/>
              </a:rPr>
              <a:t>2.2 Product Functions </a:t>
            </a:r>
          </a:p>
          <a:p>
            <a:pPr indent="-416877" lvl="0" marL="427037" marR="0" rtl="0" algn="l">
              <a:lnSpc>
                <a:spcPct val="115000"/>
              </a:lnSpc>
              <a:spcBef>
                <a:spcPts val="2200"/>
              </a:spcBef>
              <a:spcAft>
                <a:spcPts val="0"/>
              </a:spcAft>
              <a:buClr>
                <a:srgbClr val="000000"/>
              </a:buClr>
              <a:buSzPct val="45000"/>
              <a:buFont typeface="Noto Sans Symbols"/>
              <a:buNone/>
            </a:pPr>
            <a:r>
              <a:rPr b="0" i="0" lang="en-US" sz="3200" u="none" cap="none" strike="noStrike">
                <a:solidFill>
                  <a:srgbClr val="000000"/>
                </a:solidFill>
                <a:latin typeface="Comic Sans MS"/>
                <a:ea typeface="Comic Sans MS"/>
                <a:cs typeface="Comic Sans MS"/>
                <a:sym typeface="Comic Sans MS"/>
              </a:rPr>
              <a:t>The system provides the following functions: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nvSpPr>
        <p:spPr>
          <a:xfrm>
            <a:off x="7477125" y="6972300"/>
            <a:ext cx="2100262" cy="503237"/>
          </a:xfrm>
          <a:prstGeom prst="rect">
            <a:avLst/>
          </a:prstGeom>
          <a:noFill/>
          <a:ln>
            <a:noFill/>
          </a:ln>
        </p:spPr>
        <p:txBody>
          <a:bodyPr anchorCtr="0" anchor="b" bIns="50375" lIns="100775" rIns="100775" wrap="square" tIns="50375">
            <a:noAutofit/>
          </a:bodyPr>
          <a:lstStyle/>
          <a:p>
            <a:pPr indent="-95250" lvl="0" marL="0" marR="0" rtl="0" algn="r">
              <a:lnSpc>
                <a:spcPct val="100000"/>
              </a:lnSpc>
              <a:spcBef>
                <a:spcPts val="0"/>
              </a:spcBef>
              <a:spcAft>
                <a:spcPts val="0"/>
              </a:spcAft>
              <a:buClr>
                <a:schemeClr val="dk1"/>
              </a:buClr>
              <a:buSzPct val="100000"/>
              <a:buFont typeface="Arial"/>
              <a:buNone/>
            </a:pPr>
            <a:fld id="{00000000-1234-1234-1234-123412341234}" type="slidenum">
              <a:rPr b="0" i="0" lang="en-US" sz="1500" u="none">
                <a:solidFill>
                  <a:schemeClr val="dk1"/>
                </a:solidFill>
                <a:latin typeface="Arial"/>
                <a:ea typeface="Arial"/>
                <a:cs typeface="Arial"/>
                <a:sym typeface="Arial"/>
              </a:rPr>
              <a:t>‹#›</a:t>
            </a:fld>
          </a:p>
        </p:txBody>
      </p:sp>
      <p:sp>
        <p:nvSpPr>
          <p:cNvPr id="631" name="Shape 631"/>
          <p:cNvSpPr txBox="1"/>
          <p:nvPr>
            <p:ph idx="4294967295" type="title"/>
          </p:nvPr>
        </p:nvSpPr>
        <p:spPr>
          <a:xfrm>
            <a:off x="754062" y="-450850"/>
            <a:ext cx="8601075" cy="1255712"/>
          </a:xfrm>
          <a:prstGeom prst="rect">
            <a:avLst/>
          </a:prstGeom>
          <a:noFill/>
          <a:ln>
            <a:noFill/>
          </a:ln>
        </p:spPr>
        <p:txBody>
          <a:bodyPr anchorCtr="0" anchor="b" bIns="50375" lIns="100775" rIns="100775" wrap="square" tIns="50375">
            <a:noAutofit/>
          </a:bodyPr>
          <a:lstStyle/>
          <a:p>
            <a:pPr indent="-137160" lvl="0" marL="0" marR="0" rtl="0" algn="ctr">
              <a:lnSpc>
                <a:spcPct val="94000"/>
              </a:lnSpc>
              <a:spcBef>
                <a:spcPts val="0"/>
              </a:spcBef>
              <a:spcAft>
                <a:spcPts val="0"/>
              </a:spcAft>
              <a:buClr>
                <a:srgbClr val="000000"/>
              </a:buClr>
              <a:buSzPct val="45000"/>
              <a:buFont typeface="Noto Sans Symbols"/>
              <a:buNone/>
            </a:pPr>
            <a:r>
              <a:rPr b="1" i="0" lang="en-US" sz="4800" u="none" cap="none" strike="noStrike">
                <a:solidFill>
                  <a:schemeClr val="dk1"/>
                </a:solidFill>
                <a:latin typeface="Comic Sans MS"/>
                <a:ea typeface="Comic Sans MS"/>
                <a:cs typeface="Comic Sans MS"/>
                <a:sym typeface="Comic Sans MS"/>
              </a:rPr>
              <a:t>SRS explained</a:t>
            </a:r>
          </a:p>
        </p:txBody>
      </p:sp>
      <p:sp>
        <p:nvSpPr>
          <p:cNvPr id="632" name="Shape 632"/>
          <p:cNvSpPr txBox="1"/>
          <p:nvPr>
            <p:ph idx="4294967295" type="body"/>
          </p:nvPr>
        </p:nvSpPr>
        <p:spPr>
          <a:xfrm>
            <a:off x="254000" y="808037"/>
            <a:ext cx="9826625" cy="5872162"/>
          </a:xfrm>
          <a:prstGeom prst="rect">
            <a:avLst/>
          </a:prstGeom>
          <a:noFill/>
          <a:ln>
            <a:noFill/>
          </a:ln>
        </p:spPr>
        <p:txBody>
          <a:bodyPr anchorCtr="0" anchor="t" bIns="50375" lIns="100775" rIns="100775" wrap="square" tIns="50375">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1" i="0" lang="en-US" sz="2800" u="none" cap="none" strike="noStrike">
                <a:solidFill>
                  <a:srgbClr val="0000CC"/>
                </a:solidFill>
                <a:latin typeface="Comic Sans MS"/>
                <a:ea typeface="Comic Sans MS"/>
                <a:cs typeface="Comic Sans MS"/>
                <a:sym typeface="Comic Sans MS"/>
              </a:rPr>
              <a:t>2.3 User Characteristics </a:t>
            </a:r>
          </a:p>
          <a:p>
            <a:pPr indent="-405447" lvl="0" marL="427037" marR="0" rtl="0" algn="l">
              <a:lnSpc>
                <a:spcPct val="110000"/>
              </a:lnSpc>
              <a:spcBef>
                <a:spcPts val="700"/>
              </a:spcBef>
              <a:spcAft>
                <a:spcPts val="0"/>
              </a:spcAft>
              <a:buClr>
                <a:srgbClr val="000000"/>
              </a:buClr>
              <a:buSzPct val="45000"/>
              <a:buFont typeface="Noto Sans Symbols"/>
              <a:buNone/>
            </a:pPr>
            <a:r>
              <a:rPr b="0" i="0" lang="en-US" sz="2800" u="none" cap="none" strike="noStrike">
                <a:solidFill>
                  <a:srgbClr val="000000"/>
                </a:solidFill>
                <a:latin typeface="Comic Sans MS"/>
                <a:ea typeface="Comic Sans MS"/>
                <a:cs typeface="Comic Sans MS"/>
                <a:sym typeface="Comic Sans MS"/>
              </a:rPr>
              <a:t>The users of the system are:</a:t>
            </a:r>
          </a:p>
          <a:p>
            <a:pPr indent="-287337" lvl="1" marL="858837" marR="0" rtl="0" algn="l">
              <a:lnSpc>
                <a:spcPct val="110000"/>
              </a:lnSpc>
              <a:spcBef>
                <a:spcPts val="700"/>
              </a:spcBef>
              <a:spcAft>
                <a:spcPts val="0"/>
              </a:spcAft>
              <a:buClr>
                <a:srgbClr val="000000"/>
              </a:buClr>
              <a:buSzPct val="75000"/>
              <a:buFont typeface="Noto Sans Symbols"/>
              <a:buChar char="o"/>
            </a:pPr>
            <a:r>
              <a:rPr b="0" i="0" lang="en-US" sz="2800" u="none" cap="none" strike="noStrike">
                <a:solidFill>
                  <a:srgbClr val="000000"/>
                </a:solidFill>
                <a:latin typeface="Comic Sans MS"/>
                <a:ea typeface="Comic Sans MS"/>
                <a:cs typeface="Comic Sans MS"/>
                <a:sym typeface="Comic Sans MS"/>
              </a:rPr>
              <a:t>Level of Users’ Computer Knowledge</a:t>
            </a:r>
          </a:p>
          <a:p>
            <a:pPr indent="-287337" lvl="1" marL="858837" marR="0" rtl="0" algn="l">
              <a:lnSpc>
                <a:spcPct val="110000"/>
              </a:lnSpc>
              <a:spcBef>
                <a:spcPts val="700"/>
              </a:spcBef>
              <a:spcAft>
                <a:spcPts val="0"/>
              </a:spcAft>
              <a:buClr>
                <a:srgbClr val="000000"/>
              </a:buClr>
              <a:buSzPct val="75000"/>
              <a:buFont typeface="Noto Sans Symbols"/>
              <a:buChar char="o"/>
            </a:pPr>
            <a:r>
              <a:rPr b="0" i="0" lang="en-US" sz="2800" u="none" cap="none" strike="noStrike">
                <a:solidFill>
                  <a:srgbClr val="000000"/>
                </a:solidFill>
                <a:latin typeface="Comic Sans MS"/>
                <a:ea typeface="Comic Sans MS"/>
                <a:cs typeface="Comic Sans MS"/>
                <a:sym typeface="Comic Sans MS"/>
              </a:rPr>
              <a:t>Level of Users’ Business Knowledge</a:t>
            </a:r>
          </a:p>
          <a:p>
            <a:pPr indent="-287337" lvl="1" marL="858837" marR="0" rtl="0" algn="l">
              <a:lnSpc>
                <a:spcPct val="110000"/>
              </a:lnSpc>
              <a:spcBef>
                <a:spcPts val="700"/>
              </a:spcBef>
              <a:spcAft>
                <a:spcPts val="0"/>
              </a:spcAft>
              <a:buClr>
                <a:srgbClr val="000000"/>
              </a:buClr>
              <a:buSzPct val="75000"/>
              <a:buFont typeface="Noto Sans Symbols"/>
              <a:buChar char="o"/>
            </a:pPr>
            <a:r>
              <a:rPr b="0" i="0" lang="en-US" sz="2800" u="none" cap="none" strike="noStrike">
                <a:solidFill>
                  <a:srgbClr val="000000"/>
                </a:solidFill>
                <a:latin typeface="Comic Sans MS"/>
                <a:ea typeface="Comic Sans MS"/>
                <a:cs typeface="Comic Sans MS"/>
                <a:sym typeface="Comic Sans MS"/>
              </a:rPr>
              <a:t>Frequency of Use </a:t>
            </a:r>
          </a:p>
          <a:p>
            <a:pPr indent="-325437" lvl="0" marL="427037" marR="0" rtl="0" algn="l">
              <a:lnSpc>
                <a:spcPct val="110000"/>
              </a:lnSpc>
              <a:spcBef>
                <a:spcPts val="700"/>
              </a:spcBef>
              <a:spcAft>
                <a:spcPts val="0"/>
              </a:spcAft>
              <a:buClr>
                <a:srgbClr val="000000"/>
              </a:buClr>
              <a:buSzPct val="45000"/>
              <a:buFont typeface="Noto Sans Symbols"/>
              <a:buChar char="●"/>
            </a:pPr>
            <a:r>
              <a:rPr b="1" i="0" lang="en-US" sz="2800" u="none" cap="none" strike="noStrike">
                <a:solidFill>
                  <a:srgbClr val="0000CC"/>
                </a:solidFill>
                <a:latin typeface="Comic Sans MS"/>
                <a:ea typeface="Comic Sans MS"/>
                <a:cs typeface="Comic Sans MS"/>
                <a:sym typeface="Comic Sans MS"/>
              </a:rPr>
              <a:t>2.4 General Constraints </a:t>
            </a:r>
          </a:p>
          <a:p>
            <a:pPr indent="-405447" lvl="0" marL="427037" marR="0" rtl="0" algn="l">
              <a:lnSpc>
                <a:spcPct val="110000"/>
              </a:lnSpc>
              <a:spcBef>
                <a:spcPts val="700"/>
              </a:spcBef>
              <a:spcAft>
                <a:spcPts val="0"/>
              </a:spcAft>
              <a:buClr>
                <a:srgbClr val="000000"/>
              </a:buClr>
              <a:buSzPct val="45000"/>
              <a:buFont typeface="Noto Sans Symbols"/>
              <a:buNone/>
            </a:pPr>
            <a:r>
              <a:rPr b="0" i="0" lang="en-US" sz="2800" u="none" cap="none" strike="noStrike">
                <a:solidFill>
                  <a:srgbClr val="000000"/>
                </a:solidFill>
                <a:latin typeface="Comic Sans MS"/>
                <a:ea typeface="Comic Sans MS"/>
                <a:cs typeface="Comic Sans MS"/>
                <a:sym typeface="Comic Sans MS"/>
              </a:rPr>
              <a:t>The system will support ….</a:t>
            </a:r>
          </a:p>
          <a:p>
            <a:pPr indent="-405447" lvl="0" marL="427037" marR="0" rtl="0" algn="l">
              <a:lnSpc>
                <a:spcPct val="110000"/>
              </a:lnSpc>
              <a:spcBef>
                <a:spcPts val="700"/>
              </a:spcBef>
              <a:spcAft>
                <a:spcPts val="0"/>
              </a:spcAft>
              <a:buClr>
                <a:srgbClr val="000000"/>
              </a:buClr>
              <a:buSzPct val="45000"/>
              <a:buFont typeface="Noto Sans Symbols"/>
              <a:buNone/>
            </a:pPr>
            <a:r>
              <a:rPr b="0" i="0" lang="en-US" sz="2800" u="none" cap="none" strike="noStrike">
                <a:solidFill>
                  <a:srgbClr val="000000"/>
                </a:solidFill>
                <a:latin typeface="Comic Sans MS"/>
                <a:ea typeface="Comic Sans MS"/>
                <a:cs typeface="Comic Sans MS"/>
                <a:sym typeface="Comic Sans MS"/>
              </a:rPr>
              <a:t>The system will not allow ……</a:t>
            </a:r>
          </a:p>
          <a:p>
            <a:pPr indent="-325437" lvl="0" marL="427037" marR="0" rtl="0" algn="l">
              <a:lnSpc>
                <a:spcPct val="110000"/>
              </a:lnSpc>
              <a:spcBef>
                <a:spcPts val="700"/>
              </a:spcBef>
              <a:spcAft>
                <a:spcPts val="0"/>
              </a:spcAft>
              <a:buClr>
                <a:srgbClr val="000000"/>
              </a:buClr>
              <a:buSzPct val="45000"/>
              <a:buFont typeface="Noto Sans Symbols"/>
              <a:buChar char="●"/>
            </a:pPr>
            <a:r>
              <a:rPr b="1" i="0" lang="en-US" sz="2800" u="none" cap="none" strike="noStrike">
                <a:solidFill>
                  <a:srgbClr val="0000CC"/>
                </a:solidFill>
                <a:latin typeface="Comic Sans MS"/>
                <a:ea typeface="Comic Sans MS"/>
                <a:cs typeface="Comic Sans MS"/>
                <a:sym typeface="Comic Sans MS"/>
              </a:rPr>
              <a:t>2.5 Assumption and Dependencies </a:t>
            </a:r>
          </a:p>
          <a:p>
            <a:pPr indent="-405447" lvl="0" marL="427037" marR="0" rtl="0" algn="l">
              <a:lnSpc>
                <a:spcPct val="110000"/>
              </a:lnSpc>
              <a:spcBef>
                <a:spcPts val="700"/>
              </a:spcBef>
              <a:spcAft>
                <a:spcPts val="0"/>
              </a:spcAft>
              <a:buClr>
                <a:srgbClr val="000000"/>
              </a:buClr>
              <a:buSzPct val="45000"/>
              <a:buFont typeface="Noto Sans Symbols"/>
              <a:buNone/>
            </a:pPr>
            <a:r>
              <a:rPr b="0" i="0" lang="en-US" sz="2800" u="none" cap="none" strike="noStrike">
                <a:solidFill>
                  <a:srgbClr val="000000"/>
                </a:solidFill>
                <a:latin typeface="Comic Sans MS"/>
                <a:ea typeface="Comic Sans MS"/>
                <a:cs typeface="Comic Sans MS"/>
                <a:sym typeface="Comic Sans MS"/>
              </a:rPr>
              <a:t>This system relies on ……</a:t>
            </a:r>
          </a:p>
          <a:p>
            <a:pPr indent="-405447" lvl="0" marL="427037" marR="0" rtl="0" algn="l">
              <a:lnSpc>
                <a:spcPct val="110000"/>
              </a:lnSpc>
              <a:spcBef>
                <a:spcPts val="700"/>
              </a:spcBef>
              <a:spcAft>
                <a:spcPts val="0"/>
              </a:spcAft>
              <a:buClr>
                <a:srgbClr val="000000"/>
              </a:buClr>
              <a:buSzPct val="45000"/>
              <a:buFont typeface="Noto Sans Symbols"/>
              <a:buNone/>
            </a:pPr>
            <a:r>
              <a:rPr b="0" i="0" lang="en-US" sz="2800" u="none" cap="none" strike="noStrike">
                <a:solidFill>
                  <a:srgbClr val="000000"/>
                </a:solidFill>
                <a:latin typeface="Comic Sans MS"/>
                <a:ea typeface="Comic Sans MS"/>
                <a:cs typeface="Comic Sans MS"/>
                <a:sym typeface="Comic Sans MS"/>
              </a:rPr>
              <a:t>The system must have a satisfactory interface and ……</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Shape 637"/>
          <p:cNvSpPr txBox="1"/>
          <p:nvPr>
            <p:ph idx="4294967295" type="title"/>
          </p:nvPr>
        </p:nvSpPr>
        <p:spPr>
          <a:xfrm>
            <a:off x="327025" y="-498475"/>
            <a:ext cx="8601075" cy="1255712"/>
          </a:xfrm>
          <a:prstGeom prst="rect">
            <a:avLst/>
          </a:prstGeom>
          <a:noFill/>
          <a:ln>
            <a:noFill/>
          </a:ln>
        </p:spPr>
        <p:txBody>
          <a:bodyPr anchorCtr="0" anchor="b" bIns="50375" lIns="100775" rIns="100775" wrap="square" tIns="503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Section 3 of SRS</a:t>
            </a:r>
          </a:p>
        </p:txBody>
      </p:sp>
      <p:sp>
        <p:nvSpPr>
          <p:cNvPr id="638" name="Shape 638"/>
          <p:cNvSpPr txBox="1"/>
          <p:nvPr>
            <p:ph idx="4294967295" type="body"/>
          </p:nvPr>
        </p:nvSpPr>
        <p:spPr>
          <a:xfrm>
            <a:off x="0" y="631825"/>
            <a:ext cx="10080625" cy="5729287"/>
          </a:xfrm>
          <a:prstGeom prst="rect">
            <a:avLst/>
          </a:prstGeom>
          <a:noFill/>
          <a:ln>
            <a:noFill/>
          </a:ln>
        </p:spPr>
        <p:txBody>
          <a:bodyPr anchorCtr="0" anchor="t" bIns="50375" lIns="100775" rIns="100775" wrap="square" tIns="50375">
            <a:noAutofit/>
          </a:bodyPr>
          <a:lstStyle/>
          <a:p>
            <a:pPr indent="-325437" lvl="0" marL="427037" marR="0" rtl="0" algn="l">
              <a:lnSpc>
                <a:spcPct val="114000"/>
              </a:lnSpc>
              <a:spcBef>
                <a:spcPts val="0"/>
              </a:spcBef>
              <a:spcAft>
                <a:spcPts val="0"/>
              </a:spcAft>
              <a:buClr>
                <a:srgbClr val="000000"/>
              </a:buClr>
              <a:buSzPct val="45000"/>
              <a:buFont typeface="Noto Sans Symbols"/>
              <a:buChar char="●"/>
            </a:pPr>
            <a:r>
              <a:rPr b="1" i="0" lang="en-US" sz="2800" u="none" cap="none" strike="noStrike">
                <a:solidFill>
                  <a:srgbClr val="0000CC"/>
                </a:solidFill>
                <a:latin typeface="Comic Sans MS"/>
                <a:ea typeface="Comic Sans MS"/>
                <a:cs typeface="Comic Sans MS"/>
                <a:sym typeface="Comic Sans MS"/>
              </a:rPr>
              <a:t>SPECIFIC REQUIREMENTS </a:t>
            </a:r>
            <a:br>
              <a:rPr b="0" i="0" lang="en-US" sz="2800" u="none" cap="none" strike="noStrike">
                <a:solidFill>
                  <a:srgbClr val="0000CC"/>
                </a:solidFill>
                <a:latin typeface="Comic Sans MS"/>
                <a:ea typeface="Comic Sans MS"/>
                <a:cs typeface="Comic Sans MS"/>
                <a:sym typeface="Comic Sans MS"/>
              </a:rPr>
            </a:br>
            <a:r>
              <a:rPr b="1" i="0" lang="en-US" sz="2800" u="none" cap="none" strike="noStrike">
                <a:solidFill>
                  <a:srgbClr val="0000CC"/>
                </a:solidFill>
                <a:latin typeface="Comic Sans MS"/>
                <a:ea typeface="Comic Sans MS"/>
                <a:cs typeface="Comic Sans MS"/>
                <a:sym typeface="Comic Sans MS"/>
              </a:rPr>
              <a:t>3.1 Functional Requirements </a:t>
            </a:r>
            <a:br>
              <a:rPr b="1" i="0" lang="en-US" sz="2800" u="none" cap="none" strike="noStrike">
                <a:solidFill>
                  <a:srgbClr val="0000CC"/>
                </a:solidFill>
                <a:latin typeface="Comic Sans MS"/>
                <a:ea typeface="Comic Sans MS"/>
                <a:cs typeface="Comic Sans MS"/>
                <a:sym typeface="Comic Sans MS"/>
              </a:rPr>
            </a:br>
            <a:r>
              <a:rPr b="1" i="0" lang="en-US" sz="2800" u="none" cap="none" strike="noStrike">
                <a:solidFill>
                  <a:srgbClr val="339933"/>
                </a:solidFill>
                <a:latin typeface="Comic Sans MS"/>
                <a:ea typeface="Comic Sans MS"/>
                <a:cs typeface="Comic Sans MS"/>
                <a:sym typeface="Comic Sans MS"/>
              </a:rPr>
              <a:t>3.1.1 Subject Registration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400" u="none" cap="none" strike="noStrike">
                <a:solidFill>
                  <a:srgbClr val="000000"/>
                </a:solidFill>
                <a:latin typeface="Comic Sans MS"/>
                <a:ea typeface="Comic Sans MS"/>
                <a:cs typeface="Comic Sans MS"/>
                <a:sym typeface="Comic Sans MS"/>
              </a:rPr>
              <a:t>The subject registration requirements are concerned with functions regarding subject registration which includes students selecting, adding, dropping, and changing a subject.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2800" u="none" cap="none" strike="noStrike">
                <a:solidFill>
                  <a:srgbClr val="339933"/>
                </a:solidFill>
                <a:latin typeface="Comic Sans MS"/>
                <a:ea typeface="Comic Sans MS"/>
                <a:cs typeface="Comic Sans MS"/>
                <a:sym typeface="Comic Sans MS"/>
              </a:rPr>
              <a:t>F-001 (3.1.1.1):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400" u="none" cap="none" strike="noStrike">
                <a:solidFill>
                  <a:srgbClr val="000000"/>
                </a:solidFill>
                <a:latin typeface="Comic Sans MS"/>
                <a:ea typeface="Comic Sans MS"/>
                <a:cs typeface="Comic Sans MS"/>
                <a:sym typeface="Comic Sans MS"/>
              </a:rPr>
              <a:t>The system shall allow the user to register a subject.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2800" u="none" cap="none" strike="noStrike">
                <a:solidFill>
                  <a:srgbClr val="339933"/>
                </a:solidFill>
                <a:latin typeface="Comic Sans MS"/>
                <a:ea typeface="Comic Sans MS"/>
                <a:cs typeface="Comic Sans MS"/>
                <a:sym typeface="Comic Sans MS"/>
              </a:rPr>
              <a:t>F-002 (3.1.1.2):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400" u="none" cap="none" strike="noStrike">
                <a:solidFill>
                  <a:srgbClr val="000000"/>
                </a:solidFill>
                <a:latin typeface="Comic Sans MS"/>
                <a:ea typeface="Comic Sans MS"/>
                <a:cs typeface="Comic Sans MS"/>
                <a:sym typeface="Comic Sans MS"/>
              </a:rPr>
              <a:t>ARS shall allow the user to delete a subject if the user has chosen to drop that unit.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2800" u="none" cap="none" strike="noStrike">
                <a:solidFill>
                  <a:srgbClr val="339933"/>
                </a:solidFill>
                <a:latin typeface="Comic Sans MS"/>
                <a:ea typeface="Comic Sans MS"/>
                <a:cs typeface="Comic Sans MS"/>
                <a:sym typeface="Comic Sans MS"/>
              </a:rPr>
              <a:t>F-003 (3.1.1.3):</a:t>
            </a:r>
            <a:r>
              <a:rPr b="1" i="0" lang="en-US" sz="2800" u="none" cap="none" strike="noStrike">
                <a:solidFill>
                  <a:srgbClr val="000000"/>
                </a:solidFill>
                <a:latin typeface="Comic Sans MS"/>
                <a:ea typeface="Comic Sans MS"/>
                <a:cs typeface="Comic Sans MS"/>
                <a:sym typeface="Comic Sans MS"/>
              </a:rPr>
              <a:t>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400" u="none" cap="none" strike="noStrike">
                <a:solidFill>
                  <a:srgbClr val="000000"/>
                </a:solidFill>
                <a:latin typeface="Comic Sans MS"/>
                <a:ea typeface="Comic Sans MS"/>
                <a:cs typeface="Comic Sans MS"/>
                <a:sym typeface="Comic Sans MS"/>
              </a:rPr>
              <a:t>ARS shall check if a unit has been filled by enough registered students.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Shape 643"/>
          <p:cNvSpPr txBox="1"/>
          <p:nvPr/>
        </p:nvSpPr>
        <p:spPr>
          <a:xfrm>
            <a:off x="7477125" y="6972300"/>
            <a:ext cx="2100262" cy="503237"/>
          </a:xfrm>
          <a:prstGeom prst="rect">
            <a:avLst/>
          </a:prstGeom>
          <a:noFill/>
          <a:ln>
            <a:noFill/>
          </a:ln>
        </p:spPr>
        <p:txBody>
          <a:bodyPr anchorCtr="0" anchor="b" bIns="50375" lIns="100775" rIns="100775" wrap="square" tIns="50375">
            <a:noAutofit/>
          </a:bodyPr>
          <a:lstStyle/>
          <a:p>
            <a:pPr indent="-95250" lvl="0" marL="0" marR="0" rtl="0" algn="r">
              <a:lnSpc>
                <a:spcPct val="100000"/>
              </a:lnSpc>
              <a:spcBef>
                <a:spcPts val="0"/>
              </a:spcBef>
              <a:spcAft>
                <a:spcPts val="0"/>
              </a:spcAft>
              <a:buClr>
                <a:schemeClr val="dk1"/>
              </a:buClr>
              <a:buSzPct val="100000"/>
              <a:buFont typeface="Arial"/>
              <a:buNone/>
            </a:pPr>
            <a:fld id="{00000000-1234-1234-1234-123412341234}" type="slidenum">
              <a:rPr b="0" i="0" lang="en-US" sz="1500" u="none">
                <a:solidFill>
                  <a:schemeClr val="dk1"/>
                </a:solidFill>
                <a:latin typeface="Arial"/>
                <a:ea typeface="Arial"/>
                <a:cs typeface="Arial"/>
                <a:sym typeface="Arial"/>
              </a:rPr>
              <a:t>‹#›</a:t>
            </a:fld>
          </a:p>
        </p:txBody>
      </p:sp>
      <p:sp>
        <p:nvSpPr>
          <p:cNvPr id="644" name="Shape 644"/>
          <p:cNvSpPr txBox="1"/>
          <p:nvPr>
            <p:ph idx="4294967295" type="title"/>
          </p:nvPr>
        </p:nvSpPr>
        <p:spPr>
          <a:xfrm>
            <a:off x="755650" y="-627062"/>
            <a:ext cx="8601075" cy="1254125"/>
          </a:xfrm>
          <a:prstGeom prst="rect">
            <a:avLst/>
          </a:prstGeom>
          <a:noFill/>
          <a:ln>
            <a:noFill/>
          </a:ln>
        </p:spPr>
        <p:txBody>
          <a:bodyPr anchorCtr="0" anchor="b" bIns="50375" lIns="100775" rIns="100775" wrap="square" tIns="503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SRS functional Reqs</a:t>
            </a:r>
          </a:p>
        </p:txBody>
      </p:sp>
      <p:sp>
        <p:nvSpPr>
          <p:cNvPr id="645" name="Shape 645"/>
          <p:cNvSpPr txBox="1"/>
          <p:nvPr>
            <p:ph idx="4294967295" type="body"/>
          </p:nvPr>
        </p:nvSpPr>
        <p:spPr>
          <a:xfrm>
            <a:off x="0" y="671512"/>
            <a:ext cx="10080625" cy="5883275"/>
          </a:xfrm>
          <a:prstGeom prst="rect">
            <a:avLst/>
          </a:prstGeom>
          <a:noFill/>
          <a:ln>
            <a:noFill/>
          </a:ln>
        </p:spPr>
        <p:txBody>
          <a:bodyPr anchorCtr="0" anchor="t" bIns="50375" lIns="100775" rIns="100775" wrap="square" tIns="50375">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1" i="0" lang="en-US" sz="3200" u="none" cap="none" strike="noStrike">
                <a:solidFill>
                  <a:srgbClr val="008000"/>
                </a:solidFill>
                <a:latin typeface="Comic Sans MS"/>
                <a:ea typeface="Comic Sans MS"/>
                <a:cs typeface="Comic Sans MS"/>
                <a:sym typeface="Comic Sans MS"/>
              </a:rPr>
              <a:t>F-004 (3.1.1.4): </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ARS shall allow the user to add his/her name to the unit waiting list if the user wants to register in a subject which has been filled already with enough registered students. </a:t>
            </a:r>
          </a:p>
          <a:p>
            <a:pPr indent="-325437" lvl="0" marL="427037" marR="0" rtl="0" algn="l">
              <a:lnSpc>
                <a:spcPct val="110000"/>
              </a:lnSpc>
              <a:spcBef>
                <a:spcPts val="1200"/>
              </a:spcBef>
              <a:spcAft>
                <a:spcPts val="0"/>
              </a:spcAft>
              <a:buClr>
                <a:srgbClr val="000000"/>
              </a:buClr>
              <a:buSzPct val="45000"/>
              <a:buFont typeface="Noto Sans Symbols"/>
              <a:buChar char="●"/>
            </a:pPr>
            <a:r>
              <a:rPr b="1" i="0" lang="en-US" sz="3200" u="none" cap="none" strike="noStrike">
                <a:solidFill>
                  <a:srgbClr val="008000"/>
                </a:solidFill>
                <a:latin typeface="Comic Sans MS"/>
                <a:ea typeface="Comic Sans MS"/>
                <a:cs typeface="Comic Sans MS"/>
                <a:sym typeface="Comic Sans MS"/>
              </a:rPr>
              <a:t>F-005 (3.1.1.5): </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ARS shall automatically register the subject for the user who is the first one on the waiting list if a vacancy appears for that subject. </a:t>
            </a:r>
          </a:p>
          <a:p>
            <a:pPr indent="-325437" lvl="0" marL="427037" marR="0" rtl="0" algn="l">
              <a:lnSpc>
                <a:spcPct val="110000"/>
              </a:lnSpc>
              <a:spcBef>
                <a:spcPts val="1200"/>
              </a:spcBef>
              <a:spcAft>
                <a:spcPts val="0"/>
              </a:spcAft>
              <a:buClr>
                <a:srgbClr val="000000"/>
              </a:buClr>
              <a:buSzPct val="45000"/>
              <a:buFont typeface="Noto Sans Symbols"/>
              <a:buChar char="●"/>
            </a:pPr>
            <a:r>
              <a:rPr b="1" i="0" lang="en-US" sz="3200" u="none" cap="none" strike="noStrike">
                <a:solidFill>
                  <a:srgbClr val="008000"/>
                </a:solidFill>
                <a:latin typeface="Comic Sans MS"/>
                <a:ea typeface="Comic Sans MS"/>
                <a:cs typeface="Comic Sans MS"/>
                <a:sym typeface="Comic Sans MS"/>
              </a:rPr>
              <a:t>F-006 (3.1.1.6): </a:t>
            </a:r>
          </a:p>
          <a:p>
            <a:pPr indent="-287337" lvl="1" marL="858837" marR="0" rtl="0" algn="l">
              <a:lnSpc>
                <a:spcPct val="110000"/>
              </a:lnSpc>
              <a:spcBef>
                <a:spcPts val="12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ARS shall allow the user to change practical session(s), if available. </a:t>
            </a:r>
          </a:p>
          <a:p>
            <a:pPr indent="-325437" lvl="0" marL="427037" marR="0" rtl="0" algn="l">
              <a:lnSpc>
                <a:spcPct val="110000"/>
              </a:lnSpc>
              <a:spcBef>
                <a:spcPts val="1200"/>
              </a:spcBef>
              <a:spcAft>
                <a:spcPts val="0"/>
              </a:spcAft>
              <a:buClr>
                <a:srgbClr val="000000"/>
              </a:buClr>
              <a:buSzPct val="45000"/>
              <a:buFont typeface="Noto Sans Symbols"/>
              <a:buNone/>
            </a:pPr>
            <a:r>
              <a:t/>
            </a:r>
            <a:endParaRPr b="0" i="0" sz="3200" u="none" cap="none" strike="noStrike">
              <a:solidFill>
                <a:srgbClr val="000000"/>
              </a:solidFill>
              <a:latin typeface="Comic Sans MS"/>
              <a:ea typeface="Comic Sans MS"/>
              <a:cs typeface="Comic Sans MS"/>
              <a:sym typeface="Comic Sans MS"/>
            </a:endParaRPr>
          </a:p>
          <a:p>
            <a:pPr indent="-325438" lvl="0" marL="427038" marR="0" rtl="0" algn="l">
              <a:spcBef>
                <a:spcPts val="600"/>
              </a:spcBef>
              <a:spcAft>
                <a:spcPts val="0"/>
              </a:spcAft>
              <a:buClr>
                <a:srgbClr val="000000"/>
              </a:buClr>
              <a:buSzPct val="45000"/>
              <a:buFont typeface="Noto Sans Symbols"/>
              <a:buNone/>
            </a:pPr>
            <a:r>
              <a:t/>
            </a:r>
            <a:endParaRPr b="0" i="0" sz="3200" u="none">
              <a:solidFill>
                <a:srgbClr val="000000"/>
              </a:solidFill>
              <a:latin typeface="Comic Sans MS"/>
              <a:ea typeface="Comic Sans MS"/>
              <a:cs typeface="Comic Sans MS"/>
              <a:sym typeface="Comic Sans M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nvSpPr>
        <p:spPr>
          <a:xfrm>
            <a:off x="7477125" y="6972300"/>
            <a:ext cx="2100262" cy="503237"/>
          </a:xfrm>
          <a:prstGeom prst="rect">
            <a:avLst/>
          </a:prstGeom>
          <a:noFill/>
          <a:ln>
            <a:noFill/>
          </a:ln>
        </p:spPr>
        <p:txBody>
          <a:bodyPr anchorCtr="0" anchor="b" bIns="50375" lIns="100775" rIns="100775" wrap="square" tIns="50375">
            <a:noAutofit/>
          </a:bodyPr>
          <a:lstStyle/>
          <a:p>
            <a:pPr indent="-95250" lvl="0" marL="0" marR="0" rtl="0" algn="r">
              <a:lnSpc>
                <a:spcPct val="100000"/>
              </a:lnSpc>
              <a:spcBef>
                <a:spcPts val="0"/>
              </a:spcBef>
              <a:spcAft>
                <a:spcPts val="0"/>
              </a:spcAft>
              <a:buClr>
                <a:schemeClr val="dk1"/>
              </a:buClr>
              <a:buSzPct val="100000"/>
              <a:buFont typeface="Arial"/>
              <a:buNone/>
            </a:pPr>
            <a:fld id="{00000000-1234-1234-1234-123412341234}" type="slidenum">
              <a:rPr b="0" i="0" lang="en-US" sz="1500" u="none">
                <a:solidFill>
                  <a:schemeClr val="dk1"/>
                </a:solidFill>
                <a:latin typeface="Arial"/>
                <a:ea typeface="Arial"/>
                <a:cs typeface="Arial"/>
                <a:sym typeface="Arial"/>
              </a:rPr>
              <a:t>‹#›</a:t>
            </a:fld>
          </a:p>
        </p:txBody>
      </p:sp>
      <p:sp>
        <p:nvSpPr>
          <p:cNvPr id="651" name="Shape 651"/>
          <p:cNvSpPr txBox="1"/>
          <p:nvPr>
            <p:ph idx="4294967295" type="title"/>
          </p:nvPr>
        </p:nvSpPr>
        <p:spPr>
          <a:xfrm>
            <a:off x="708025" y="-628650"/>
            <a:ext cx="8601075" cy="1255712"/>
          </a:xfrm>
          <a:prstGeom prst="rect">
            <a:avLst/>
          </a:prstGeom>
          <a:noFill/>
          <a:ln>
            <a:noFill/>
          </a:ln>
        </p:spPr>
        <p:txBody>
          <a:bodyPr anchorCtr="0" anchor="b" bIns="50375" lIns="100775" rIns="100775" wrap="square" tIns="50375">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Design Constraints (3.2)</a:t>
            </a:r>
          </a:p>
        </p:txBody>
      </p:sp>
      <p:sp>
        <p:nvSpPr>
          <p:cNvPr id="652" name="Shape 652"/>
          <p:cNvSpPr txBox="1"/>
          <p:nvPr>
            <p:ph idx="4294967295" type="body"/>
          </p:nvPr>
        </p:nvSpPr>
        <p:spPr>
          <a:xfrm>
            <a:off x="201612" y="727075"/>
            <a:ext cx="9879012" cy="5819775"/>
          </a:xfrm>
          <a:prstGeom prst="rect">
            <a:avLst/>
          </a:prstGeom>
          <a:noFill/>
          <a:ln>
            <a:noFill/>
          </a:ln>
        </p:spPr>
        <p:txBody>
          <a:bodyPr anchorCtr="0" anchor="t" bIns="50375" lIns="100775" rIns="100775" wrap="square" tIns="50375">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1" i="0" lang="en-US" sz="3600" u="none">
                <a:solidFill>
                  <a:srgbClr val="0000CC"/>
                </a:solidFill>
                <a:latin typeface="Comic Sans MS"/>
                <a:ea typeface="Comic Sans MS"/>
                <a:cs typeface="Comic Sans MS"/>
                <a:sym typeface="Comic Sans MS"/>
              </a:rPr>
              <a:t>3.2 Design Constraints </a:t>
            </a:r>
          </a:p>
          <a:p>
            <a:pPr indent="-325437" lvl="0" marL="427037" marR="0" rtl="0" algn="l">
              <a:lnSpc>
                <a:spcPct val="120000"/>
              </a:lnSpc>
              <a:spcBef>
                <a:spcPts val="1200"/>
              </a:spcBef>
              <a:spcAft>
                <a:spcPts val="0"/>
              </a:spcAft>
              <a:buClr>
                <a:srgbClr val="000000"/>
              </a:buClr>
              <a:buSzPct val="45000"/>
              <a:buFont typeface="Noto Sans Symbols"/>
              <a:buChar char="●"/>
            </a:pPr>
            <a:r>
              <a:rPr b="1" i="0" lang="en-US" sz="3600" u="none">
                <a:solidFill>
                  <a:srgbClr val="339933"/>
                </a:solidFill>
                <a:latin typeface="Comic Sans MS"/>
                <a:ea typeface="Comic Sans MS"/>
                <a:cs typeface="Comic Sans MS"/>
                <a:sym typeface="Comic Sans MS"/>
              </a:rPr>
              <a:t>C-001 (3.2.1):</a:t>
            </a:r>
            <a:r>
              <a:rPr b="1" i="0" lang="en-US" sz="3600" u="none">
                <a:solidFill>
                  <a:srgbClr val="0000CC"/>
                </a:solidFill>
                <a:latin typeface="Comic Sans MS"/>
                <a:ea typeface="Comic Sans MS"/>
                <a:cs typeface="Comic Sans MS"/>
                <a:sym typeface="Comic Sans MS"/>
              </a:rPr>
              <a:t> </a:t>
            </a:r>
          </a:p>
          <a:p>
            <a:pPr indent="-287337" lvl="1" marL="858837" marR="0" rtl="0" algn="l">
              <a:lnSpc>
                <a:spcPct val="120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ARS shall provide user interface through standard web browsers. </a:t>
            </a:r>
          </a:p>
          <a:p>
            <a:pPr indent="-325437" lvl="0" marL="427037" marR="0" rtl="0" algn="l">
              <a:lnSpc>
                <a:spcPct val="120000"/>
              </a:lnSpc>
              <a:spcBef>
                <a:spcPts val="1200"/>
              </a:spcBef>
              <a:spcAft>
                <a:spcPts val="0"/>
              </a:spcAft>
              <a:buClr>
                <a:srgbClr val="000000"/>
              </a:buClr>
              <a:buSzPct val="45000"/>
              <a:buFont typeface="Noto Sans Symbols"/>
              <a:buChar char="●"/>
            </a:pPr>
            <a:r>
              <a:rPr b="1" i="0" lang="en-US" sz="3600" u="none">
                <a:solidFill>
                  <a:srgbClr val="339933"/>
                </a:solidFill>
                <a:latin typeface="Comic Sans MS"/>
                <a:ea typeface="Comic Sans MS"/>
                <a:cs typeface="Comic Sans MS"/>
                <a:sym typeface="Comic Sans MS"/>
              </a:rPr>
              <a:t>C-002 (3.2.2):</a:t>
            </a:r>
            <a:r>
              <a:rPr b="1" i="0" lang="en-US" sz="3600" u="none">
                <a:solidFill>
                  <a:srgbClr val="0000CC"/>
                </a:solidFill>
                <a:latin typeface="Comic Sans MS"/>
                <a:ea typeface="Comic Sans MS"/>
                <a:cs typeface="Comic Sans MS"/>
                <a:sym typeface="Comic Sans MS"/>
              </a:rPr>
              <a:t> </a:t>
            </a:r>
          </a:p>
          <a:p>
            <a:pPr indent="-287337" lvl="1" marL="858837" marR="0" rtl="0" algn="l">
              <a:lnSpc>
                <a:spcPct val="120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ARS shall support PC and/or UNIX platforms. </a:t>
            </a:r>
          </a:p>
          <a:p>
            <a:pPr indent="-325437" lvl="0" marL="427037" marR="0" rtl="0" algn="l">
              <a:lnSpc>
                <a:spcPct val="120000"/>
              </a:lnSpc>
              <a:spcBef>
                <a:spcPts val="1200"/>
              </a:spcBef>
              <a:spcAft>
                <a:spcPts val="0"/>
              </a:spcAft>
              <a:buClr>
                <a:srgbClr val="000000"/>
              </a:buClr>
              <a:buSzPct val="45000"/>
              <a:buFont typeface="Noto Sans Symbols"/>
              <a:buChar char="●"/>
            </a:pPr>
            <a:r>
              <a:rPr b="1" i="0" lang="en-US" sz="3600" u="none">
                <a:solidFill>
                  <a:srgbClr val="339933"/>
                </a:solidFill>
                <a:latin typeface="Comic Sans MS"/>
                <a:ea typeface="Comic Sans MS"/>
                <a:cs typeface="Comic Sans MS"/>
                <a:sym typeface="Comic Sans MS"/>
              </a:rPr>
              <a:t>C-003 (3.2.3):</a:t>
            </a:r>
            <a:r>
              <a:rPr b="1" i="0" lang="en-US" sz="3600" u="none">
                <a:solidFill>
                  <a:srgbClr val="0000CC"/>
                </a:solidFill>
                <a:latin typeface="Comic Sans MS"/>
                <a:ea typeface="Comic Sans MS"/>
                <a:cs typeface="Comic Sans MS"/>
                <a:sym typeface="Comic Sans MS"/>
              </a:rPr>
              <a:t> </a:t>
            </a:r>
          </a:p>
          <a:p>
            <a:pPr indent="-287337" lvl="1" marL="858837" marR="0" rtl="0" algn="l">
              <a:lnSpc>
                <a:spcPct val="120000"/>
              </a:lnSpc>
              <a:spcBef>
                <a:spcPts val="12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ARS shall be developed using the JAVA programming language</a:t>
            </a:r>
          </a:p>
          <a:p>
            <a:pPr indent="-325438" lvl="0" marL="427038" marR="0" rtl="0" algn="l">
              <a:spcBef>
                <a:spcPts val="600"/>
              </a:spcBef>
              <a:spcAft>
                <a:spcPts val="0"/>
              </a:spcAft>
              <a:buClr>
                <a:srgbClr val="000000"/>
              </a:buClr>
              <a:buSzPct val="45000"/>
              <a:buFont typeface="Noto Sans Symbols"/>
              <a:buNone/>
            </a:pPr>
            <a:r>
              <a:t/>
            </a:r>
            <a:endParaRPr b="0" i="0" sz="32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idx="4294967295" type="title"/>
          </p:nvPr>
        </p:nvSpPr>
        <p:spPr>
          <a:xfrm>
            <a:off x="739775" y="182562"/>
            <a:ext cx="8601075" cy="563562"/>
          </a:xfrm>
          <a:prstGeom prst="rect">
            <a:avLst/>
          </a:prstGeom>
          <a:noFill/>
          <a:ln>
            <a:noFill/>
          </a:ln>
        </p:spPr>
        <p:txBody>
          <a:bodyPr anchorCtr="0" anchor="b" bIns="50375" lIns="100775" rIns="100775" wrap="square" tIns="503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Non-functional requirements</a:t>
            </a:r>
          </a:p>
        </p:txBody>
      </p:sp>
      <p:sp>
        <p:nvSpPr>
          <p:cNvPr id="658" name="Shape 658"/>
          <p:cNvSpPr txBox="1"/>
          <p:nvPr>
            <p:ph idx="4294967295" type="body"/>
          </p:nvPr>
        </p:nvSpPr>
        <p:spPr>
          <a:xfrm>
            <a:off x="304800" y="777875"/>
            <a:ext cx="9775825" cy="5689600"/>
          </a:xfrm>
          <a:prstGeom prst="rect">
            <a:avLst/>
          </a:prstGeom>
          <a:noFill/>
          <a:ln>
            <a:noFill/>
          </a:ln>
        </p:spPr>
        <p:txBody>
          <a:bodyPr anchorCtr="0" anchor="t" bIns="50375" lIns="100775" rIns="100775" wrap="square" tIns="50375">
            <a:noAutofit/>
          </a:bodyPr>
          <a:lstStyle/>
          <a:p>
            <a:pPr indent="-325437" lvl="0" marL="427037" marR="0" rtl="0" algn="l">
              <a:lnSpc>
                <a:spcPct val="114000"/>
              </a:lnSpc>
              <a:spcBef>
                <a:spcPts val="0"/>
              </a:spcBef>
              <a:spcAft>
                <a:spcPts val="0"/>
              </a:spcAft>
              <a:buClr>
                <a:srgbClr val="000000"/>
              </a:buClr>
              <a:buSzPct val="45000"/>
              <a:buFont typeface="Noto Sans Symbols"/>
              <a:buChar char="●"/>
            </a:pPr>
            <a:r>
              <a:rPr b="1" i="0" lang="en-US" sz="3200" u="none">
                <a:solidFill>
                  <a:srgbClr val="0000CC"/>
                </a:solidFill>
                <a:latin typeface="Comic Sans MS"/>
                <a:ea typeface="Comic Sans MS"/>
                <a:cs typeface="Comic Sans MS"/>
                <a:sym typeface="Comic Sans MS"/>
              </a:rPr>
              <a:t>3.3 Non-Functional Requirements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3200" u="none">
                <a:solidFill>
                  <a:srgbClr val="008000"/>
                </a:solidFill>
                <a:latin typeface="Comic Sans MS"/>
                <a:ea typeface="Comic Sans MS"/>
                <a:cs typeface="Comic Sans MS"/>
                <a:sym typeface="Comic Sans MS"/>
              </a:rPr>
              <a:t>N-001 (3.3.1):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ARS shall respond to any retrieval in less than 5 seconds.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3200" u="none">
                <a:solidFill>
                  <a:srgbClr val="008000"/>
                </a:solidFill>
                <a:latin typeface="Comic Sans MS"/>
                <a:ea typeface="Comic Sans MS"/>
                <a:cs typeface="Comic Sans MS"/>
                <a:sym typeface="Comic Sans MS"/>
              </a:rPr>
              <a:t>N-002 (3.3.2):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ARS shall generate a report within 1 minute.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3200" u="none">
                <a:solidFill>
                  <a:srgbClr val="008000"/>
                </a:solidFill>
                <a:latin typeface="Comic Sans MS"/>
                <a:ea typeface="Comic Sans MS"/>
                <a:cs typeface="Comic Sans MS"/>
                <a:sym typeface="Comic Sans MS"/>
              </a:rPr>
              <a:t>N-003 (3.3.3):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ARS shall allow the user to remotely connect to the system. </a:t>
            </a:r>
          </a:p>
          <a:p>
            <a:pPr indent="-325437" lvl="0" marL="427037" marR="0" rtl="0" algn="l">
              <a:lnSpc>
                <a:spcPct val="114000"/>
              </a:lnSpc>
              <a:spcBef>
                <a:spcPts val="600"/>
              </a:spcBef>
              <a:spcAft>
                <a:spcPts val="0"/>
              </a:spcAft>
              <a:buClr>
                <a:srgbClr val="000000"/>
              </a:buClr>
              <a:buSzPct val="45000"/>
              <a:buFont typeface="Noto Sans Symbols"/>
              <a:buChar char="●"/>
            </a:pPr>
            <a:r>
              <a:rPr b="1" i="0" lang="en-US" sz="3200" u="none">
                <a:solidFill>
                  <a:srgbClr val="008000"/>
                </a:solidFill>
                <a:latin typeface="Comic Sans MS"/>
                <a:ea typeface="Comic Sans MS"/>
                <a:cs typeface="Comic Sans MS"/>
                <a:sym typeface="Comic Sans MS"/>
              </a:rPr>
              <a:t>N-004 (3.3.8): </a:t>
            </a:r>
          </a:p>
          <a:p>
            <a:pPr indent="-287337" lvl="1" marL="858837" marR="0" rtl="0" algn="l">
              <a:lnSpc>
                <a:spcPct val="114000"/>
              </a:lnSpc>
              <a:spcBef>
                <a:spcPts val="6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The system will be accompanied by a well-written user manual.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114300"/>
            <a:ext cx="9971413" cy="6841954"/>
          </a:xfrm>
          <a:prstGeom prst="rect">
            <a:avLst/>
          </a:prstGeom>
          <a:noFill/>
          <a:ln>
            <a:noFill/>
          </a:ln>
        </p:spPr>
      </p:pic>
      <p:sp>
        <p:nvSpPr>
          <p:cNvPr id="166" name="Shape 166"/>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idx="4294967295" type="title"/>
          </p:nvPr>
        </p:nvSpPr>
        <p:spPr>
          <a:xfrm>
            <a:off x="474662" y="0"/>
            <a:ext cx="8653462" cy="839787"/>
          </a:xfrm>
          <a:prstGeom prst="rect">
            <a:avLst/>
          </a:prstGeom>
          <a:noFill/>
          <a:ln>
            <a:noFill/>
          </a:ln>
        </p:spPr>
        <p:txBody>
          <a:bodyPr anchorCtr="0" anchor="t"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Structure of an SRS</a:t>
            </a:r>
          </a:p>
        </p:txBody>
      </p:sp>
      <p:sp>
        <p:nvSpPr>
          <p:cNvPr id="664" name="Shape 664"/>
          <p:cNvSpPr txBox="1"/>
          <p:nvPr>
            <p:ph idx="4294967295" type="body"/>
          </p:nvPr>
        </p:nvSpPr>
        <p:spPr>
          <a:xfrm>
            <a:off x="165100" y="638175"/>
            <a:ext cx="9612312" cy="6215062"/>
          </a:xfrm>
          <a:prstGeom prst="rect">
            <a:avLst/>
          </a:prstGeom>
          <a:noFill/>
          <a:ln>
            <a:noFill/>
          </a:ln>
        </p:spPr>
        <p:txBody>
          <a:bodyPr anchorCtr="0" anchor="t" bIns="50375" lIns="100775" rIns="100775" wrap="square" tIns="50375">
            <a:noAutofit/>
          </a:bodyPr>
          <a:lstStyle/>
          <a:p>
            <a:pPr indent="-347662" lvl="0" marL="411162" marR="0" rtl="0" algn="l">
              <a:lnSpc>
                <a:spcPct val="120000"/>
              </a:lnSpc>
              <a:spcBef>
                <a:spcPts val="0"/>
              </a:spcBef>
              <a:spcAft>
                <a:spcPts val="0"/>
              </a:spcAft>
              <a:buClr>
                <a:srgbClr val="000000"/>
              </a:buClr>
              <a:buSzPct val="45000"/>
              <a:buFont typeface="Noto Sans Symbols"/>
              <a:buChar char="●"/>
            </a:pPr>
            <a:r>
              <a:rPr b="1" i="0" lang="en-US" sz="3800" u="none">
                <a:solidFill>
                  <a:srgbClr val="0000CC"/>
                </a:solidFill>
                <a:latin typeface="Comic Sans MS"/>
                <a:ea typeface="Comic Sans MS"/>
                <a:cs typeface="Comic Sans MS"/>
                <a:sym typeface="Comic Sans MS"/>
              </a:rPr>
              <a:t>Introduction</a:t>
            </a:r>
          </a:p>
          <a:p>
            <a:pPr indent="-295275" lvl="1" marL="739775" marR="0" rtl="0" algn="l">
              <a:lnSpc>
                <a:spcPct val="120000"/>
              </a:lnSpc>
              <a:spcBef>
                <a:spcPts val="105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Purpose , the basic objective of the system</a:t>
            </a:r>
          </a:p>
          <a:p>
            <a:pPr indent="-295275" lvl="1" marL="739775"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Scope of what the system is to do , not to do</a:t>
            </a:r>
          </a:p>
          <a:p>
            <a:pPr indent="-347662" lvl="0" marL="411162" marR="0" rtl="0" algn="l">
              <a:lnSpc>
                <a:spcPct val="120000"/>
              </a:lnSpc>
              <a:spcBef>
                <a:spcPts val="990"/>
              </a:spcBef>
              <a:spcAft>
                <a:spcPts val="0"/>
              </a:spcAft>
              <a:buClr>
                <a:srgbClr val="000000"/>
              </a:buClr>
              <a:buSzPct val="45000"/>
              <a:buFont typeface="Noto Sans Symbols"/>
              <a:buChar char="●"/>
            </a:pPr>
            <a:r>
              <a:rPr b="1" i="0" lang="en-US" sz="3400" u="none">
                <a:solidFill>
                  <a:srgbClr val="0000CC"/>
                </a:solidFill>
                <a:latin typeface="Comic Sans MS"/>
                <a:ea typeface="Comic Sans MS"/>
                <a:cs typeface="Comic Sans MS"/>
                <a:sym typeface="Comic Sans MS"/>
              </a:rPr>
              <a:t>Overall description</a:t>
            </a:r>
          </a:p>
          <a:p>
            <a:pPr indent="-295275" lvl="1" marL="739775" marR="0" rtl="0" algn="l">
              <a:lnSpc>
                <a:spcPct val="120000"/>
              </a:lnSpc>
              <a:spcBef>
                <a:spcPts val="99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Product perspective</a:t>
            </a:r>
          </a:p>
          <a:p>
            <a:pPr indent="-295275" lvl="1" marL="739775"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Product functions</a:t>
            </a:r>
          </a:p>
          <a:p>
            <a:pPr indent="-295275" lvl="1" marL="739775"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User characteristics</a:t>
            </a:r>
          </a:p>
          <a:p>
            <a:pPr indent="-295275" lvl="1" marL="739775"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Assumptions</a:t>
            </a:r>
          </a:p>
          <a:p>
            <a:pPr indent="-295275" lvl="1" marL="739775" marR="0" rtl="0" algn="l">
              <a:lnSpc>
                <a:spcPct val="120000"/>
              </a:lnSpc>
              <a:spcBef>
                <a:spcPts val="96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Constraints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4294967295" type="title"/>
          </p:nvPr>
        </p:nvSpPr>
        <p:spPr>
          <a:xfrm>
            <a:off x="509587" y="0"/>
            <a:ext cx="8653462" cy="839787"/>
          </a:xfrm>
          <a:prstGeom prst="rect">
            <a:avLst/>
          </a:prstGeom>
          <a:noFill/>
          <a:ln>
            <a:noFill/>
          </a:ln>
        </p:spPr>
        <p:txBody>
          <a:bodyPr anchorCtr="0" anchor="t"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Structure of an SRS…</a:t>
            </a:r>
          </a:p>
        </p:txBody>
      </p:sp>
      <p:sp>
        <p:nvSpPr>
          <p:cNvPr id="670" name="Shape 670"/>
          <p:cNvSpPr txBox="1"/>
          <p:nvPr>
            <p:ph idx="4294967295" type="body"/>
          </p:nvPr>
        </p:nvSpPr>
        <p:spPr>
          <a:xfrm>
            <a:off x="368300" y="682625"/>
            <a:ext cx="9409112" cy="6459537"/>
          </a:xfrm>
          <a:prstGeom prst="rect">
            <a:avLst/>
          </a:prstGeom>
          <a:noFill/>
          <a:ln>
            <a:noFill/>
          </a:ln>
        </p:spPr>
        <p:txBody>
          <a:bodyPr anchorCtr="0" anchor="t" bIns="50375" lIns="100775" rIns="100775" wrap="square" tIns="50375">
            <a:noAutofit/>
          </a:bodyPr>
          <a:lstStyle/>
          <a:p>
            <a:pPr indent="-273050" lvl="0" marL="273050" marR="0" rtl="0" algn="l">
              <a:lnSpc>
                <a:spcPct val="120000"/>
              </a:lnSpc>
              <a:spcBef>
                <a:spcPts val="0"/>
              </a:spcBef>
              <a:spcAft>
                <a:spcPts val="0"/>
              </a:spcAft>
              <a:buClr>
                <a:srgbClr val="FEB80A"/>
              </a:buClr>
              <a:buSzPct val="45000"/>
              <a:buFont typeface="Noto Sans Symbols"/>
              <a:buChar char="●"/>
            </a:pPr>
            <a:r>
              <a:rPr b="1" i="0" lang="en-US" sz="3800" u="none">
                <a:solidFill>
                  <a:srgbClr val="0000CC"/>
                </a:solidFill>
                <a:latin typeface="Comic Sans MS"/>
                <a:ea typeface="Comic Sans MS"/>
                <a:cs typeface="Comic Sans MS"/>
                <a:sym typeface="Comic Sans MS"/>
              </a:rPr>
              <a:t>Specific requirements</a:t>
            </a:r>
          </a:p>
          <a:p>
            <a:pPr indent="-246062" lvl="1" marL="639762" marR="0" rtl="0" algn="l">
              <a:lnSpc>
                <a:spcPct val="120000"/>
              </a:lnSpc>
              <a:spcBef>
                <a:spcPts val="7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External interfaces</a:t>
            </a:r>
          </a:p>
          <a:p>
            <a:pPr indent="-246062" lvl="1" marL="639762" marR="0" rtl="0" algn="l">
              <a:lnSpc>
                <a:spcPct val="120000"/>
              </a:lnSpc>
              <a:spcBef>
                <a:spcPts val="7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Functional requirements</a:t>
            </a:r>
          </a:p>
          <a:p>
            <a:pPr indent="-246062" lvl="1" marL="639762" marR="0" rtl="0" algn="l">
              <a:lnSpc>
                <a:spcPct val="120000"/>
              </a:lnSpc>
              <a:spcBef>
                <a:spcPts val="7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Performance requirements</a:t>
            </a:r>
          </a:p>
          <a:p>
            <a:pPr indent="-246062" lvl="1" marL="639762" marR="0" rtl="0" algn="l">
              <a:lnSpc>
                <a:spcPct val="120000"/>
              </a:lnSpc>
              <a:spcBef>
                <a:spcPts val="72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Design constraints</a:t>
            </a:r>
          </a:p>
          <a:p>
            <a:pPr indent="-273050" lvl="0" marL="273050" marR="0" rtl="0" algn="l">
              <a:lnSpc>
                <a:spcPct val="120000"/>
              </a:lnSpc>
              <a:spcBef>
                <a:spcPts val="740"/>
              </a:spcBef>
              <a:spcAft>
                <a:spcPts val="0"/>
              </a:spcAft>
              <a:buClr>
                <a:srgbClr val="FEB80A"/>
              </a:buClr>
              <a:buSzPct val="45000"/>
              <a:buFont typeface="Noto Sans Symbols"/>
              <a:buChar char="●"/>
            </a:pPr>
            <a:r>
              <a:rPr b="1" i="0" lang="en-US" sz="3800" u="none">
                <a:solidFill>
                  <a:srgbClr val="0000CC"/>
                </a:solidFill>
                <a:latin typeface="Comic Sans MS"/>
                <a:ea typeface="Comic Sans MS"/>
                <a:cs typeface="Comic Sans MS"/>
                <a:sym typeface="Comic Sans MS"/>
              </a:rPr>
              <a:t>Acceptance criteria</a:t>
            </a:r>
          </a:p>
          <a:p>
            <a:pPr indent="-246062" lvl="1" marL="639762" marR="0" rtl="0" algn="l">
              <a:lnSpc>
                <a:spcPct val="120000"/>
              </a:lnSpc>
              <a:spcBef>
                <a:spcPts val="7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desirable to specify this up front.</a:t>
            </a:r>
          </a:p>
          <a:p>
            <a:pPr indent="-273050" lvl="0" marL="273050" marR="0" rtl="0" algn="l">
              <a:lnSpc>
                <a:spcPct val="120000"/>
              </a:lnSpc>
              <a:spcBef>
                <a:spcPts val="740"/>
              </a:spcBef>
              <a:spcAft>
                <a:spcPts val="0"/>
              </a:spcAft>
              <a:buClr>
                <a:srgbClr val="FEB80A"/>
              </a:buClr>
              <a:buSzPct val="45000"/>
              <a:buFont typeface="Noto Sans Symbols"/>
              <a:buChar char="●"/>
            </a:pPr>
            <a:r>
              <a:rPr b="0" i="0" lang="en-US" sz="3800" u="none">
                <a:solidFill>
                  <a:srgbClr val="000000"/>
                </a:solidFill>
                <a:latin typeface="Comic Sans MS"/>
                <a:ea typeface="Comic Sans MS"/>
                <a:cs typeface="Comic Sans MS"/>
                <a:sym typeface="Comic Sans MS"/>
              </a:rPr>
              <a:t>Based on IEEE 830. </a:t>
            </a:r>
          </a:p>
          <a:p>
            <a:pPr indent="-325438" lvl="0" marL="427038" marR="0" rtl="0" algn="l">
              <a:spcBef>
                <a:spcPts val="380"/>
              </a:spcBef>
              <a:spcAft>
                <a:spcPts val="0"/>
              </a:spcAft>
              <a:buClr>
                <a:srgbClr val="000000"/>
              </a:buClr>
              <a:buSzPct val="45000"/>
              <a:buFont typeface="Noto Sans Symbols"/>
              <a:buNone/>
            </a:pPr>
            <a:r>
              <a:t/>
            </a:r>
            <a:endParaRPr b="0" i="0" sz="3800" u="none">
              <a:solidFill>
                <a:srgbClr val="000000"/>
              </a:solidFill>
              <a:latin typeface="Comic Sans MS"/>
              <a:ea typeface="Comic Sans MS"/>
              <a:cs typeface="Comic Sans MS"/>
              <a:sym typeface="Comic Sans M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nvSpPr>
        <p:spPr>
          <a:xfrm>
            <a:off x="2382837" y="0"/>
            <a:ext cx="5040312" cy="420687"/>
          </a:xfrm>
          <a:prstGeom prst="rect">
            <a:avLst/>
          </a:prstGeom>
          <a:noFill/>
          <a:ln>
            <a:noFill/>
          </a:ln>
        </p:spPr>
        <p:txBody>
          <a:bodyPr anchorCtr="0" anchor="ctr" bIns="50375" lIns="100775" rIns="100775" wrap="square" tIns="50375">
            <a:noAutofit/>
          </a:bodyPr>
          <a:lstStyle/>
          <a:p>
            <a:pPr indent="-228600" lvl="0" marL="0" marR="0" rtl="0" algn="ctr">
              <a:lnSpc>
                <a:spcPct val="100000"/>
              </a:lnSpc>
              <a:spcBef>
                <a:spcPts val="0"/>
              </a:spcBef>
              <a:spcAft>
                <a:spcPts val="0"/>
              </a:spcAft>
              <a:buClr>
                <a:schemeClr val="dk2"/>
              </a:buClr>
              <a:buSzPct val="100000"/>
              <a:buFont typeface="Comic Sans MS"/>
              <a:buNone/>
            </a:pPr>
            <a:r>
              <a:rPr b="1" i="0" lang="en-US" sz="3600" u="none">
                <a:solidFill>
                  <a:schemeClr val="dk2"/>
                </a:solidFill>
                <a:latin typeface="Comic Sans MS"/>
                <a:ea typeface="Comic Sans MS"/>
                <a:cs typeface="Comic Sans MS"/>
                <a:sym typeface="Comic Sans MS"/>
              </a:rPr>
              <a:t>Partitioning</a:t>
            </a:r>
          </a:p>
        </p:txBody>
      </p:sp>
      <p:sp>
        <p:nvSpPr>
          <p:cNvPr id="676" name="Shape 676"/>
          <p:cNvSpPr txBox="1"/>
          <p:nvPr/>
        </p:nvSpPr>
        <p:spPr>
          <a:xfrm>
            <a:off x="239712" y="563562"/>
            <a:ext cx="9840912" cy="2563812"/>
          </a:xfrm>
          <a:prstGeom prst="rect">
            <a:avLst/>
          </a:prstGeom>
          <a:noFill/>
          <a:ln>
            <a:noFill/>
          </a:ln>
        </p:spPr>
        <p:txBody>
          <a:bodyPr anchorCtr="0" anchor="t" bIns="50375" lIns="100775" rIns="100775" wrap="square" tIns="50375">
            <a:noAutofit/>
          </a:bodyPr>
          <a:lstStyle/>
          <a:p>
            <a:pPr indent="-127000" lvl="0" marL="0" marR="0" rtl="0" algn="l">
              <a:lnSpc>
                <a:spcPct val="100000"/>
              </a:lnSpc>
              <a:spcBef>
                <a:spcPts val="0"/>
              </a:spcBef>
              <a:spcAft>
                <a:spcPts val="0"/>
              </a:spcAft>
              <a:buClr>
                <a:srgbClr val="000000"/>
              </a:buClr>
              <a:buSzPct val="100000"/>
              <a:buFont typeface="Comic Sans MS"/>
              <a:buNone/>
            </a:pPr>
            <a:r>
              <a:rPr b="0" i="0" lang="en-US" sz="2000" u="none">
                <a:solidFill>
                  <a:srgbClr val="000000"/>
                </a:solidFill>
                <a:latin typeface="Comic Sans MS"/>
                <a:ea typeface="Comic Sans MS"/>
                <a:cs typeface="Comic Sans MS"/>
                <a:sym typeface="Comic Sans MS"/>
              </a:rPr>
              <a:t>Partitioning decomposes a problem and Establishes a hierarchical representation of information (or function):</a:t>
            </a:r>
          </a:p>
          <a:p>
            <a:pPr indent="-127000" lvl="0" marL="0" marR="0" rtl="0" algn="l">
              <a:lnSpc>
                <a:spcPct val="100000"/>
              </a:lnSpc>
              <a:spcBef>
                <a:spcPts val="1200"/>
              </a:spcBef>
              <a:spcAft>
                <a:spcPts val="0"/>
              </a:spcAft>
              <a:buClr>
                <a:srgbClr val="000000"/>
              </a:buClr>
              <a:buSzPct val="100000"/>
              <a:buFont typeface="Comic Sans MS"/>
              <a:buNone/>
            </a:pPr>
            <a:r>
              <a:rPr b="0" i="0" lang="en-US" sz="2000" u="none">
                <a:solidFill>
                  <a:srgbClr val="000000"/>
                </a:solidFill>
                <a:latin typeface="Comic Sans MS"/>
                <a:ea typeface="Comic Sans MS"/>
                <a:cs typeface="Comic Sans MS"/>
                <a:sym typeface="Comic Sans MS"/>
              </a:rPr>
              <a:t>	- exposing increasing detail by moving vertically in the hierarchy </a:t>
            </a:r>
          </a:p>
          <a:p>
            <a:pPr indent="-127000" lvl="0" marL="0" marR="0" rtl="0" algn="l">
              <a:lnSpc>
                <a:spcPct val="100000"/>
              </a:lnSpc>
              <a:spcBef>
                <a:spcPts val="1200"/>
              </a:spcBef>
              <a:spcAft>
                <a:spcPts val="0"/>
              </a:spcAft>
              <a:buClr>
                <a:srgbClr val="000000"/>
              </a:buClr>
              <a:buSzPct val="100000"/>
              <a:buFont typeface="Comic Sans MS"/>
              <a:buNone/>
            </a:pPr>
            <a:r>
              <a:rPr b="0" i="0" lang="en-US" sz="2000" u="none">
                <a:solidFill>
                  <a:srgbClr val="000000"/>
                </a:solidFill>
                <a:latin typeface="Comic Sans MS"/>
                <a:ea typeface="Comic Sans MS"/>
                <a:cs typeface="Comic Sans MS"/>
                <a:sym typeface="Comic Sans MS"/>
              </a:rPr>
              <a:t>	- decomposing the problem by moving horizontally in the hierarchy.</a:t>
            </a:r>
          </a:p>
          <a:p>
            <a:pPr indent="-127000" lvl="0" marL="0" marR="0" rtl="0" algn="l">
              <a:lnSpc>
                <a:spcPct val="100000"/>
              </a:lnSpc>
              <a:spcBef>
                <a:spcPts val="1200"/>
              </a:spcBef>
              <a:spcAft>
                <a:spcPts val="0"/>
              </a:spcAft>
              <a:buClr>
                <a:srgbClr val="000000"/>
              </a:buClr>
              <a:buSzPct val="100000"/>
              <a:buFont typeface="Times New Roman"/>
              <a:buNone/>
            </a:pPr>
            <a:r>
              <a:t/>
            </a:r>
            <a:endParaRPr b="0" i="0" sz="2000" u="none">
              <a:solidFill>
                <a:srgbClr val="000000"/>
              </a:solidFill>
              <a:latin typeface="Comic Sans MS"/>
              <a:ea typeface="Comic Sans MS"/>
              <a:cs typeface="Comic Sans MS"/>
              <a:sym typeface="Comic Sans MS"/>
            </a:endParaRPr>
          </a:p>
          <a:p>
            <a:pPr indent="0" lvl="0" marL="0" marR="0" rtl="0" algn="l">
              <a:lnSpc>
                <a:spcPct val="100000"/>
              </a:lnSpc>
              <a:spcBef>
                <a:spcPts val="600"/>
              </a:spcBef>
              <a:spcAft>
                <a:spcPts val="0"/>
              </a:spcAft>
              <a:buSzPct val="25000"/>
              <a:buNone/>
            </a:pPr>
            <a:r>
              <a:t/>
            </a:r>
            <a:endParaRPr b="0" i="0" sz="2000" u="none">
              <a:solidFill>
                <a:srgbClr val="000000"/>
              </a:solidFill>
              <a:latin typeface="Comic Sans MS"/>
              <a:ea typeface="Comic Sans MS"/>
              <a:cs typeface="Comic Sans MS"/>
              <a:sym typeface="Comic Sans MS"/>
            </a:endParaRPr>
          </a:p>
        </p:txBody>
      </p:sp>
      <p:sp>
        <p:nvSpPr>
          <p:cNvPr id="677" name="Shape 677"/>
          <p:cNvSpPr txBox="1"/>
          <p:nvPr/>
        </p:nvSpPr>
        <p:spPr>
          <a:xfrm>
            <a:off x="3159125" y="2763837"/>
            <a:ext cx="3235325" cy="471487"/>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SafeHome Software</a:t>
            </a:r>
          </a:p>
        </p:txBody>
      </p:sp>
      <p:sp>
        <p:nvSpPr>
          <p:cNvPr id="678" name="Shape 678"/>
          <p:cNvSpPr txBox="1"/>
          <p:nvPr/>
        </p:nvSpPr>
        <p:spPr>
          <a:xfrm>
            <a:off x="485775" y="3929062"/>
            <a:ext cx="2760662" cy="469900"/>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Configure system</a:t>
            </a:r>
          </a:p>
        </p:txBody>
      </p:sp>
      <p:sp>
        <p:nvSpPr>
          <p:cNvPr id="679" name="Shape 679"/>
          <p:cNvSpPr txBox="1"/>
          <p:nvPr/>
        </p:nvSpPr>
        <p:spPr>
          <a:xfrm>
            <a:off x="3725862" y="3943350"/>
            <a:ext cx="2563812" cy="471487"/>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Monitor sensors</a:t>
            </a:r>
          </a:p>
        </p:txBody>
      </p:sp>
      <p:sp>
        <p:nvSpPr>
          <p:cNvPr id="680" name="Shape 680"/>
          <p:cNvSpPr txBox="1"/>
          <p:nvPr/>
        </p:nvSpPr>
        <p:spPr>
          <a:xfrm>
            <a:off x="6545262" y="3943350"/>
            <a:ext cx="2984500" cy="471487"/>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Interact with user</a:t>
            </a:r>
          </a:p>
        </p:txBody>
      </p:sp>
      <p:cxnSp>
        <p:nvCxnSpPr>
          <p:cNvPr id="681" name="Shape 681"/>
          <p:cNvCxnSpPr/>
          <p:nvPr/>
        </p:nvCxnSpPr>
        <p:spPr>
          <a:xfrm flipH="1">
            <a:off x="1728787" y="3235325"/>
            <a:ext cx="2413000" cy="708025"/>
          </a:xfrm>
          <a:prstGeom prst="straightConnector1">
            <a:avLst/>
          </a:prstGeom>
          <a:noFill/>
          <a:ln cap="flat" cmpd="sng" w="38100">
            <a:solidFill>
              <a:srgbClr val="008000"/>
            </a:solidFill>
            <a:prstDash val="solid"/>
            <a:miter lim="800000"/>
            <a:headEnd len="med" w="med" type="none"/>
            <a:tailEnd len="lg" w="lg" type="stealth"/>
          </a:ln>
        </p:spPr>
      </p:cxnSp>
      <p:cxnSp>
        <p:nvCxnSpPr>
          <p:cNvPr id="682" name="Shape 682"/>
          <p:cNvCxnSpPr/>
          <p:nvPr/>
        </p:nvCxnSpPr>
        <p:spPr>
          <a:xfrm>
            <a:off x="4327525" y="3235325"/>
            <a:ext cx="0" cy="708025"/>
          </a:xfrm>
          <a:prstGeom prst="straightConnector1">
            <a:avLst/>
          </a:prstGeom>
          <a:noFill/>
          <a:ln cap="flat" cmpd="sng" w="38100">
            <a:solidFill>
              <a:srgbClr val="008000"/>
            </a:solidFill>
            <a:prstDash val="solid"/>
            <a:miter lim="800000"/>
            <a:headEnd len="med" w="med" type="none"/>
            <a:tailEnd len="lg" w="lg" type="stealth"/>
          </a:ln>
        </p:spPr>
      </p:cxnSp>
      <p:cxnSp>
        <p:nvCxnSpPr>
          <p:cNvPr id="683" name="Shape 683"/>
          <p:cNvCxnSpPr/>
          <p:nvPr/>
        </p:nvCxnSpPr>
        <p:spPr>
          <a:xfrm>
            <a:off x="4699000" y="3235325"/>
            <a:ext cx="2876550" cy="708025"/>
          </a:xfrm>
          <a:prstGeom prst="straightConnector1">
            <a:avLst/>
          </a:prstGeom>
          <a:noFill/>
          <a:ln cap="flat" cmpd="sng" w="38100">
            <a:solidFill>
              <a:srgbClr val="008000"/>
            </a:solidFill>
            <a:prstDash val="solid"/>
            <a:miter lim="800000"/>
            <a:headEnd len="med" w="med" type="none"/>
            <a:tailEnd len="lg" w="lg" type="stealth"/>
          </a:ln>
        </p:spPr>
      </p:cxnSp>
      <p:cxnSp>
        <p:nvCxnSpPr>
          <p:cNvPr id="684" name="Shape 684"/>
          <p:cNvCxnSpPr/>
          <p:nvPr/>
        </p:nvCxnSpPr>
        <p:spPr>
          <a:xfrm flipH="1">
            <a:off x="3213100" y="4348162"/>
            <a:ext cx="1022350" cy="809625"/>
          </a:xfrm>
          <a:prstGeom prst="straightConnector1">
            <a:avLst/>
          </a:prstGeom>
          <a:noFill/>
          <a:ln cap="flat" cmpd="sng" w="38100">
            <a:solidFill>
              <a:srgbClr val="008000"/>
            </a:solidFill>
            <a:prstDash val="solid"/>
            <a:miter lim="800000"/>
            <a:headEnd len="med" w="med" type="none"/>
            <a:tailEnd len="lg" w="lg" type="stealth"/>
          </a:ln>
        </p:spPr>
      </p:cxnSp>
      <p:cxnSp>
        <p:nvCxnSpPr>
          <p:cNvPr id="685" name="Shape 685"/>
          <p:cNvCxnSpPr/>
          <p:nvPr/>
        </p:nvCxnSpPr>
        <p:spPr>
          <a:xfrm>
            <a:off x="4421187" y="4348162"/>
            <a:ext cx="1020762" cy="809625"/>
          </a:xfrm>
          <a:prstGeom prst="straightConnector1">
            <a:avLst/>
          </a:prstGeom>
          <a:noFill/>
          <a:ln cap="flat" cmpd="sng" w="38100">
            <a:solidFill>
              <a:srgbClr val="008000"/>
            </a:solidFill>
            <a:prstDash val="solid"/>
            <a:miter lim="800000"/>
            <a:headEnd len="med" w="med" type="none"/>
            <a:tailEnd len="lg" w="lg" type="stealth"/>
          </a:ln>
        </p:spPr>
      </p:cxnSp>
      <p:sp>
        <p:nvSpPr>
          <p:cNvPr id="686" name="Shape 686"/>
          <p:cNvSpPr txBox="1"/>
          <p:nvPr/>
        </p:nvSpPr>
        <p:spPr>
          <a:xfrm>
            <a:off x="1276350" y="5183187"/>
            <a:ext cx="3303587" cy="469900"/>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Poll for sensor event</a:t>
            </a:r>
          </a:p>
        </p:txBody>
      </p:sp>
      <p:sp>
        <p:nvSpPr>
          <p:cNvPr id="687" name="Shape 687"/>
          <p:cNvSpPr txBox="1"/>
          <p:nvPr/>
        </p:nvSpPr>
        <p:spPr>
          <a:xfrm>
            <a:off x="4495800" y="5060950"/>
            <a:ext cx="3876675" cy="471487"/>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Activate alarm functions</a:t>
            </a:r>
          </a:p>
        </p:txBody>
      </p:sp>
      <p:cxnSp>
        <p:nvCxnSpPr>
          <p:cNvPr id="688" name="Shape 688"/>
          <p:cNvCxnSpPr/>
          <p:nvPr/>
        </p:nvCxnSpPr>
        <p:spPr>
          <a:xfrm flipH="1">
            <a:off x="4699000" y="5664200"/>
            <a:ext cx="742950" cy="708025"/>
          </a:xfrm>
          <a:prstGeom prst="straightConnector1">
            <a:avLst/>
          </a:prstGeom>
          <a:noFill/>
          <a:ln cap="flat" cmpd="sng" w="38100">
            <a:solidFill>
              <a:srgbClr val="008000"/>
            </a:solidFill>
            <a:prstDash val="solid"/>
            <a:miter lim="800000"/>
            <a:headEnd len="med" w="med" type="none"/>
            <a:tailEnd len="lg" w="lg" type="stealth"/>
          </a:ln>
        </p:spPr>
      </p:cxnSp>
      <p:cxnSp>
        <p:nvCxnSpPr>
          <p:cNvPr id="689" name="Shape 689"/>
          <p:cNvCxnSpPr/>
          <p:nvPr/>
        </p:nvCxnSpPr>
        <p:spPr>
          <a:xfrm>
            <a:off x="5627687" y="5664200"/>
            <a:ext cx="835025" cy="708025"/>
          </a:xfrm>
          <a:prstGeom prst="straightConnector1">
            <a:avLst/>
          </a:prstGeom>
          <a:noFill/>
          <a:ln cap="flat" cmpd="sng" w="38100">
            <a:solidFill>
              <a:srgbClr val="008000"/>
            </a:solidFill>
            <a:prstDash val="solid"/>
            <a:miter lim="800000"/>
            <a:headEnd len="med" w="med" type="none"/>
            <a:tailEnd len="lg" w="lg" type="stealth"/>
          </a:ln>
        </p:spPr>
      </p:cxnSp>
      <p:sp>
        <p:nvSpPr>
          <p:cNvPr id="690" name="Shape 690"/>
          <p:cNvSpPr txBox="1"/>
          <p:nvPr/>
        </p:nvSpPr>
        <p:spPr>
          <a:xfrm>
            <a:off x="2065337" y="6405562"/>
            <a:ext cx="3571875" cy="471487"/>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Activate audible alarm</a:t>
            </a:r>
          </a:p>
        </p:txBody>
      </p:sp>
      <p:sp>
        <p:nvSpPr>
          <p:cNvPr id="691" name="Shape 691"/>
          <p:cNvSpPr txBox="1"/>
          <p:nvPr/>
        </p:nvSpPr>
        <p:spPr>
          <a:xfrm>
            <a:off x="5719762" y="6372225"/>
            <a:ext cx="2936875" cy="471487"/>
          </a:xfrm>
          <a:prstGeom prst="rect">
            <a:avLst/>
          </a:prstGeom>
          <a:noFill/>
          <a:ln>
            <a:noFill/>
          </a:ln>
        </p:spPr>
        <p:txBody>
          <a:bodyPr anchorCtr="0" anchor="t" bIns="50375" lIns="100775" rIns="100775" wrap="square" tIns="50375">
            <a:noAutofit/>
          </a:bodyPr>
          <a:lstStyle/>
          <a:p>
            <a:pPr indent="-152400" lvl="0" marL="0" marR="0" rtl="0" algn="l">
              <a:lnSpc>
                <a:spcPct val="100000"/>
              </a:lnSpc>
              <a:spcBef>
                <a:spcPts val="0"/>
              </a:spcBef>
              <a:spcAft>
                <a:spcPts val="0"/>
              </a:spcAft>
              <a:buClr>
                <a:srgbClr val="0000CC"/>
              </a:buClr>
              <a:buSzPct val="100000"/>
              <a:buFont typeface="Comic Sans MS"/>
              <a:buNone/>
            </a:pPr>
            <a:r>
              <a:rPr b="1" i="0" lang="en-US" sz="2400" u="none">
                <a:solidFill>
                  <a:srgbClr val="0000CC"/>
                </a:solidFill>
                <a:latin typeface="Comic Sans MS"/>
                <a:ea typeface="Comic Sans MS"/>
                <a:cs typeface="Comic Sans MS"/>
                <a:sym typeface="Comic Sans MS"/>
              </a:rPr>
              <a:t>Dial phone number</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p:nvPr/>
        </p:nvSpPr>
        <p:spPr>
          <a:xfrm>
            <a:off x="6132512" y="5665787"/>
            <a:ext cx="1924050" cy="1089025"/>
          </a:xfrm>
          <a:custGeom>
            <a:pathLst>
              <a:path extrusionOk="0" h="120000" w="120000">
                <a:moveTo>
                  <a:pt x="0" y="41122"/>
                </a:moveTo>
                <a:cubicBezTo>
                  <a:pt x="3450" y="29141"/>
                  <a:pt x="1486" y="33157"/>
                  <a:pt x="5189" y="27393"/>
                </a:cubicBezTo>
                <a:cubicBezTo>
                  <a:pt x="7433" y="19427"/>
                  <a:pt x="11753" y="16578"/>
                  <a:pt x="15596" y="13729"/>
                </a:cubicBezTo>
                <a:cubicBezTo>
                  <a:pt x="22019" y="8872"/>
                  <a:pt x="28330" y="3691"/>
                  <a:pt x="34894" y="0"/>
                </a:cubicBezTo>
                <a:cubicBezTo>
                  <a:pt x="43169" y="2007"/>
                  <a:pt x="39467" y="0"/>
                  <a:pt x="46002" y="5116"/>
                </a:cubicBezTo>
                <a:cubicBezTo>
                  <a:pt x="47489" y="6281"/>
                  <a:pt x="50462" y="8548"/>
                  <a:pt x="50462" y="8548"/>
                </a:cubicBezTo>
                <a:cubicBezTo>
                  <a:pt x="61963" y="7447"/>
                  <a:pt x="70631" y="4856"/>
                  <a:pt x="81626" y="6864"/>
                </a:cubicBezTo>
                <a:cubicBezTo>
                  <a:pt x="90434" y="13729"/>
                  <a:pt x="98709" y="19686"/>
                  <a:pt x="106872" y="29141"/>
                </a:cubicBezTo>
                <a:cubicBezTo>
                  <a:pt x="109845" y="32574"/>
                  <a:pt x="112678" y="35423"/>
                  <a:pt x="115792" y="37690"/>
                </a:cubicBezTo>
                <a:cubicBezTo>
                  <a:pt x="116521" y="38273"/>
                  <a:pt x="118008" y="39438"/>
                  <a:pt x="118008" y="39438"/>
                </a:cubicBezTo>
                <a:cubicBezTo>
                  <a:pt x="119971" y="53426"/>
                  <a:pt x="113436" y="70523"/>
                  <a:pt x="109845" y="80561"/>
                </a:cubicBezTo>
                <a:cubicBezTo>
                  <a:pt x="107237" y="87684"/>
                  <a:pt x="104656" y="92541"/>
                  <a:pt x="101683" y="99406"/>
                </a:cubicBezTo>
                <a:cubicBezTo>
                  <a:pt x="100196" y="102838"/>
                  <a:pt x="99214" y="108213"/>
                  <a:pt x="97223" y="109638"/>
                </a:cubicBezTo>
                <a:cubicBezTo>
                  <a:pt x="85834" y="118510"/>
                  <a:pt x="75343" y="117085"/>
                  <a:pt x="63085" y="118251"/>
                </a:cubicBezTo>
                <a:cubicBezTo>
                  <a:pt x="58148" y="118769"/>
                  <a:pt x="53183" y="119352"/>
                  <a:pt x="48246" y="119935"/>
                </a:cubicBezTo>
                <a:cubicBezTo>
                  <a:pt x="40561" y="119352"/>
                  <a:pt x="32903" y="119352"/>
                  <a:pt x="25245" y="118251"/>
                </a:cubicBezTo>
                <a:cubicBezTo>
                  <a:pt x="22636" y="117927"/>
                  <a:pt x="18541" y="109638"/>
                  <a:pt x="18541" y="109638"/>
                </a:cubicBezTo>
                <a:cubicBezTo>
                  <a:pt x="16577" y="102838"/>
                  <a:pt x="13352" y="97075"/>
                  <a:pt x="10378" y="92541"/>
                </a:cubicBezTo>
                <a:cubicBezTo>
                  <a:pt x="9901" y="90793"/>
                  <a:pt x="9537" y="88785"/>
                  <a:pt x="8920" y="87361"/>
                </a:cubicBezTo>
                <a:cubicBezTo>
                  <a:pt x="7545" y="84835"/>
                  <a:pt x="4460" y="80561"/>
                  <a:pt x="4460" y="80561"/>
                </a:cubicBezTo>
                <a:cubicBezTo>
                  <a:pt x="2468" y="66832"/>
                  <a:pt x="729" y="55369"/>
                  <a:pt x="0" y="41122"/>
                </a:cubicBezTo>
              </a:path>
            </a:pathLst>
          </a:custGeom>
          <a:solidFill>
            <a:srgbClr val="FFFF00"/>
          </a:solidFill>
          <a:ln cap="flat" cmpd="sng" w="38150">
            <a:solidFill>
              <a:srgbClr val="0033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698" name="Shape 698"/>
          <p:cNvSpPr/>
          <p:nvPr/>
        </p:nvSpPr>
        <p:spPr>
          <a:xfrm>
            <a:off x="2397125" y="5811837"/>
            <a:ext cx="1801812" cy="992187"/>
          </a:xfrm>
          <a:custGeom>
            <a:pathLst>
              <a:path extrusionOk="0" h="120000" w="120000">
                <a:moveTo>
                  <a:pt x="119153" y="38206"/>
                </a:moveTo>
                <a:cubicBezTo>
                  <a:pt x="113167" y="34919"/>
                  <a:pt x="107815" y="31830"/>
                  <a:pt x="101557" y="30336"/>
                </a:cubicBezTo>
                <a:cubicBezTo>
                  <a:pt x="99017" y="28991"/>
                  <a:pt x="96900" y="26351"/>
                  <a:pt x="94361" y="25056"/>
                </a:cubicBezTo>
                <a:cubicBezTo>
                  <a:pt x="87558" y="21768"/>
                  <a:pt x="78911" y="20871"/>
                  <a:pt x="71957" y="19775"/>
                </a:cubicBezTo>
                <a:cubicBezTo>
                  <a:pt x="58503" y="14296"/>
                  <a:pt x="45714" y="4632"/>
                  <a:pt x="31957" y="0"/>
                </a:cubicBezTo>
                <a:cubicBezTo>
                  <a:pt x="22101" y="1295"/>
                  <a:pt x="14754" y="5479"/>
                  <a:pt x="5563" y="10560"/>
                </a:cubicBezTo>
                <a:cubicBezTo>
                  <a:pt x="3295" y="16039"/>
                  <a:pt x="1179" y="20224"/>
                  <a:pt x="0" y="26351"/>
                </a:cubicBezTo>
                <a:cubicBezTo>
                  <a:pt x="513" y="39302"/>
                  <a:pt x="755" y="49414"/>
                  <a:pt x="1572" y="61967"/>
                </a:cubicBezTo>
                <a:cubicBezTo>
                  <a:pt x="1844" y="66351"/>
                  <a:pt x="1451" y="71631"/>
                  <a:pt x="3174" y="75118"/>
                </a:cubicBezTo>
                <a:cubicBezTo>
                  <a:pt x="5563" y="80199"/>
                  <a:pt x="11579" y="81046"/>
                  <a:pt x="15177" y="83038"/>
                </a:cubicBezTo>
                <a:cubicBezTo>
                  <a:pt x="25578" y="88767"/>
                  <a:pt x="35978" y="94445"/>
                  <a:pt x="46379" y="100174"/>
                </a:cubicBezTo>
                <a:cubicBezTo>
                  <a:pt x="54089" y="104358"/>
                  <a:pt x="61829" y="107845"/>
                  <a:pt x="69569" y="112029"/>
                </a:cubicBezTo>
                <a:cubicBezTo>
                  <a:pt x="71957" y="113325"/>
                  <a:pt x="74376" y="114669"/>
                  <a:pt x="76764" y="115965"/>
                </a:cubicBezTo>
                <a:cubicBezTo>
                  <a:pt x="78367" y="116861"/>
                  <a:pt x="81572" y="118605"/>
                  <a:pt x="81572" y="118605"/>
                </a:cubicBezTo>
                <a:cubicBezTo>
                  <a:pt x="81844" y="117310"/>
                  <a:pt x="81572" y="115118"/>
                  <a:pt x="82358" y="114669"/>
                </a:cubicBezTo>
                <a:cubicBezTo>
                  <a:pt x="82902" y="114221"/>
                  <a:pt x="89705" y="118156"/>
                  <a:pt x="90370" y="118605"/>
                </a:cubicBezTo>
                <a:cubicBezTo>
                  <a:pt x="91156" y="119053"/>
                  <a:pt x="92758" y="119950"/>
                  <a:pt x="92758" y="119950"/>
                </a:cubicBezTo>
                <a:cubicBezTo>
                  <a:pt x="99682" y="116214"/>
                  <a:pt x="101436" y="106749"/>
                  <a:pt x="106364" y="104109"/>
                </a:cubicBezTo>
                <a:cubicBezTo>
                  <a:pt x="106908" y="102814"/>
                  <a:pt x="107150" y="101270"/>
                  <a:pt x="107966" y="100174"/>
                </a:cubicBezTo>
                <a:cubicBezTo>
                  <a:pt x="108631" y="99277"/>
                  <a:pt x="109841" y="99726"/>
                  <a:pt x="110355" y="98829"/>
                </a:cubicBezTo>
                <a:cubicBezTo>
                  <a:pt x="115041" y="91158"/>
                  <a:pt x="119969" y="74221"/>
                  <a:pt x="119969" y="63262"/>
                </a:cubicBezTo>
                <a:lnTo>
                  <a:pt x="119153" y="38206"/>
                </a:lnTo>
              </a:path>
            </a:pathLst>
          </a:custGeom>
          <a:solidFill>
            <a:srgbClr val="FFFF00"/>
          </a:solidFill>
          <a:ln cap="flat" cmpd="sng" w="38150">
            <a:solidFill>
              <a:srgbClr val="0033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699" name="Shape 699"/>
          <p:cNvSpPr txBox="1"/>
          <p:nvPr>
            <p:ph type="title"/>
          </p:nvPr>
        </p:nvSpPr>
        <p:spPr>
          <a:xfrm>
            <a:off x="842962" y="0"/>
            <a:ext cx="8599487"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Functional Requirements</a:t>
            </a:r>
          </a:p>
        </p:txBody>
      </p:sp>
      <p:sp>
        <p:nvSpPr>
          <p:cNvPr id="700" name="Shape 700"/>
          <p:cNvSpPr txBox="1"/>
          <p:nvPr>
            <p:ph idx="1" type="body"/>
          </p:nvPr>
        </p:nvSpPr>
        <p:spPr>
          <a:xfrm>
            <a:off x="120650" y="1093787"/>
            <a:ext cx="10083800" cy="5035550"/>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It is desirable  to consider every system as:</a:t>
            </a:r>
          </a:p>
          <a:p>
            <a:pPr indent="-285750" lvl="1" marL="742950" marR="0" rtl="0" algn="l">
              <a:lnSpc>
                <a:spcPct val="115000"/>
              </a:lnSpc>
              <a:spcBef>
                <a:spcPts val="114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Performing a set of functions {fi}. </a:t>
            </a:r>
          </a:p>
          <a:p>
            <a:pPr indent="-342900" lvl="0" marL="342900" marR="0" rtl="0" algn="l">
              <a:lnSpc>
                <a:spcPct val="115000"/>
              </a:lnSpc>
              <a:spcBef>
                <a:spcPts val="114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Each function fi considered as:</a:t>
            </a:r>
          </a:p>
          <a:p>
            <a:pPr indent="-285750" lvl="1" marL="742950" marR="0" rtl="0" algn="l">
              <a:lnSpc>
                <a:spcPct val="115000"/>
              </a:lnSpc>
              <a:spcBef>
                <a:spcPts val="1140"/>
              </a:spcBef>
              <a:spcAft>
                <a:spcPts val="0"/>
              </a:spcAft>
              <a:buClr>
                <a:srgbClr val="000000"/>
              </a:buClr>
              <a:buSzPct val="75000"/>
              <a:buFont typeface="Noto Sans Symbols"/>
              <a:buChar char="–"/>
            </a:pPr>
            <a:r>
              <a:rPr b="0" i="0" lang="en-US" sz="3600" u="none" cap="none" strike="noStrike">
                <a:solidFill>
                  <a:srgbClr val="A50021"/>
                </a:solidFill>
                <a:latin typeface="Comic Sans MS"/>
                <a:ea typeface="Comic Sans MS"/>
                <a:cs typeface="Comic Sans MS"/>
                <a:sym typeface="Comic Sans MS"/>
              </a:rPr>
              <a:t>Transforming a set of input data to corresponding  output data. </a:t>
            </a:r>
          </a:p>
        </p:txBody>
      </p:sp>
      <p:sp>
        <p:nvSpPr>
          <p:cNvPr id="701" name="Shape 701"/>
          <p:cNvSpPr txBox="1"/>
          <p:nvPr/>
        </p:nvSpPr>
        <p:spPr>
          <a:xfrm>
            <a:off x="2565400" y="6076950"/>
            <a:ext cx="1679575" cy="401637"/>
          </a:xfrm>
          <a:prstGeom prst="rect">
            <a:avLst/>
          </a:prstGeom>
          <a:noFill/>
          <a:ln>
            <a:noFill/>
          </a:ln>
        </p:spPr>
        <p:txBody>
          <a:bodyPr anchorCtr="0" anchor="t" bIns="51575" lIns="19825" rIns="19825" wrap="square" tIns="51575">
            <a:noAutofit/>
          </a:bodyPr>
          <a:lstStyle/>
          <a:p>
            <a:pPr indent="-127000" lvl="0" marL="0" marR="0" rtl="0" algn="l">
              <a:lnSpc>
                <a:spcPct val="85000"/>
              </a:lnSpc>
              <a:spcBef>
                <a:spcPts val="0"/>
              </a:spcBef>
              <a:spcAft>
                <a:spcPts val="0"/>
              </a:spcAft>
              <a:buClr>
                <a:schemeClr val="dk1"/>
              </a:buClr>
              <a:buSzPct val="100000"/>
              <a:buFont typeface="Comic Sans MS"/>
              <a:buNone/>
            </a:pPr>
            <a:r>
              <a:rPr b="1" i="0" lang="en-US" sz="2000" u="none">
                <a:solidFill>
                  <a:schemeClr val="dk1"/>
                </a:solidFill>
                <a:latin typeface="Comic Sans MS"/>
                <a:ea typeface="Comic Sans MS"/>
                <a:cs typeface="Comic Sans MS"/>
                <a:sym typeface="Comic Sans MS"/>
              </a:rPr>
              <a:t>Input Data</a:t>
            </a:r>
          </a:p>
        </p:txBody>
      </p:sp>
      <p:sp>
        <p:nvSpPr>
          <p:cNvPr id="702" name="Shape 702"/>
          <p:cNvSpPr txBox="1"/>
          <p:nvPr/>
        </p:nvSpPr>
        <p:spPr>
          <a:xfrm>
            <a:off x="6218237" y="6000750"/>
            <a:ext cx="1677987" cy="401637"/>
          </a:xfrm>
          <a:prstGeom prst="rect">
            <a:avLst/>
          </a:prstGeom>
          <a:noFill/>
          <a:ln>
            <a:noFill/>
          </a:ln>
        </p:spPr>
        <p:txBody>
          <a:bodyPr anchorCtr="0" anchor="t" bIns="51575" lIns="19825" rIns="19825" wrap="square" tIns="51575">
            <a:noAutofit/>
          </a:bodyPr>
          <a:lstStyle/>
          <a:p>
            <a:pPr indent="-127000" lvl="0" marL="0" marR="0" rtl="0" algn="l">
              <a:lnSpc>
                <a:spcPct val="85000"/>
              </a:lnSpc>
              <a:spcBef>
                <a:spcPts val="0"/>
              </a:spcBef>
              <a:spcAft>
                <a:spcPts val="0"/>
              </a:spcAft>
              <a:buClr>
                <a:schemeClr val="dk1"/>
              </a:buClr>
              <a:buSzPct val="100000"/>
              <a:buFont typeface="Comic Sans MS"/>
              <a:buNone/>
            </a:pPr>
            <a:r>
              <a:rPr b="1" i="0" lang="en-US" sz="2000" u="none">
                <a:solidFill>
                  <a:schemeClr val="dk1"/>
                </a:solidFill>
                <a:latin typeface="Comic Sans MS"/>
                <a:ea typeface="Comic Sans MS"/>
                <a:cs typeface="Comic Sans MS"/>
                <a:sym typeface="Comic Sans MS"/>
              </a:rPr>
              <a:t>Output Data</a:t>
            </a:r>
          </a:p>
        </p:txBody>
      </p:sp>
      <p:cxnSp>
        <p:nvCxnSpPr>
          <p:cNvPr id="703" name="Shape 703"/>
          <p:cNvCxnSpPr/>
          <p:nvPr/>
        </p:nvCxnSpPr>
        <p:spPr>
          <a:xfrm>
            <a:off x="4235450" y="6253162"/>
            <a:ext cx="1931987" cy="0"/>
          </a:xfrm>
          <a:prstGeom prst="straightConnector1">
            <a:avLst/>
          </a:prstGeom>
          <a:noFill/>
          <a:ln cap="flat" cmpd="sng" w="57150">
            <a:solidFill>
              <a:srgbClr val="003300"/>
            </a:solidFill>
            <a:prstDash val="solid"/>
            <a:miter lim="800000"/>
            <a:headEnd len="med" w="med" type="none"/>
            <a:tailEnd len="lg" w="lg" type="triangle"/>
          </a:ln>
        </p:spPr>
      </p:cxnSp>
      <p:sp>
        <p:nvSpPr>
          <p:cNvPr id="704" name="Shape 704"/>
          <p:cNvSpPr txBox="1"/>
          <p:nvPr/>
        </p:nvSpPr>
        <p:spPr>
          <a:xfrm>
            <a:off x="4991100" y="6184900"/>
            <a:ext cx="1258887" cy="639762"/>
          </a:xfrm>
          <a:prstGeom prst="rect">
            <a:avLst/>
          </a:prstGeom>
          <a:noFill/>
          <a:ln>
            <a:noFill/>
          </a:ln>
        </p:spPr>
        <p:txBody>
          <a:bodyPr anchorCtr="0" anchor="t" bIns="51575" lIns="19825" rIns="19825" wrap="square" tIns="51575">
            <a:noAutofit/>
          </a:bodyPr>
          <a:lstStyle/>
          <a:p>
            <a:pPr indent="-196850" lvl="0" marL="0" marR="0" rtl="0" algn="l">
              <a:lnSpc>
                <a:spcPct val="85000"/>
              </a:lnSpc>
              <a:spcBef>
                <a:spcPts val="0"/>
              </a:spcBef>
              <a:spcAft>
                <a:spcPts val="0"/>
              </a:spcAft>
              <a:buClr>
                <a:srgbClr val="000099"/>
              </a:buClr>
              <a:buSzPct val="100000"/>
              <a:buFont typeface="Comic Sans MS"/>
              <a:buNone/>
            </a:pPr>
            <a:r>
              <a:rPr b="1" i="0" lang="en-US" sz="3100" u="none">
                <a:solidFill>
                  <a:srgbClr val="000099"/>
                </a:solidFill>
                <a:latin typeface="Comic Sans MS"/>
                <a:ea typeface="Comic Sans MS"/>
                <a:cs typeface="Comic Sans MS"/>
                <a:sym typeface="Comic Sans MS"/>
              </a:rPr>
              <a:t>fi</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p:nvPr/>
        </p:nvSpPr>
        <p:spPr>
          <a:xfrm>
            <a:off x="2867025" y="5487987"/>
            <a:ext cx="1827212" cy="1068387"/>
          </a:xfrm>
          <a:custGeom>
            <a:pathLst>
              <a:path extrusionOk="0" h="120000" w="120000">
                <a:moveTo>
                  <a:pt x="119153" y="38172"/>
                </a:moveTo>
                <a:cubicBezTo>
                  <a:pt x="113168" y="34883"/>
                  <a:pt x="107818" y="31794"/>
                  <a:pt x="101561" y="30299"/>
                </a:cubicBezTo>
                <a:cubicBezTo>
                  <a:pt x="99022" y="28953"/>
                  <a:pt x="96906" y="26312"/>
                  <a:pt x="94367" y="25016"/>
                </a:cubicBezTo>
                <a:cubicBezTo>
                  <a:pt x="87566" y="21727"/>
                  <a:pt x="78921" y="20830"/>
                  <a:pt x="71969" y="19734"/>
                </a:cubicBezTo>
                <a:cubicBezTo>
                  <a:pt x="58518" y="14252"/>
                  <a:pt x="45732" y="4584"/>
                  <a:pt x="31979" y="0"/>
                </a:cubicBezTo>
                <a:cubicBezTo>
                  <a:pt x="22125" y="1245"/>
                  <a:pt x="14780" y="5431"/>
                  <a:pt x="5591" y="10514"/>
                </a:cubicBezTo>
                <a:cubicBezTo>
                  <a:pt x="3324" y="15996"/>
                  <a:pt x="1209" y="20182"/>
                  <a:pt x="0" y="26312"/>
                </a:cubicBezTo>
                <a:cubicBezTo>
                  <a:pt x="544" y="39269"/>
                  <a:pt x="785" y="49385"/>
                  <a:pt x="1602" y="61943"/>
                </a:cubicBezTo>
                <a:cubicBezTo>
                  <a:pt x="1874" y="66328"/>
                  <a:pt x="1481" y="71611"/>
                  <a:pt x="3204" y="75099"/>
                </a:cubicBezTo>
                <a:cubicBezTo>
                  <a:pt x="5591" y="80182"/>
                  <a:pt x="11607" y="81029"/>
                  <a:pt x="15204" y="83023"/>
                </a:cubicBezTo>
                <a:cubicBezTo>
                  <a:pt x="25602" y="88754"/>
                  <a:pt x="36000" y="94435"/>
                  <a:pt x="46397" y="100166"/>
                </a:cubicBezTo>
                <a:cubicBezTo>
                  <a:pt x="54105" y="104352"/>
                  <a:pt x="61843" y="107840"/>
                  <a:pt x="69581" y="112026"/>
                </a:cubicBezTo>
                <a:cubicBezTo>
                  <a:pt x="71969" y="113322"/>
                  <a:pt x="74387" y="114667"/>
                  <a:pt x="76775" y="115963"/>
                </a:cubicBezTo>
                <a:cubicBezTo>
                  <a:pt x="78377" y="116860"/>
                  <a:pt x="81581" y="118604"/>
                  <a:pt x="81581" y="118604"/>
                </a:cubicBezTo>
                <a:cubicBezTo>
                  <a:pt x="81853" y="117308"/>
                  <a:pt x="81581" y="115116"/>
                  <a:pt x="82367" y="114667"/>
                </a:cubicBezTo>
                <a:cubicBezTo>
                  <a:pt x="82911" y="114219"/>
                  <a:pt x="89712" y="118156"/>
                  <a:pt x="90377" y="118604"/>
                </a:cubicBezTo>
                <a:cubicBezTo>
                  <a:pt x="91163" y="119053"/>
                  <a:pt x="92765" y="119950"/>
                  <a:pt x="92765" y="119950"/>
                </a:cubicBezTo>
                <a:cubicBezTo>
                  <a:pt x="99687" y="116212"/>
                  <a:pt x="101440" y="106744"/>
                  <a:pt x="106367" y="104102"/>
                </a:cubicBezTo>
                <a:cubicBezTo>
                  <a:pt x="106911" y="102807"/>
                  <a:pt x="107153" y="101262"/>
                  <a:pt x="107969" y="100166"/>
                </a:cubicBezTo>
                <a:cubicBezTo>
                  <a:pt x="108634" y="99269"/>
                  <a:pt x="109843" y="99717"/>
                  <a:pt x="110357" y="98820"/>
                </a:cubicBezTo>
                <a:cubicBezTo>
                  <a:pt x="115042" y="91146"/>
                  <a:pt x="119969" y="74202"/>
                  <a:pt x="119969" y="63239"/>
                </a:cubicBezTo>
                <a:lnTo>
                  <a:pt x="119153" y="38172"/>
                </a:lnTo>
              </a:path>
            </a:pathLst>
          </a:custGeom>
          <a:solidFill>
            <a:srgbClr val="FFFF00"/>
          </a:solidFill>
          <a:ln cap="flat" cmpd="sng" w="38150">
            <a:solidFill>
              <a:srgbClr val="0033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11" name="Shape 711"/>
          <p:cNvSpPr/>
          <p:nvPr/>
        </p:nvSpPr>
        <p:spPr>
          <a:xfrm>
            <a:off x="6553200" y="5521325"/>
            <a:ext cx="1758950" cy="898525"/>
          </a:xfrm>
          <a:custGeom>
            <a:pathLst>
              <a:path extrusionOk="0" h="120000" w="120000">
                <a:moveTo>
                  <a:pt x="0" y="41122"/>
                </a:moveTo>
                <a:cubicBezTo>
                  <a:pt x="3450" y="29141"/>
                  <a:pt x="1486" y="33157"/>
                  <a:pt x="5189" y="27393"/>
                </a:cubicBezTo>
                <a:cubicBezTo>
                  <a:pt x="7433" y="19427"/>
                  <a:pt x="11753" y="16578"/>
                  <a:pt x="15596" y="13729"/>
                </a:cubicBezTo>
                <a:cubicBezTo>
                  <a:pt x="22019" y="8872"/>
                  <a:pt x="28330" y="3691"/>
                  <a:pt x="34894" y="0"/>
                </a:cubicBezTo>
                <a:cubicBezTo>
                  <a:pt x="43169" y="2007"/>
                  <a:pt x="39467" y="0"/>
                  <a:pt x="46002" y="5116"/>
                </a:cubicBezTo>
                <a:cubicBezTo>
                  <a:pt x="47489" y="6281"/>
                  <a:pt x="50462" y="8548"/>
                  <a:pt x="50462" y="8548"/>
                </a:cubicBezTo>
                <a:cubicBezTo>
                  <a:pt x="61963" y="7447"/>
                  <a:pt x="70631" y="4856"/>
                  <a:pt x="81626" y="6864"/>
                </a:cubicBezTo>
                <a:cubicBezTo>
                  <a:pt x="90434" y="13729"/>
                  <a:pt x="98709" y="19686"/>
                  <a:pt x="106872" y="29141"/>
                </a:cubicBezTo>
                <a:cubicBezTo>
                  <a:pt x="109845" y="32574"/>
                  <a:pt x="112678" y="35423"/>
                  <a:pt x="115792" y="37690"/>
                </a:cubicBezTo>
                <a:cubicBezTo>
                  <a:pt x="116521" y="38273"/>
                  <a:pt x="118008" y="39438"/>
                  <a:pt x="118008" y="39438"/>
                </a:cubicBezTo>
                <a:cubicBezTo>
                  <a:pt x="119971" y="53426"/>
                  <a:pt x="113436" y="70523"/>
                  <a:pt x="109845" y="80561"/>
                </a:cubicBezTo>
                <a:cubicBezTo>
                  <a:pt x="107237" y="87684"/>
                  <a:pt x="104656" y="92541"/>
                  <a:pt x="101683" y="99406"/>
                </a:cubicBezTo>
                <a:cubicBezTo>
                  <a:pt x="100196" y="102838"/>
                  <a:pt x="99214" y="108213"/>
                  <a:pt x="97223" y="109638"/>
                </a:cubicBezTo>
                <a:cubicBezTo>
                  <a:pt x="85834" y="118510"/>
                  <a:pt x="75343" y="117085"/>
                  <a:pt x="63085" y="118251"/>
                </a:cubicBezTo>
                <a:cubicBezTo>
                  <a:pt x="58148" y="118769"/>
                  <a:pt x="53183" y="119352"/>
                  <a:pt x="48246" y="119935"/>
                </a:cubicBezTo>
                <a:cubicBezTo>
                  <a:pt x="40561" y="119352"/>
                  <a:pt x="32903" y="119352"/>
                  <a:pt x="25245" y="118251"/>
                </a:cubicBezTo>
                <a:cubicBezTo>
                  <a:pt x="22636" y="117927"/>
                  <a:pt x="18541" y="109638"/>
                  <a:pt x="18541" y="109638"/>
                </a:cubicBezTo>
                <a:cubicBezTo>
                  <a:pt x="16577" y="102838"/>
                  <a:pt x="13352" y="97075"/>
                  <a:pt x="10378" y="92541"/>
                </a:cubicBezTo>
                <a:cubicBezTo>
                  <a:pt x="9901" y="90793"/>
                  <a:pt x="9537" y="88785"/>
                  <a:pt x="8920" y="87361"/>
                </a:cubicBezTo>
                <a:cubicBezTo>
                  <a:pt x="7545" y="84835"/>
                  <a:pt x="4460" y="80561"/>
                  <a:pt x="4460" y="80561"/>
                </a:cubicBezTo>
                <a:cubicBezTo>
                  <a:pt x="2468" y="66832"/>
                  <a:pt x="729" y="55369"/>
                  <a:pt x="0" y="41122"/>
                </a:cubicBezTo>
              </a:path>
            </a:pathLst>
          </a:custGeom>
          <a:solidFill>
            <a:srgbClr val="FFFF00"/>
          </a:solidFill>
          <a:ln cap="flat" cmpd="sng" w="38150">
            <a:solidFill>
              <a:srgbClr val="0033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712" name="Shape 712"/>
          <p:cNvSpPr txBox="1"/>
          <p:nvPr>
            <p:ph type="title"/>
          </p:nvPr>
        </p:nvSpPr>
        <p:spPr>
          <a:xfrm>
            <a:off x="492125" y="0"/>
            <a:ext cx="8567737" cy="1403350"/>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Example: Functional Requirement</a:t>
            </a:r>
          </a:p>
        </p:txBody>
      </p:sp>
      <p:sp>
        <p:nvSpPr>
          <p:cNvPr id="713" name="Shape 713"/>
          <p:cNvSpPr txBox="1"/>
          <p:nvPr>
            <p:ph idx="1" type="body"/>
          </p:nvPr>
        </p:nvSpPr>
        <p:spPr>
          <a:xfrm>
            <a:off x="180975" y="1182687"/>
            <a:ext cx="9644062" cy="4946650"/>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400" u="sng">
                <a:solidFill>
                  <a:srgbClr val="000000"/>
                </a:solidFill>
                <a:latin typeface="Comic Sans MS"/>
                <a:ea typeface="Comic Sans MS"/>
                <a:cs typeface="Comic Sans MS"/>
                <a:sym typeface="Comic Sans MS"/>
              </a:rPr>
              <a:t>F1: </a:t>
            </a:r>
            <a:r>
              <a:rPr b="0" i="0" lang="en-US" sz="4400" u="none">
                <a:solidFill>
                  <a:srgbClr val="A50021"/>
                </a:solidFill>
                <a:latin typeface="Comic Sans MS"/>
                <a:ea typeface="Comic Sans MS"/>
                <a:cs typeface="Comic Sans MS"/>
                <a:sym typeface="Comic Sans MS"/>
              </a:rPr>
              <a:t>Search Book</a:t>
            </a:r>
          </a:p>
          <a:p>
            <a:pPr indent="-285750" lvl="1" marL="742950" marR="0" rtl="0" algn="l">
              <a:lnSpc>
                <a:spcPct val="110000"/>
              </a:lnSpc>
              <a:spcBef>
                <a:spcPts val="13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Input:</a:t>
            </a:r>
          </a:p>
          <a:p>
            <a:pPr indent="-228600" lvl="2" marL="1143000" marR="0" rtl="0" algn="l">
              <a:lnSpc>
                <a:spcPct val="110000"/>
              </a:lnSpc>
              <a:spcBef>
                <a:spcPts val="12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 an author’s name:</a:t>
            </a:r>
          </a:p>
          <a:p>
            <a:pPr indent="-285750" lvl="1" marL="742950" marR="0" rtl="0" algn="l">
              <a:lnSpc>
                <a:spcPct val="110000"/>
              </a:lnSpc>
              <a:spcBef>
                <a:spcPts val="13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Output:</a:t>
            </a:r>
          </a:p>
          <a:p>
            <a:pPr indent="-228600" lvl="2" marL="1143000" marR="0" rtl="0" algn="l">
              <a:lnSpc>
                <a:spcPct val="110000"/>
              </a:lnSpc>
              <a:spcBef>
                <a:spcPts val="1200"/>
              </a:spcBef>
              <a:spcAft>
                <a:spcPts val="0"/>
              </a:spcAft>
              <a:buClr>
                <a:srgbClr val="000000"/>
              </a:buClr>
              <a:buSzPct val="45000"/>
              <a:buFont typeface="Noto Sans Symbols"/>
              <a:buChar char="●"/>
            </a:pPr>
            <a:r>
              <a:rPr b="0" i="0" lang="en-US" sz="3200" u="none" cap="none" strike="noStrike">
                <a:solidFill>
                  <a:srgbClr val="000000"/>
                </a:solidFill>
                <a:latin typeface="Comic Sans MS"/>
                <a:ea typeface="Comic Sans MS"/>
                <a:cs typeface="Comic Sans MS"/>
                <a:sym typeface="Comic Sans MS"/>
              </a:rPr>
              <a:t>details of the author’s books and the locations of these books in the library.</a:t>
            </a:r>
          </a:p>
        </p:txBody>
      </p:sp>
      <p:sp>
        <p:nvSpPr>
          <p:cNvPr id="714" name="Shape 714"/>
          <p:cNvSpPr txBox="1"/>
          <p:nvPr/>
        </p:nvSpPr>
        <p:spPr>
          <a:xfrm>
            <a:off x="2974975" y="5791200"/>
            <a:ext cx="1677987" cy="403225"/>
          </a:xfrm>
          <a:prstGeom prst="rect">
            <a:avLst/>
          </a:prstGeom>
          <a:noFill/>
          <a:ln>
            <a:noFill/>
          </a:ln>
        </p:spPr>
        <p:txBody>
          <a:bodyPr anchorCtr="0" anchor="t" bIns="51575" lIns="19825" rIns="19825" wrap="square" tIns="51575">
            <a:noAutofit/>
          </a:bodyPr>
          <a:lstStyle/>
          <a:p>
            <a:pPr indent="-127000" lvl="0" marL="0" marR="0" rtl="0" algn="l">
              <a:lnSpc>
                <a:spcPct val="85000"/>
              </a:lnSpc>
              <a:spcBef>
                <a:spcPts val="0"/>
              </a:spcBef>
              <a:spcAft>
                <a:spcPts val="0"/>
              </a:spcAft>
              <a:buClr>
                <a:schemeClr val="dk1"/>
              </a:buClr>
              <a:buSzPct val="100000"/>
              <a:buFont typeface="Comic Sans MS"/>
              <a:buNone/>
            </a:pPr>
            <a:r>
              <a:rPr b="1" i="0" lang="en-US" sz="2000" u="none">
                <a:solidFill>
                  <a:schemeClr val="dk1"/>
                </a:solidFill>
                <a:latin typeface="Comic Sans MS"/>
                <a:ea typeface="Comic Sans MS"/>
                <a:cs typeface="Comic Sans MS"/>
                <a:sym typeface="Comic Sans MS"/>
              </a:rPr>
              <a:t>Author Name</a:t>
            </a:r>
          </a:p>
        </p:txBody>
      </p:sp>
      <p:sp>
        <p:nvSpPr>
          <p:cNvPr id="715" name="Shape 715"/>
          <p:cNvSpPr txBox="1"/>
          <p:nvPr/>
        </p:nvSpPr>
        <p:spPr>
          <a:xfrm>
            <a:off x="6651625" y="5778500"/>
            <a:ext cx="1677987" cy="403225"/>
          </a:xfrm>
          <a:prstGeom prst="rect">
            <a:avLst/>
          </a:prstGeom>
          <a:noFill/>
          <a:ln>
            <a:noFill/>
          </a:ln>
        </p:spPr>
        <p:txBody>
          <a:bodyPr anchorCtr="0" anchor="t" bIns="51575" lIns="19825" rIns="19825" wrap="square" tIns="51575">
            <a:noAutofit/>
          </a:bodyPr>
          <a:lstStyle/>
          <a:p>
            <a:pPr indent="-127000" lvl="0" marL="0" marR="0" rtl="0" algn="l">
              <a:lnSpc>
                <a:spcPct val="85000"/>
              </a:lnSpc>
              <a:spcBef>
                <a:spcPts val="0"/>
              </a:spcBef>
              <a:spcAft>
                <a:spcPts val="0"/>
              </a:spcAft>
              <a:buClr>
                <a:schemeClr val="dk1"/>
              </a:buClr>
              <a:buSzPct val="100000"/>
              <a:buFont typeface="Comic Sans MS"/>
              <a:buNone/>
            </a:pPr>
            <a:r>
              <a:rPr b="1" i="0" lang="en-US" sz="2000" u="none">
                <a:solidFill>
                  <a:schemeClr val="dk1"/>
                </a:solidFill>
                <a:latin typeface="Comic Sans MS"/>
                <a:ea typeface="Comic Sans MS"/>
                <a:cs typeface="Comic Sans MS"/>
                <a:sym typeface="Comic Sans MS"/>
              </a:rPr>
              <a:t>Book Details</a:t>
            </a:r>
          </a:p>
        </p:txBody>
      </p:sp>
      <p:cxnSp>
        <p:nvCxnSpPr>
          <p:cNvPr id="716" name="Shape 716"/>
          <p:cNvCxnSpPr/>
          <p:nvPr/>
        </p:nvCxnSpPr>
        <p:spPr>
          <a:xfrm>
            <a:off x="4654550" y="6043612"/>
            <a:ext cx="1933575" cy="0"/>
          </a:xfrm>
          <a:prstGeom prst="straightConnector1">
            <a:avLst/>
          </a:prstGeom>
          <a:noFill/>
          <a:ln cap="flat" cmpd="sng" w="28425">
            <a:solidFill>
              <a:srgbClr val="003300"/>
            </a:solidFill>
            <a:prstDash val="solid"/>
            <a:miter lim="800000"/>
            <a:headEnd len="med" w="med" type="none"/>
            <a:tailEnd len="lg" w="lg" type="triangle"/>
          </a:ln>
        </p:spPr>
      </p:cxnSp>
      <p:sp>
        <p:nvSpPr>
          <p:cNvPr id="717" name="Shape 717"/>
          <p:cNvSpPr txBox="1"/>
          <p:nvPr/>
        </p:nvSpPr>
        <p:spPr>
          <a:xfrm>
            <a:off x="5411787" y="5975350"/>
            <a:ext cx="1257300" cy="639762"/>
          </a:xfrm>
          <a:prstGeom prst="rect">
            <a:avLst/>
          </a:prstGeom>
          <a:noFill/>
          <a:ln>
            <a:noFill/>
          </a:ln>
        </p:spPr>
        <p:txBody>
          <a:bodyPr anchorCtr="0" anchor="t" bIns="51575" lIns="19825" rIns="19825" wrap="square" tIns="51575">
            <a:noAutofit/>
          </a:bodyPr>
          <a:lstStyle/>
          <a:p>
            <a:pPr indent="-196850" lvl="0" marL="0" marR="0" rtl="0" algn="l">
              <a:lnSpc>
                <a:spcPct val="85000"/>
              </a:lnSpc>
              <a:spcBef>
                <a:spcPts val="0"/>
              </a:spcBef>
              <a:spcAft>
                <a:spcPts val="0"/>
              </a:spcAft>
              <a:buClr>
                <a:srgbClr val="000099"/>
              </a:buClr>
              <a:buSzPct val="100000"/>
              <a:buFont typeface="Comic Sans MS"/>
              <a:buNone/>
            </a:pPr>
            <a:r>
              <a:rPr b="1" i="0" lang="en-US" sz="3100" u="none">
                <a:solidFill>
                  <a:srgbClr val="000099"/>
                </a:solidFill>
                <a:latin typeface="Comic Sans MS"/>
                <a:ea typeface="Comic Sans MS"/>
                <a:cs typeface="Comic Sans MS"/>
                <a:sym typeface="Comic Sans MS"/>
              </a:rPr>
              <a:t>f1</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Shape 723"/>
          <p:cNvSpPr txBox="1"/>
          <p:nvPr>
            <p:ph type="title"/>
          </p:nvPr>
        </p:nvSpPr>
        <p:spPr>
          <a:xfrm>
            <a:off x="723900" y="-215900"/>
            <a:ext cx="8599487"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Functional Requirements</a:t>
            </a:r>
          </a:p>
        </p:txBody>
      </p:sp>
      <p:sp>
        <p:nvSpPr>
          <p:cNvPr id="724" name="Shape 724"/>
          <p:cNvSpPr txBox="1"/>
          <p:nvPr>
            <p:ph idx="1" type="body"/>
          </p:nvPr>
        </p:nvSpPr>
        <p:spPr>
          <a:xfrm>
            <a:off x="207962" y="685800"/>
            <a:ext cx="9815512" cy="5059362"/>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Functional requirements describe: </a:t>
            </a:r>
          </a:p>
          <a:p>
            <a:pPr indent="-285750" lvl="1" marL="742950" marR="0" rtl="0" algn="l">
              <a:lnSpc>
                <a:spcPct val="115000"/>
              </a:lnSpc>
              <a:spcBef>
                <a:spcPts val="126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A set of high-level requirements</a:t>
            </a:r>
          </a:p>
          <a:p>
            <a:pPr indent="-285750" lvl="1" marL="742950" marR="0" rtl="0" algn="l">
              <a:lnSpc>
                <a:spcPct val="115000"/>
              </a:lnSpc>
              <a:spcBef>
                <a:spcPts val="120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Each high-level requirement:</a:t>
            </a:r>
          </a:p>
          <a:p>
            <a:pPr indent="-228600" lvl="2" marL="1143000" marR="0" rtl="0" algn="l">
              <a:lnSpc>
                <a:spcPct val="115000"/>
              </a:lnSpc>
              <a:spcBef>
                <a:spcPts val="114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takes in some data from the user</a:t>
            </a:r>
          </a:p>
          <a:p>
            <a:pPr indent="-228600" lvl="2" marL="1143000" marR="0" rtl="0" algn="l">
              <a:lnSpc>
                <a:spcPct val="115000"/>
              </a:lnSpc>
              <a:spcBef>
                <a:spcPts val="108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outputs some data to the user</a:t>
            </a:r>
          </a:p>
          <a:p>
            <a:pPr indent="-285750" lvl="1" marL="742950" marR="0" rtl="0" algn="l">
              <a:lnSpc>
                <a:spcPct val="115000"/>
              </a:lnSpc>
              <a:spcBef>
                <a:spcPts val="1140"/>
              </a:spcBef>
              <a:spcAft>
                <a:spcPts val="0"/>
              </a:spcAft>
              <a:buClr>
                <a:srgbClr val="000000"/>
              </a:buClr>
              <a:buSzPct val="75000"/>
              <a:buFont typeface="Noto Sans Symbols"/>
              <a:buChar char="–"/>
            </a:pPr>
            <a:r>
              <a:rPr b="0" i="0" lang="en-US" sz="4000" u="none" cap="none" strike="noStrike">
                <a:solidFill>
                  <a:srgbClr val="000099"/>
                </a:solidFill>
                <a:latin typeface="Comic Sans MS"/>
                <a:ea typeface="Comic Sans MS"/>
                <a:cs typeface="Comic Sans MS"/>
                <a:sym typeface="Comic Sans MS"/>
              </a:rPr>
              <a:t>Each high-level requirement:</a:t>
            </a:r>
          </a:p>
          <a:p>
            <a:pPr indent="-228600" lvl="2" marL="1143000" marR="0" rtl="0" algn="l">
              <a:lnSpc>
                <a:spcPct val="115000"/>
              </a:lnSpc>
              <a:spcBef>
                <a:spcPts val="114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might consist of a set of identifiable functions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Shape 730"/>
          <p:cNvSpPr txBox="1"/>
          <p:nvPr>
            <p:ph type="title"/>
          </p:nvPr>
        </p:nvSpPr>
        <p:spPr>
          <a:xfrm>
            <a:off x="652462" y="-295275"/>
            <a:ext cx="8599487"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Functional Requirements</a:t>
            </a:r>
          </a:p>
        </p:txBody>
      </p:sp>
      <p:sp>
        <p:nvSpPr>
          <p:cNvPr id="731" name="Shape 731"/>
          <p:cNvSpPr txBox="1"/>
          <p:nvPr>
            <p:ph idx="1" type="body"/>
          </p:nvPr>
        </p:nvSpPr>
        <p:spPr>
          <a:xfrm>
            <a:off x="206375" y="949325"/>
            <a:ext cx="9667875" cy="6070600"/>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For each high-level requirement:</a:t>
            </a:r>
          </a:p>
          <a:p>
            <a:pPr indent="-285750" lvl="1" marL="742950" marR="0" rtl="0" algn="l">
              <a:lnSpc>
                <a:spcPct val="120000"/>
              </a:lnSpc>
              <a:spcBef>
                <a:spcPts val="168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A function is described in terms of:</a:t>
            </a:r>
          </a:p>
          <a:p>
            <a:pPr indent="-228600" lvl="2" marL="1143000" marR="0" rtl="0" algn="l">
              <a:lnSpc>
                <a:spcPct val="120000"/>
              </a:lnSpc>
              <a:spcBef>
                <a:spcPts val="152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Input data set </a:t>
            </a:r>
          </a:p>
          <a:p>
            <a:pPr indent="-228600" lvl="2" marL="1143000" marR="0" rtl="0" algn="l">
              <a:lnSpc>
                <a:spcPct val="120000"/>
              </a:lnSpc>
              <a:spcBef>
                <a:spcPts val="144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Output data set</a:t>
            </a:r>
          </a:p>
          <a:p>
            <a:pPr indent="-228600" lvl="2" marL="1143000" marR="0" rtl="0" algn="l">
              <a:lnSpc>
                <a:spcPct val="120000"/>
              </a:lnSpc>
              <a:spcBef>
                <a:spcPts val="1440"/>
              </a:spcBef>
              <a:spcAft>
                <a:spcPts val="0"/>
              </a:spcAft>
              <a:buClr>
                <a:srgbClr val="000000"/>
              </a:buClr>
              <a:buSzPct val="45000"/>
              <a:buFont typeface="Noto Sans Symbols"/>
              <a:buChar char="●"/>
            </a:pPr>
            <a:r>
              <a:rPr b="0" i="0" lang="en-US" sz="3600" u="none" cap="none" strike="noStrike">
                <a:solidFill>
                  <a:srgbClr val="000099"/>
                </a:solidFill>
                <a:latin typeface="Comic Sans MS"/>
                <a:ea typeface="Comic Sans MS"/>
                <a:cs typeface="Comic Sans MS"/>
                <a:sym typeface="Comic Sans MS"/>
              </a:rPr>
              <a:t>Processing required to obtain the output data set from the input data set.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pic>
        <p:nvPicPr>
          <p:cNvPr id="736" name="Shape 736"/>
          <p:cNvPicPr preferRelativeResize="0"/>
          <p:nvPr/>
        </p:nvPicPr>
        <p:blipFill rotWithShape="1">
          <a:blip r:embed="rId3">
            <a:alphaModFix/>
          </a:blip>
          <a:srcRect b="0" l="0" r="0" t="0"/>
          <a:stretch/>
        </p:blipFill>
        <p:spPr>
          <a:xfrm>
            <a:off x="207962" y="192087"/>
            <a:ext cx="9735506" cy="6619787"/>
          </a:xfrm>
          <a:prstGeom prst="rect">
            <a:avLst/>
          </a:prstGeom>
          <a:noFill/>
          <a:ln>
            <a:noFill/>
          </a:ln>
        </p:spPr>
      </p:pic>
      <p:sp>
        <p:nvSpPr>
          <p:cNvPr id="737" name="Shape 737"/>
          <p:cNvSpPr txBox="1"/>
          <p:nvPr/>
        </p:nvSpPr>
        <p:spPr>
          <a:xfrm>
            <a:off x="87312" y="6705600"/>
            <a:ext cx="10515600" cy="960437"/>
          </a:xfrm>
          <a:prstGeom prst="rect">
            <a:avLst/>
          </a:prstGeom>
          <a:noFill/>
          <a:ln>
            <a:noFill/>
          </a:ln>
        </p:spPr>
        <p:txBody>
          <a:bodyPr anchorCtr="0" anchor="ctr" bIns="0" lIns="0" rIns="0" wrap="square" tIns="0">
            <a:noAutofit/>
          </a:bodyPr>
          <a:lstStyle/>
          <a:p>
            <a:pPr indent="-228600" lvl="0" marL="0" marR="0" rtl="0" algn="l">
              <a:lnSpc>
                <a:spcPct val="94000"/>
              </a:lnSpc>
              <a:spcBef>
                <a:spcPts val="0"/>
              </a:spcBef>
              <a:spcAft>
                <a:spcPts val="0"/>
              </a:spcAft>
              <a:buClr>
                <a:srgbClr val="000000"/>
              </a:buClr>
              <a:buSzPct val="100000"/>
              <a:buFont typeface="Comic Sans MS"/>
              <a:buNone/>
            </a:pPr>
            <a:r>
              <a:rPr b="1" i="0" lang="en-US" sz="3600" u="none">
                <a:solidFill>
                  <a:srgbClr val="000000"/>
                </a:solidFill>
                <a:latin typeface="Comic Sans MS"/>
                <a:ea typeface="Comic Sans MS"/>
                <a:cs typeface="Comic Sans MS"/>
                <a:sym typeface="Comic Sans MS"/>
              </a:rPr>
              <a:t>Dilbert: Scott Adams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ph type="title"/>
          </p:nvPr>
        </p:nvSpPr>
        <p:spPr>
          <a:xfrm>
            <a:off x="798512" y="-323850"/>
            <a:ext cx="860107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Functional Requirements</a:t>
            </a:r>
          </a:p>
        </p:txBody>
      </p:sp>
      <p:sp>
        <p:nvSpPr>
          <p:cNvPr id="743" name="Shape 743"/>
          <p:cNvSpPr txBox="1"/>
          <p:nvPr>
            <p:ph idx="1" type="body"/>
          </p:nvPr>
        </p:nvSpPr>
        <p:spPr>
          <a:xfrm>
            <a:off x="114300" y="720725"/>
            <a:ext cx="9966325" cy="5959475"/>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3200" u="none">
                <a:solidFill>
                  <a:schemeClr val="hlink"/>
                </a:solidFill>
                <a:latin typeface="Comic Sans MS"/>
                <a:ea typeface="Comic Sans MS"/>
                <a:cs typeface="Comic Sans MS"/>
                <a:sym typeface="Comic Sans MS"/>
              </a:rPr>
              <a:t>A high-level function is one:</a:t>
            </a:r>
          </a:p>
          <a:p>
            <a:pPr indent="-287337" lvl="1" marL="858837" marR="0" rtl="0" algn="l">
              <a:lnSpc>
                <a:spcPct val="120000"/>
              </a:lnSpc>
              <a:spcBef>
                <a:spcPts val="1040"/>
              </a:spcBef>
              <a:spcAft>
                <a:spcPts val="0"/>
              </a:spcAft>
              <a:buClr>
                <a:srgbClr val="000000"/>
              </a:buClr>
              <a:buSzPct val="75000"/>
              <a:buFont typeface="Noto Sans Symbols"/>
              <a:buChar char="–"/>
            </a:pPr>
            <a:r>
              <a:rPr b="0" i="0" lang="en-US" sz="2800" u="none" cap="none" strike="noStrike">
                <a:solidFill>
                  <a:schemeClr val="hlink"/>
                </a:solidFill>
                <a:latin typeface="Comic Sans MS"/>
                <a:ea typeface="Comic Sans MS"/>
                <a:cs typeface="Comic Sans MS"/>
                <a:sym typeface="Comic Sans MS"/>
              </a:rPr>
              <a:t>Using which the user can get some useful piece of work done.</a:t>
            </a:r>
          </a:p>
          <a:p>
            <a:pPr indent="-325437" lvl="0" marL="427037" marR="0" rtl="0" algn="l">
              <a:lnSpc>
                <a:spcPct val="120000"/>
              </a:lnSpc>
              <a:spcBef>
                <a:spcPts val="1060"/>
              </a:spcBef>
              <a:spcAft>
                <a:spcPts val="0"/>
              </a:spcAft>
              <a:buClr>
                <a:srgbClr val="000000"/>
              </a:buClr>
              <a:buSzPct val="45000"/>
              <a:buFont typeface="Noto Sans Symbols"/>
              <a:buChar char="●"/>
            </a:pPr>
            <a:r>
              <a:rPr b="0" i="0" lang="en-US" sz="3200" u="none">
                <a:solidFill>
                  <a:srgbClr val="000000"/>
                </a:solidFill>
                <a:latin typeface="Comic Sans MS"/>
                <a:ea typeface="Comic Sans MS"/>
                <a:cs typeface="Comic Sans MS"/>
                <a:sym typeface="Comic Sans MS"/>
              </a:rPr>
              <a:t>Can the receipt printing work during withdrawal of money from an ATM:</a:t>
            </a:r>
          </a:p>
          <a:p>
            <a:pPr indent="-287337" lvl="1" marL="858837" marR="0" rtl="0" algn="l">
              <a:lnSpc>
                <a:spcPct val="120000"/>
              </a:lnSpc>
              <a:spcBef>
                <a:spcPts val="10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Be called a high level function?</a:t>
            </a:r>
          </a:p>
          <a:p>
            <a:pPr indent="-325437" lvl="0" marL="427037" marR="0" rtl="0" algn="l">
              <a:lnSpc>
                <a:spcPct val="120000"/>
              </a:lnSpc>
              <a:spcBef>
                <a:spcPts val="1060"/>
              </a:spcBef>
              <a:spcAft>
                <a:spcPts val="0"/>
              </a:spcAft>
              <a:buClr>
                <a:srgbClr val="000000"/>
              </a:buClr>
              <a:buSzPct val="45000"/>
              <a:buFont typeface="Noto Sans Symbols"/>
              <a:buChar char="●"/>
            </a:pPr>
            <a:r>
              <a:rPr b="0" i="0" lang="en-US" sz="3200" u="none">
                <a:solidFill>
                  <a:srgbClr val="000000"/>
                </a:solidFill>
                <a:latin typeface="Comic Sans MS"/>
                <a:ea typeface="Comic Sans MS"/>
                <a:cs typeface="Comic Sans MS"/>
                <a:sym typeface="Comic Sans MS"/>
              </a:rPr>
              <a:t>A high-level requirement typically involves:	</a:t>
            </a:r>
          </a:p>
          <a:p>
            <a:pPr indent="-287337" lvl="1" marL="858837" marR="0" rtl="0" algn="l">
              <a:lnSpc>
                <a:spcPct val="120000"/>
              </a:lnSpc>
              <a:spcBef>
                <a:spcPts val="10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Accepting some data from the user, </a:t>
            </a:r>
          </a:p>
          <a:p>
            <a:pPr indent="-287337" lvl="1" marL="858837" marR="0" rtl="0" algn="l">
              <a:lnSpc>
                <a:spcPct val="120000"/>
              </a:lnSpc>
              <a:spcBef>
                <a:spcPts val="98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Transforming it to the required response, and then</a:t>
            </a:r>
          </a:p>
          <a:p>
            <a:pPr indent="-287337" lvl="1" marL="858837" marR="0" rtl="0" algn="l">
              <a:lnSpc>
                <a:spcPct val="120000"/>
              </a:lnSpc>
              <a:spcBef>
                <a:spcPts val="98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Outputting the system response to the user.</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693737" y="-214312"/>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Use Cases</a:t>
            </a:r>
          </a:p>
        </p:txBody>
      </p:sp>
      <p:sp>
        <p:nvSpPr>
          <p:cNvPr id="750" name="Shape 750"/>
          <p:cNvSpPr txBox="1"/>
          <p:nvPr>
            <p:ph idx="1" type="body"/>
          </p:nvPr>
        </p:nvSpPr>
        <p:spPr>
          <a:xfrm>
            <a:off x="0" y="669925"/>
            <a:ext cx="10080625" cy="6538912"/>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4000" u="none">
                <a:solidFill>
                  <a:srgbClr val="6600FF"/>
                </a:solidFill>
                <a:latin typeface="Comic Sans MS"/>
                <a:ea typeface="Comic Sans MS"/>
                <a:cs typeface="Comic Sans MS"/>
                <a:sym typeface="Comic Sans MS"/>
              </a:rPr>
              <a:t>A use case  is a term in UML:</a:t>
            </a:r>
          </a:p>
          <a:p>
            <a:pPr indent="-287337" lvl="1" marL="858837" marR="0" rtl="0" algn="l">
              <a:lnSpc>
                <a:spcPct val="120000"/>
              </a:lnSpc>
              <a:spcBef>
                <a:spcPts val="180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Represents a  high level  functional requirement.</a:t>
            </a:r>
          </a:p>
          <a:p>
            <a:pPr indent="-325437" lvl="0" marL="427037" marR="0" rtl="0" algn="l">
              <a:lnSpc>
                <a:spcPct val="120000"/>
              </a:lnSpc>
              <a:spcBef>
                <a:spcPts val="180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Use case representation is more well-defined and has agreed documentation:</a:t>
            </a:r>
          </a:p>
          <a:p>
            <a:pPr indent="-287337" lvl="1" marL="858837" marR="0" rtl="0" algn="l">
              <a:lnSpc>
                <a:spcPct val="120000"/>
              </a:lnSpc>
              <a:spcBef>
                <a:spcPts val="18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Compared to a high-level functional requirement and its documentation</a:t>
            </a:r>
          </a:p>
          <a:p>
            <a:pPr indent="-287337" lvl="1" marL="858837" marR="0" rtl="0" algn="l">
              <a:lnSpc>
                <a:spcPct val="120000"/>
              </a:lnSpc>
              <a:spcBef>
                <a:spcPts val="18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Therefore many organizations document the functional requirements in terms of use cases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39775" y="-96837"/>
            <a:ext cx="860107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Activities in Requirements Analysis and Specification </a:t>
            </a:r>
          </a:p>
        </p:txBody>
      </p:sp>
      <p:sp>
        <p:nvSpPr>
          <p:cNvPr id="172" name="Shape 172"/>
          <p:cNvSpPr txBox="1"/>
          <p:nvPr/>
        </p:nvSpPr>
        <p:spPr>
          <a:xfrm>
            <a:off x="0" y="1501775"/>
            <a:ext cx="7002462" cy="769937"/>
          </a:xfrm>
          <a:prstGeom prst="rect">
            <a:avLst/>
          </a:prstGeom>
          <a:solidFill>
            <a:srgbClr val="FFFF00"/>
          </a:solidFill>
          <a:ln cap="flat" cmpd="sng" w="9525">
            <a:solidFill>
              <a:srgbClr val="0000FF"/>
            </a:solidFill>
            <a:prstDash val="solid"/>
            <a:miter lim="800000"/>
            <a:headEnd len="med" w="med" type="none"/>
            <a:tailEnd len="med" w="med" type="none"/>
          </a:ln>
        </p:spPr>
        <p:txBody>
          <a:bodyPr anchorCtr="0" anchor="t" bIns="45700" lIns="91425" rIns="91425" wrap="square" tIns="45700">
            <a:noAutofit/>
          </a:bodyPr>
          <a:lstStyle/>
          <a:p>
            <a:pPr indent="-279400" lvl="0" marL="0" marR="0" rtl="0" algn="l">
              <a:lnSpc>
                <a:spcPct val="100000"/>
              </a:lnSpc>
              <a:spcBef>
                <a:spcPts val="0"/>
              </a:spcBef>
              <a:spcAft>
                <a:spcPts val="0"/>
              </a:spcAft>
              <a:buClr>
                <a:srgbClr val="000000"/>
              </a:buClr>
              <a:buSzPct val="100000"/>
              <a:buFont typeface="Comic Sans MS"/>
              <a:buNone/>
            </a:pPr>
            <a:r>
              <a:rPr b="1" i="0" lang="en-US" sz="4400" u="none">
                <a:solidFill>
                  <a:srgbClr val="000000"/>
                </a:solidFill>
                <a:latin typeface="Comic Sans MS"/>
                <a:ea typeface="Comic Sans MS"/>
                <a:cs typeface="Comic Sans MS"/>
                <a:sym typeface="Comic Sans MS"/>
              </a:rPr>
              <a:t>Requirements Gathering</a:t>
            </a:r>
          </a:p>
        </p:txBody>
      </p:sp>
      <p:sp>
        <p:nvSpPr>
          <p:cNvPr id="173" name="Shape 173"/>
          <p:cNvSpPr txBox="1"/>
          <p:nvPr/>
        </p:nvSpPr>
        <p:spPr>
          <a:xfrm>
            <a:off x="1023937" y="3786187"/>
            <a:ext cx="6205537" cy="771525"/>
          </a:xfrm>
          <a:prstGeom prst="rect">
            <a:avLst/>
          </a:prstGeom>
          <a:solidFill>
            <a:srgbClr val="FFFF00"/>
          </a:solidFill>
          <a:ln cap="flat" cmpd="sng" w="9525">
            <a:solidFill>
              <a:srgbClr val="0000FF"/>
            </a:solidFill>
            <a:prstDash val="solid"/>
            <a:miter lim="800000"/>
            <a:headEnd len="med" w="med" type="none"/>
            <a:tailEnd len="med" w="med" type="none"/>
          </a:ln>
        </p:spPr>
        <p:txBody>
          <a:bodyPr anchorCtr="0" anchor="t" bIns="45700" lIns="91425" rIns="91425" wrap="square" tIns="45700">
            <a:noAutofit/>
          </a:bodyPr>
          <a:lstStyle/>
          <a:p>
            <a:pPr indent="-279400" lvl="0" marL="0" marR="0" rtl="0" algn="l">
              <a:lnSpc>
                <a:spcPct val="100000"/>
              </a:lnSpc>
              <a:spcBef>
                <a:spcPts val="0"/>
              </a:spcBef>
              <a:spcAft>
                <a:spcPts val="0"/>
              </a:spcAft>
              <a:buClr>
                <a:srgbClr val="000000"/>
              </a:buClr>
              <a:buSzPct val="100000"/>
              <a:buFont typeface="Comic Sans MS"/>
              <a:buNone/>
            </a:pPr>
            <a:r>
              <a:rPr b="1" i="0" lang="en-US" sz="4400" u="none">
                <a:solidFill>
                  <a:srgbClr val="000000"/>
                </a:solidFill>
                <a:latin typeface="Comic Sans MS"/>
                <a:ea typeface="Comic Sans MS"/>
                <a:cs typeface="Comic Sans MS"/>
                <a:sym typeface="Comic Sans MS"/>
              </a:rPr>
              <a:t>Requirements Analysis</a:t>
            </a:r>
          </a:p>
        </p:txBody>
      </p:sp>
      <p:sp>
        <p:nvSpPr>
          <p:cNvPr id="174" name="Shape 174"/>
          <p:cNvSpPr txBox="1"/>
          <p:nvPr/>
        </p:nvSpPr>
        <p:spPr>
          <a:xfrm>
            <a:off x="2287587" y="5989637"/>
            <a:ext cx="7594600" cy="769937"/>
          </a:xfrm>
          <a:prstGeom prst="rect">
            <a:avLst/>
          </a:prstGeom>
          <a:solidFill>
            <a:srgbClr val="FFFF00"/>
          </a:solidFill>
          <a:ln cap="flat" cmpd="sng" w="9525">
            <a:solidFill>
              <a:srgbClr val="0000FF"/>
            </a:solidFill>
            <a:prstDash val="solid"/>
            <a:miter lim="800000"/>
            <a:headEnd len="med" w="med" type="none"/>
            <a:tailEnd len="med" w="med" type="none"/>
          </a:ln>
        </p:spPr>
        <p:txBody>
          <a:bodyPr anchorCtr="0" anchor="t" bIns="45700" lIns="91425" rIns="91425" wrap="square" tIns="45700">
            <a:noAutofit/>
          </a:bodyPr>
          <a:lstStyle/>
          <a:p>
            <a:pPr indent="-279400" lvl="0" marL="0" marR="0" rtl="0" algn="l">
              <a:lnSpc>
                <a:spcPct val="100000"/>
              </a:lnSpc>
              <a:spcBef>
                <a:spcPts val="0"/>
              </a:spcBef>
              <a:spcAft>
                <a:spcPts val="0"/>
              </a:spcAft>
              <a:buClr>
                <a:srgbClr val="000000"/>
              </a:buClr>
              <a:buSzPct val="100000"/>
              <a:buFont typeface="Comic Sans MS"/>
              <a:buNone/>
            </a:pPr>
            <a:r>
              <a:rPr b="1" i="0" lang="en-US" sz="4400" u="none">
                <a:solidFill>
                  <a:srgbClr val="000000"/>
                </a:solidFill>
                <a:latin typeface="Comic Sans MS"/>
                <a:ea typeface="Comic Sans MS"/>
                <a:cs typeface="Comic Sans MS"/>
                <a:sym typeface="Comic Sans MS"/>
              </a:rPr>
              <a:t>Requirements Specification</a:t>
            </a:r>
          </a:p>
        </p:txBody>
      </p:sp>
      <p:sp>
        <p:nvSpPr>
          <p:cNvPr id="175" name="Shape 175"/>
          <p:cNvSpPr/>
          <p:nvPr/>
        </p:nvSpPr>
        <p:spPr>
          <a:xfrm rot="-5400000">
            <a:off x="1896268" y="2767806"/>
            <a:ext cx="1520825" cy="528637"/>
          </a:xfrm>
          <a:prstGeom prst="leftRightArrow">
            <a:avLst>
              <a:gd fmla="val 3752" name="adj1"/>
              <a:gd fmla="val 50000" name="adj2"/>
            </a:avLst>
          </a:prstGeom>
          <a:solidFill>
            <a:srgbClr val="00B8FF"/>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
        <p:nvSpPr>
          <p:cNvPr id="176" name="Shape 176"/>
          <p:cNvSpPr/>
          <p:nvPr/>
        </p:nvSpPr>
        <p:spPr>
          <a:xfrm rot="-5400000">
            <a:off x="5776912" y="4964112"/>
            <a:ext cx="1522412" cy="528637"/>
          </a:xfrm>
          <a:prstGeom prst="leftRightArrow">
            <a:avLst>
              <a:gd fmla="val 3752" name="adj1"/>
              <a:gd fmla="val 50000" name="adj2"/>
            </a:avLst>
          </a:prstGeom>
          <a:solidFill>
            <a:srgbClr val="00B8FF"/>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412750" y="-280987"/>
            <a:ext cx="9339262"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 Functional Requirements</a:t>
            </a:r>
          </a:p>
        </p:txBody>
      </p:sp>
      <p:sp>
        <p:nvSpPr>
          <p:cNvPr id="756" name="Shape 756"/>
          <p:cNvSpPr txBox="1"/>
          <p:nvPr>
            <p:ph idx="1" type="body"/>
          </p:nvPr>
        </p:nvSpPr>
        <p:spPr>
          <a:xfrm>
            <a:off x="0" y="649287"/>
            <a:ext cx="9707562" cy="6143625"/>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000" u="none">
                <a:solidFill>
                  <a:srgbClr val="000099"/>
                </a:solidFill>
                <a:latin typeface="Comic Sans MS"/>
                <a:ea typeface="Comic Sans MS"/>
                <a:cs typeface="Comic Sans MS"/>
                <a:sym typeface="Comic Sans MS"/>
              </a:rPr>
              <a:t>Req. 1:</a:t>
            </a:r>
            <a:r>
              <a:rPr b="0" i="0" lang="en-US" sz="4000" u="none">
                <a:solidFill>
                  <a:srgbClr val="A50021"/>
                </a:solidFill>
                <a:latin typeface="Comic Sans MS"/>
                <a:ea typeface="Comic Sans MS"/>
                <a:cs typeface="Comic Sans MS"/>
                <a:sym typeface="Comic Sans MS"/>
              </a:rPr>
              <a:t> </a:t>
            </a:r>
          </a:p>
          <a:p>
            <a:pPr indent="-285750" lvl="1" marL="742950" marR="0" rtl="0" algn="l">
              <a:lnSpc>
                <a:spcPct val="110000"/>
              </a:lnSpc>
              <a:spcBef>
                <a:spcPts val="76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Once user selects the “search” option, </a:t>
            </a:r>
          </a:p>
          <a:p>
            <a:pPr indent="-228600" lvl="2" marL="1143000" marR="0" rtl="0" algn="l">
              <a:lnSpc>
                <a:spcPct val="110000"/>
              </a:lnSpc>
              <a:spcBef>
                <a:spcPts val="680"/>
              </a:spcBef>
              <a:spcAft>
                <a:spcPts val="0"/>
              </a:spcAft>
              <a:buClr>
                <a:srgbClr val="000000"/>
              </a:buClr>
              <a:buSzPct val="45000"/>
              <a:buFont typeface="Noto Sans Symbols"/>
              <a:buChar char="●"/>
            </a:pPr>
            <a:r>
              <a:rPr b="0" i="0" lang="en-US" sz="3200" u="none" cap="none" strike="noStrike">
                <a:solidFill>
                  <a:srgbClr val="000099"/>
                </a:solidFill>
                <a:latin typeface="Comic Sans MS"/>
                <a:ea typeface="Comic Sans MS"/>
                <a:cs typeface="Comic Sans MS"/>
                <a:sym typeface="Comic Sans MS"/>
              </a:rPr>
              <a:t>he is asked to enter the key words. </a:t>
            </a:r>
          </a:p>
          <a:p>
            <a:pPr indent="-285750" lvl="1" marL="742950" marR="0" rtl="0" algn="l">
              <a:lnSpc>
                <a:spcPct val="110000"/>
              </a:lnSpc>
              <a:spcBef>
                <a:spcPts val="68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The system should output details of all books </a:t>
            </a:r>
          </a:p>
          <a:p>
            <a:pPr indent="-228600" lvl="2" marL="1143000" marR="0" rtl="0" algn="l">
              <a:lnSpc>
                <a:spcPct val="110000"/>
              </a:lnSpc>
              <a:spcBef>
                <a:spcPts val="680"/>
              </a:spcBef>
              <a:spcAft>
                <a:spcPts val="0"/>
              </a:spcAft>
              <a:buClr>
                <a:srgbClr val="000000"/>
              </a:buClr>
              <a:buSzPct val="45000"/>
              <a:buFont typeface="Noto Sans Symbols"/>
              <a:buChar char="●"/>
            </a:pPr>
            <a:r>
              <a:rPr b="0" i="0" lang="en-US" sz="3200" u="none" cap="none" strike="noStrike">
                <a:solidFill>
                  <a:srgbClr val="000099"/>
                </a:solidFill>
                <a:latin typeface="Comic Sans MS"/>
                <a:ea typeface="Comic Sans MS"/>
                <a:cs typeface="Comic Sans MS"/>
                <a:sym typeface="Comic Sans MS"/>
              </a:rPr>
              <a:t>whose title or author name matches any of the key words entered.</a:t>
            </a:r>
          </a:p>
          <a:p>
            <a:pPr indent="-228600" lvl="2" marL="1143000" marR="0" rtl="0" algn="l">
              <a:lnSpc>
                <a:spcPct val="110000"/>
              </a:lnSpc>
              <a:spcBef>
                <a:spcPts val="640"/>
              </a:spcBef>
              <a:spcAft>
                <a:spcPts val="0"/>
              </a:spcAft>
              <a:buClr>
                <a:srgbClr val="000000"/>
              </a:buClr>
              <a:buSzPct val="45000"/>
              <a:buFont typeface="Noto Sans Symbols"/>
              <a:buChar char="●"/>
            </a:pPr>
            <a:r>
              <a:rPr b="0" i="0" lang="en-US" sz="3200" u="none" cap="none" strike="noStrike">
                <a:solidFill>
                  <a:srgbClr val="000099"/>
                </a:solidFill>
                <a:latin typeface="Comic Sans MS"/>
                <a:ea typeface="Comic Sans MS"/>
                <a:cs typeface="Comic Sans MS"/>
                <a:sym typeface="Comic Sans MS"/>
              </a:rPr>
              <a:t>Details include: Title, Author Name, Publisher name, Year of Publication, ISBN Number, Catalog Number, Location in the Library.</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Shape 761"/>
          <p:cNvSpPr txBox="1"/>
          <p:nvPr>
            <p:ph type="title"/>
          </p:nvPr>
        </p:nvSpPr>
        <p:spPr>
          <a:xfrm>
            <a:off x="798512" y="-327025"/>
            <a:ext cx="8599487" cy="1254125"/>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Example Functional Requirements</a:t>
            </a:r>
          </a:p>
        </p:txBody>
      </p:sp>
      <p:sp>
        <p:nvSpPr>
          <p:cNvPr id="762" name="Shape 762"/>
          <p:cNvSpPr txBox="1"/>
          <p:nvPr>
            <p:ph idx="1" type="body"/>
          </p:nvPr>
        </p:nvSpPr>
        <p:spPr>
          <a:xfrm>
            <a:off x="71437" y="898525"/>
            <a:ext cx="9856787" cy="5399087"/>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000" u="none">
                <a:solidFill>
                  <a:srgbClr val="000099"/>
                </a:solidFill>
                <a:latin typeface="Comic Sans MS"/>
                <a:ea typeface="Comic Sans MS"/>
                <a:cs typeface="Comic Sans MS"/>
                <a:sym typeface="Comic Sans MS"/>
              </a:rPr>
              <a:t>Req. 2:</a:t>
            </a:r>
          </a:p>
          <a:p>
            <a:pPr indent="-285750" lvl="1" marL="742950" marR="0" rtl="0" algn="l">
              <a:lnSpc>
                <a:spcPct val="110000"/>
              </a:lnSpc>
              <a:spcBef>
                <a:spcPts val="76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When the “renew” option is selected, </a:t>
            </a:r>
          </a:p>
          <a:p>
            <a:pPr indent="-228600" lvl="2" marL="1143000" marR="0" rtl="0" algn="l">
              <a:lnSpc>
                <a:spcPct val="110000"/>
              </a:lnSpc>
              <a:spcBef>
                <a:spcPts val="680"/>
              </a:spcBef>
              <a:spcAft>
                <a:spcPts val="0"/>
              </a:spcAft>
              <a:buClr>
                <a:srgbClr val="000000"/>
              </a:buClr>
              <a:buSzPct val="45000"/>
              <a:buFont typeface="Noto Sans Symbols"/>
              <a:buChar char="●"/>
            </a:pPr>
            <a:r>
              <a:rPr b="0" i="0" lang="en-US" sz="3200" u="none" cap="none" strike="noStrike">
                <a:solidFill>
                  <a:srgbClr val="000099"/>
                </a:solidFill>
                <a:latin typeface="Comic Sans MS"/>
                <a:ea typeface="Comic Sans MS"/>
                <a:cs typeface="Comic Sans MS"/>
                <a:sym typeface="Comic Sans MS"/>
              </a:rPr>
              <a:t>The user is asked to enter his membership number and password. </a:t>
            </a:r>
          </a:p>
          <a:p>
            <a:pPr indent="-285750" lvl="1" marL="742950" marR="0" rtl="0" algn="l">
              <a:lnSpc>
                <a:spcPct val="110000"/>
              </a:lnSpc>
              <a:spcBef>
                <a:spcPts val="68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After password validation,  </a:t>
            </a:r>
          </a:p>
          <a:p>
            <a:pPr indent="-228600" lvl="2" marL="1143000" marR="0" rtl="0" algn="l">
              <a:lnSpc>
                <a:spcPct val="110000"/>
              </a:lnSpc>
              <a:spcBef>
                <a:spcPts val="680"/>
              </a:spcBef>
              <a:spcAft>
                <a:spcPts val="0"/>
              </a:spcAft>
              <a:buClr>
                <a:srgbClr val="000000"/>
              </a:buClr>
              <a:buSzPct val="45000"/>
              <a:buFont typeface="Noto Sans Symbols"/>
              <a:buChar char="●"/>
            </a:pPr>
            <a:r>
              <a:rPr b="0" i="0" lang="en-US" sz="3200" u="none" cap="none" strike="noStrike">
                <a:solidFill>
                  <a:srgbClr val="000099"/>
                </a:solidFill>
                <a:latin typeface="Comic Sans MS"/>
                <a:ea typeface="Comic Sans MS"/>
                <a:cs typeface="Comic Sans MS"/>
                <a:sym typeface="Comic Sans MS"/>
              </a:rPr>
              <a:t>The list of the books borrowed by him are displayed. </a:t>
            </a:r>
          </a:p>
          <a:p>
            <a:pPr indent="-285750" lvl="1" marL="742950" marR="0" rtl="0" algn="l">
              <a:lnSpc>
                <a:spcPct val="110000"/>
              </a:lnSpc>
              <a:spcBef>
                <a:spcPts val="68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The user can renew any of the books: </a:t>
            </a:r>
          </a:p>
          <a:p>
            <a:pPr indent="-228600" lvl="2" marL="1143000" marR="0" rtl="0" algn="l">
              <a:lnSpc>
                <a:spcPct val="110000"/>
              </a:lnSpc>
              <a:spcBef>
                <a:spcPts val="680"/>
              </a:spcBef>
              <a:spcAft>
                <a:spcPts val="0"/>
              </a:spcAft>
              <a:buClr>
                <a:srgbClr val="000000"/>
              </a:buClr>
              <a:buSzPct val="45000"/>
              <a:buFont typeface="Noto Sans Symbols"/>
              <a:buChar char="●"/>
            </a:pPr>
            <a:r>
              <a:rPr b="0" i="0" lang="en-US" sz="3200" u="none" cap="none" strike="noStrike">
                <a:solidFill>
                  <a:srgbClr val="000099"/>
                </a:solidFill>
                <a:latin typeface="Comic Sans MS"/>
                <a:ea typeface="Comic Sans MS"/>
                <a:cs typeface="Comic Sans MS"/>
                <a:sym typeface="Comic Sans MS"/>
              </a:rPr>
              <a:t>By clicking in the corresponding renew box.</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Shape 767"/>
          <p:cNvSpPr txBox="1"/>
          <p:nvPr>
            <p:ph type="title"/>
          </p:nvPr>
        </p:nvSpPr>
        <p:spPr>
          <a:xfrm>
            <a:off x="0" y="-206375"/>
            <a:ext cx="1008062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High-Level Function: A Closer View</a:t>
            </a:r>
          </a:p>
        </p:txBody>
      </p:sp>
      <p:sp>
        <p:nvSpPr>
          <p:cNvPr id="768" name="Shape 768"/>
          <p:cNvSpPr txBox="1"/>
          <p:nvPr>
            <p:ph idx="1" type="body"/>
          </p:nvPr>
        </p:nvSpPr>
        <p:spPr>
          <a:xfrm>
            <a:off x="215900" y="701675"/>
            <a:ext cx="9864725" cy="5886450"/>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A high-level function:</a:t>
            </a:r>
          </a:p>
          <a:p>
            <a:pPr indent="-287337" lvl="1" marL="858837" marR="0" rtl="0" algn="l">
              <a:lnSpc>
                <a:spcPct val="120000"/>
              </a:lnSpc>
              <a:spcBef>
                <a:spcPts val="13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Usually involves a series of interactions between the system and one or more users.</a:t>
            </a:r>
          </a:p>
          <a:p>
            <a:pPr indent="-325437" lvl="0" marL="427037" marR="0" rtl="0" algn="l">
              <a:lnSpc>
                <a:spcPct val="120000"/>
              </a:lnSpc>
              <a:spcBef>
                <a:spcPts val="1300"/>
              </a:spcBef>
              <a:spcAft>
                <a:spcPts val="0"/>
              </a:spcAft>
              <a:buClr>
                <a:srgbClr val="000000"/>
              </a:buClr>
              <a:buSzPct val="45000"/>
              <a:buFont typeface="Noto Sans Symbols"/>
              <a:buChar char="●"/>
            </a:pPr>
            <a:r>
              <a:rPr b="0" i="0" lang="en-US" sz="4000" u="none">
                <a:solidFill>
                  <a:srgbClr val="000000"/>
                </a:solidFill>
                <a:latin typeface="Comic Sans MS"/>
                <a:ea typeface="Comic Sans MS"/>
                <a:cs typeface="Comic Sans MS"/>
                <a:sym typeface="Comic Sans MS"/>
              </a:rPr>
              <a:t>Even for the same high-level function,</a:t>
            </a:r>
          </a:p>
          <a:p>
            <a:pPr indent="-287337" lvl="1" marL="858837" marR="0" rtl="0" algn="l">
              <a:lnSpc>
                <a:spcPct val="120000"/>
              </a:lnSpc>
              <a:spcBef>
                <a:spcPts val="13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There can be different interaction sequences (or scenarios) </a:t>
            </a:r>
          </a:p>
          <a:p>
            <a:pPr indent="-287337" lvl="1" marL="858837" marR="0" rtl="0" algn="l">
              <a:lnSpc>
                <a:spcPct val="120000"/>
              </a:lnSpc>
              <a:spcBef>
                <a:spcPts val="1260"/>
              </a:spcBef>
              <a:spcAft>
                <a:spcPts val="0"/>
              </a:spcAft>
              <a:buClr>
                <a:srgbClr val="000000"/>
              </a:buClr>
              <a:buSzPct val="75000"/>
              <a:buFont typeface="Noto Sans Symbols"/>
              <a:buChar char="–"/>
            </a:pPr>
            <a:r>
              <a:rPr b="0" i="0" lang="en-US" sz="3600" u="none" cap="none" strike="noStrike">
                <a:solidFill>
                  <a:srgbClr val="000000"/>
                </a:solidFill>
                <a:latin typeface="Comic Sans MS"/>
                <a:ea typeface="Comic Sans MS"/>
                <a:cs typeface="Comic Sans MS"/>
                <a:sym typeface="Comic Sans MS"/>
              </a:rPr>
              <a:t>Due to users selecting different options or entering different data items.</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Shape 773"/>
          <p:cNvSpPr txBox="1"/>
          <p:nvPr>
            <p:ph type="title"/>
          </p:nvPr>
        </p:nvSpPr>
        <p:spPr>
          <a:xfrm>
            <a:off x="739775" y="-26035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Req. 1:</a:t>
            </a:r>
            <a:r>
              <a:rPr b="1" i="0" lang="en-US" sz="3200" u="sng" cap="none" strike="noStrike">
                <a:solidFill>
                  <a:srgbClr val="A50021"/>
                </a:solidFill>
                <a:latin typeface="Comic Sans MS"/>
                <a:ea typeface="Comic Sans MS"/>
                <a:cs typeface="Comic Sans MS"/>
                <a:sym typeface="Comic Sans MS"/>
              </a:rPr>
              <a:t> </a:t>
            </a:r>
          </a:p>
        </p:txBody>
      </p:sp>
      <p:sp>
        <p:nvSpPr>
          <p:cNvPr id="774" name="Shape 774"/>
          <p:cNvSpPr txBox="1"/>
          <p:nvPr>
            <p:ph idx="1" type="body"/>
          </p:nvPr>
        </p:nvSpPr>
        <p:spPr>
          <a:xfrm>
            <a:off x="274637" y="665162"/>
            <a:ext cx="9418637" cy="5853112"/>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3200" u="sng">
                <a:solidFill>
                  <a:srgbClr val="000099"/>
                </a:solidFill>
                <a:latin typeface="Comic Sans MS"/>
                <a:ea typeface="Comic Sans MS"/>
                <a:cs typeface="Comic Sans MS"/>
                <a:sym typeface="Comic Sans MS"/>
              </a:rPr>
              <a:t>R.1.1</a:t>
            </a:r>
            <a:r>
              <a:rPr b="0" i="0" lang="en-US" sz="3200" u="none">
                <a:solidFill>
                  <a:srgbClr val="000099"/>
                </a:solidFill>
                <a:latin typeface="Comic Sans MS"/>
                <a:ea typeface="Comic Sans MS"/>
                <a:cs typeface="Comic Sans MS"/>
                <a:sym typeface="Comic Sans MS"/>
              </a:rPr>
              <a:t>:</a:t>
            </a:r>
          </a:p>
          <a:p>
            <a:pPr indent="-285750" lvl="1" marL="742950" marR="0" rtl="0" algn="l">
              <a:lnSpc>
                <a:spcPct val="120000"/>
              </a:lnSpc>
              <a:spcBef>
                <a:spcPts val="1060"/>
              </a:spcBef>
              <a:spcAft>
                <a:spcPts val="0"/>
              </a:spcAft>
              <a:buClr>
                <a:srgbClr val="000000"/>
              </a:buClr>
              <a:buSzPct val="75000"/>
              <a:buFont typeface="Noto Sans Symbols"/>
              <a:buChar char="–"/>
            </a:pPr>
            <a:r>
              <a:rPr b="0" i="0" lang="en-US" sz="2800" u="none" cap="none" strike="noStrike">
                <a:solidFill>
                  <a:srgbClr val="000099"/>
                </a:solidFill>
                <a:latin typeface="Comic Sans MS"/>
                <a:ea typeface="Comic Sans MS"/>
                <a:cs typeface="Comic Sans MS"/>
                <a:sym typeface="Comic Sans MS"/>
              </a:rPr>
              <a:t>Input:</a:t>
            </a:r>
            <a:r>
              <a:rPr b="0" i="0" lang="en-US" sz="2800" u="none" cap="none" strike="noStrike">
                <a:solidFill>
                  <a:srgbClr val="000000"/>
                </a:solidFill>
                <a:latin typeface="Comic Sans MS"/>
                <a:ea typeface="Comic Sans MS"/>
                <a:cs typeface="Comic Sans MS"/>
                <a:sym typeface="Comic Sans MS"/>
              </a:rPr>
              <a:t> “search” option, </a:t>
            </a:r>
          </a:p>
          <a:p>
            <a:pPr indent="-285750" lvl="1" marL="742950" marR="0" rtl="0" algn="l">
              <a:lnSpc>
                <a:spcPct val="120000"/>
              </a:lnSpc>
              <a:spcBef>
                <a:spcPts val="980"/>
              </a:spcBef>
              <a:spcAft>
                <a:spcPts val="0"/>
              </a:spcAft>
              <a:buClr>
                <a:srgbClr val="000000"/>
              </a:buClr>
              <a:buSzPct val="75000"/>
              <a:buFont typeface="Noto Sans Symbols"/>
              <a:buChar char="–"/>
            </a:pPr>
            <a:r>
              <a:rPr b="0" i="0" lang="en-US" sz="2800" u="none" cap="none" strike="noStrike">
                <a:solidFill>
                  <a:srgbClr val="000099"/>
                </a:solidFill>
                <a:latin typeface="Comic Sans MS"/>
                <a:ea typeface="Comic Sans MS"/>
                <a:cs typeface="Comic Sans MS"/>
                <a:sym typeface="Comic Sans MS"/>
              </a:rPr>
              <a:t>Output:</a:t>
            </a:r>
            <a:r>
              <a:rPr b="0" i="0" lang="en-US" sz="2800" u="none" cap="none" strike="noStrike">
                <a:solidFill>
                  <a:srgbClr val="000000"/>
                </a:solidFill>
                <a:latin typeface="Comic Sans MS"/>
                <a:ea typeface="Comic Sans MS"/>
                <a:cs typeface="Comic Sans MS"/>
                <a:sym typeface="Comic Sans MS"/>
              </a:rPr>
              <a:t> user prompted to enter the key words. </a:t>
            </a:r>
          </a:p>
          <a:p>
            <a:pPr indent="-342900" lvl="0" marL="342900" marR="0" rtl="0" algn="l">
              <a:lnSpc>
                <a:spcPct val="120000"/>
              </a:lnSpc>
              <a:spcBef>
                <a:spcPts val="1040"/>
              </a:spcBef>
              <a:spcAft>
                <a:spcPts val="0"/>
              </a:spcAft>
              <a:buClr>
                <a:srgbClr val="000000"/>
              </a:buClr>
              <a:buSzPct val="45000"/>
              <a:buFont typeface="Noto Sans Symbols"/>
              <a:buChar char="●"/>
            </a:pPr>
            <a:r>
              <a:rPr b="0" i="0" lang="en-US" sz="3200" u="sng">
                <a:solidFill>
                  <a:srgbClr val="000099"/>
                </a:solidFill>
                <a:latin typeface="Comic Sans MS"/>
                <a:ea typeface="Comic Sans MS"/>
                <a:cs typeface="Comic Sans MS"/>
                <a:sym typeface="Comic Sans MS"/>
              </a:rPr>
              <a:t>R1.2:</a:t>
            </a:r>
          </a:p>
          <a:p>
            <a:pPr indent="-285750" lvl="1" marL="742950" marR="0" rtl="0" algn="l">
              <a:lnSpc>
                <a:spcPct val="120000"/>
              </a:lnSpc>
              <a:spcBef>
                <a:spcPts val="1060"/>
              </a:spcBef>
              <a:spcAft>
                <a:spcPts val="0"/>
              </a:spcAft>
              <a:buClr>
                <a:srgbClr val="000000"/>
              </a:buClr>
              <a:buSzPct val="75000"/>
              <a:buFont typeface="Noto Sans Symbols"/>
              <a:buChar char="–"/>
            </a:pPr>
            <a:r>
              <a:rPr b="0" i="0" lang="en-US" sz="2800" u="none" cap="none" strike="noStrike">
                <a:solidFill>
                  <a:srgbClr val="000099"/>
                </a:solidFill>
                <a:latin typeface="Comic Sans MS"/>
                <a:ea typeface="Comic Sans MS"/>
                <a:cs typeface="Comic Sans MS"/>
                <a:sym typeface="Comic Sans MS"/>
              </a:rPr>
              <a:t>Input: </a:t>
            </a:r>
            <a:r>
              <a:rPr b="0" i="0" lang="en-US" sz="2800" u="none" cap="none" strike="noStrike">
                <a:solidFill>
                  <a:srgbClr val="000000"/>
                </a:solidFill>
                <a:latin typeface="Comic Sans MS"/>
                <a:ea typeface="Comic Sans MS"/>
                <a:cs typeface="Comic Sans MS"/>
                <a:sym typeface="Comic Sans MS"/>
              </a:rPr>
              <a:t>key words</a:t>
            </a:r>
          </a:p>
          <a:p>
            <a:pPr indent="-285750" lvl="1" marL="742950" marR="0" rtl="0" algn="l">
              <a:lnSpc>
                <a:spcPct val="120000"/>
              </a:lnSpc>
              <a:spcBef>
                <a:spcPts val="980"/>
              </a:spcBef>
              <a:spcAft>
                <a:spcPts val="0"/>
              </a:spcAft>
              <a:buClr>
                <a:srgbClr val="000000"/>
              </a:buClr>
              <a:buSzPct val="75000"/>
              <a:buFont typeface="Noto Sans Symbols"/>
              <a:buChar char="–"/>
            </a:pPr>
            <a:r>
              <a:rPr b="0" i="0" lang="en-US" sz="2800" u="none" cap="none" strike="noStrike">
                <a:solidFill>
                  <a:srgbClr val="000099"/>
                </a:solidFill>
                <a:latin typeface="Comic Sans MS"/>
                <a:ea typeface="Comic Sans MS"/>
                <a:cs typeface="Comic Sans MS"/>
                <a:sym typeface="Comic Sans MS"/>
              </a:rPr>
              <a:t>Output: </a:t>
            </a:r>
            <a:r>
              <a:rPr b="0" i="0" lang="en-US" sz="2800" u="none" cap="none" strike="noStrike">
                <a:solidFill>
                  <a:srgbClr val="000000"/>
                </a:solidFill>
                <a:latin typeface="Comic Sans MS"/>
                <a:ea typeface="Comic Sans MS"/>
                <a:cs typeface="Comic Sans MS"/>
                <a:sym typeface="Comic Sans MS"/>
              </a:rPr>
              <a:t>Details of all books  whose title or author name matches any of the key words.</a:t>
            </a:r>
          </a:p>
          <a:p>
            <a:pPr indent="-228600" lvl="2" marL="1143000" marR="0" rtl="0" algn="l">
              <a:lnSpc>
                <a:spcPct val="120000"/>
              </a:lnSpc>
              <a:spcBef>
                <a:spcPts val="920"/>
              </a:spcBef>
              <a:spcAft>
                <a:spcPts val="0"/>
              </a:spcAft>
              <a:buClr>
                <a:srgbClr val="000000"/>
              </a:buClr>
              <a:buSzPct val="45000"/>
              <a:buFont typeface="Noto Sans Symbols"/>
              <a:buChar char="●"/>
            </a:pPr>
            <a:r>
              <a:rPr b="0" i="0" lang="en-US" sz="2400" u="none" cap="none" strike="noStrike">
                <a:solidFill>
                  <a:srgbClr val="000000"/>
                </a:solidFill>
                <a:latin typeface="Comic Sans MS"/>
                <a:ea typeface="Comic Sans MS"/>
                <a:cs typeface="Comic Sans MS"/>
                <a:sym typeface="Comic Sans MS"/>
              </a:rPr>
              <a:t>Details include: Title, Author Name, Publisher name, Year of Publication, ISBN Number, Catalog Number, Location in the Library.</a:t>
            </a:r>
          </a:p>
          <a:p>
            <a:pPr indent="-285750" lvl="1" marL="742950" marR="0" rtl="0" algn="l">
              <a:lnSpc>
                <a:spcPct val="120000"/>
              </a:lnSpc>
              <a:spcBef>
                <a:spcPts val="900"/>
              </a:spcBef>
              <a:spcAft>
                <a:spcPts val="0"/>
              </a:spcAft>
              <a:buClr>
                <a:srgbClr val="000000"/>
              </a:buClr>
              <a:buSzPct val="75000"/>
              <a:buFont typeface="Noto Sans Symbols"/>
              <a:buChar char="–"/>
            </a:pPr>
            <a:r>
              <a:rPr b="0" i="0" lang="en-US" sz="2800" u="none" cap="none" strike="noStrike">
                <a:solidFill>
                  <a:srgbClr val="000099"/>
                </a:solidFill>
                <a:latin typeface="Comic Sans MS"/>
                <a:ea typeface="Comic Sans MS"/>
                <a:cs typeface="Comic Sans MS"/>
                <a:sym typeface="Comic Sans MS"/>
              </a:rPr>
              <a:t>Processing: </a:t>
            </a:r>
            <a:r>
              <a:rPr b="0" i="0" lang="en-US" sz="2800" u="none" cap="none" strike="noStrike">
                <a:solidFill>
                  <a:srgbClr val="000000"/>
                </a:solidFill>
                <a:latin typeface="Comic Sans MS"/>
                <a:ea typeface="Comic Sans MS"/>
                <a:cs typeface="Comic Sans MS"/>
                <a:sym typeface="Comic Sans MS"/>
              </a:rPr>
              <a:t>Search the book list for the keywords</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title"/>
          </p:nvPr>
        </p:nvSpPr>
        <p:spPr>
          <a:xfrm>
            <a:off x="827087" y="-246062"/>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Req. 2:</a:t>
            </a:r>
          </a:p>
        </p:txBody>
      </p:sp>
      <p:sp>
        <p:nvSpPr>
          <p:cNvPr id="780" name="Shape 780"/>
          <p:cNvSpPr txBox="1"/>
          <p:nvPr>
            <p:ph idx="1" type="body"/>
          </p:nvPr>
        </p:nvSpPr>
        <p:spPr>
          <a:xfrm>
            <a:off x="0" y="598487"/>
            <a:ext cx="10080625" cy="6046787"/>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2800" u="sng">
                <a:solidFill>
                  <a:srgbClr val="000099"/>
                </a:solidFill>
                <a:latin typeface="Comic Sans MS"/>
                <a:ea typeface="Comic Sans MS"/>
                <a:cs typeface="Comic Sans MS"/>
                <a:sym typeface="Comic Sans MS"/>
              </a:rPr>
              <a:t>R2.1:</a:t>
            </a:r>
          </a:p>
          <a:p>
            <a:pPr indent="-285750" lvl="1" marL="742950" marR="0" rtl="0" algn="l">
              <a:lnSpc>
                <a:spcPct val="120000"/>
              </a:lnSpc>
              <a:spcBef>
                <a:spcPts val="1060"/>
              </a:spcBef>
              <a:spcAft>
                <a:spcPts val="0"/>
              </a:spcAft>
              <a:buClr>
                <a:srgbClr val="000000"/>
              </a:buClr>
              <a:buSzPct val="75000"/>
              <a:buFont typeface="Noto Sans Symbols"/>
              <a:buChar char="–"/>
            </a:pPr>
            <a:r>
              <a:rPr b="0" i="0" lang="en-US" sz="2400" u="none" cap="none" strike="noStrike">
                <a:solidFill>
                  <a:srgbClr val="000099"/>
                </a:solidFill>
                <a:latin typeface="Comic Sans MS"/>
                <a:ea typeface="Comic Sans MS"/>
                <a:cs typeface="Comic Sans MS"/>
                <a:sym typeface="Comic Sans MS"/>
              </a:rPr>
              <a:t>Input: </a:t>
            </a:r>
            <a:r>
              <a:rPr b="0" i="0" lang="en-US" sz="2400" u="none" cap="none" strike="noStrike">
                <a:solidFill>
                  <a:srgbClr val="000000"/>
                </a:solidFill>
                <a:latin typeface="Comic Sans MS"/>
                <a:ea typeface="Comic Sans MS"/>
                <a:cs typeface="Comic Sans MS"/>
                <a:sym typeface="Comic Sans MS"/>
              </a:rPr>
              <a:t>“renew” option selected,</a:t>
            </a:r>
            <a:r>
              <a:rPr b="0" i="0" lang="en-US" sz="2400" u="none" cap="none" strike="noStrike">
                <a:solidFill>
                  <a:srgbClr val="000099"/>
                </a:solidFill>
                <a:latin typeface="Comic Sans MS"/>
                <a:ea typeface="Comic Sans MS"/>
                <a:cs typeface="Comic Sans MS"/>
                <a:sym typeface="Comic Sans MS"/>
              </a:rPr>
              <a:t> </a:t>
            </a:r>
          </a:p>
          <a:p>
            <a:pPr indent="-285750" lvl="1" marL="742950" marR="0" rtl="0" algn="l">
              <a:lnSpc>
                <a:spcPct val="120000"/>
              </a:lnSpc>
              <a:spcBef>
                <a:spcPts val="1020"/>
              </a:spcBef>
              <a:spcAft>
                <a:spcPts val="0"/>
              </a:spcAft>
              <a:buClr>
                <a:srgbClr val="000000"/>
              </a:buClr>
              <a:buSzPct val="87500"/>
              <a:buFont typeface="Noto Sans Symbols"/>
              <a:buChar char="–"/>
            </a:pPr>
            <a:r>
              <a:rPr b="0" i="0" lang="en-US" sz="2400" u="none" cap="none" strike="noStrike">
                <a:solidFill>
                  <a:srgbClr val="000099"/>
                </a:solidFill>
                <a:latin typeface="Comic Sans MS"/>
                <a:ea typeface="Comic Sans MS"/>
                <a:cs typeface="Comic Sans MS"/>
                <a:sym typeface="Comic Sans MS"/>
              </a:rPr>
              <a:t>Output:</a:t>
            </a:r>
            <a:r>
              <a:rPr b="0" i="0" lang="en-US" sz="2000" u="none" cap="none" strike="noStrike">
                <a:solidFill>
                  <a:srgbClr val="000099"/>
                </a:solidFill>
                <a:latin typeface="Comic Sans MS"/>
                <a:ea typeface="Comic Sans MS"/>
                <a:cs typeface="Comic Sans MS"/>
                <a:sym typeface="Comic Sans MS"/>
              </a:rPr>
              <a:t> </a:t>
            </a:r>
            <a:r>
              <a:rPr b="0" i="0" lang="en-US" sz="2400" u="none" cap="none" strike="noStrike">
                <a:solidFill>
                  <a:srgbClr val="000099"/>
                </a:solidFill>
                <a:latin typeface="Comic Sans MS"/>
                <a:ea typeface="Comic Sans MS"/>
                <a:cs typeface="Comic Sans MS"/>
                <a:sym typeface="Comic Sans MS"/>
              </a:rPr>
              <a:t> </a:t>
            </a:r>
            <a:r>
              <a:rPr b="0" i="0" lang="en-US" sz="2400" u="none" cap="none" strike="noStrike">
                <a:solidFill>
                  <a:srgbClr val="000000"/>
                </a:solidFill>
                <a:latin typeface="Comic Sans MS"/>
                <a:ea typeface="Comic Sans MS"/>
                <a:cs typeface="Comic Sans MS"/>
                <a:sym typeface="Comic Sans MS"/>
              </a:rPr>
              <a:t>user</a:t>
            </a:r>
            <a:r>
              <a:rPr b="0" i="0" lang="en-US" sz="2800" u="none" cap="none" strike="noStrike">
                <a:solidFill>
                  <a:srgbClr val="000000"/>
                </a:solidFill>
                <a:latin typeface="Comic Sans MS"/>
                <a:ea typeface="Comic Sans MS"/>
                <a:cs typeface="Comic Sans MS"/>
                <a:sym typeface="Comic Sans MS"/>
              </a:rPr>
              <a:t> </a:t>
            </a:r>
            <a:r>
              <a:rPr b="0" i="0" lang="en-US" sz="2400" u="none" cap="none" strike="noStrike">
                <a:solidFill>
                  <a:srgbClr val="000000"/>
                </a:solidFill>
                <a:latin typeface="Comic Sans MS"/>
                <a:ea typeface="Comic Sans MS"/>
                <a:cs typeface="Comic Sans MS"/>
                <a:sym typeface="Comic Sans MS"/>
              </a:rPr>
              <a:t>prompted to enter his membership number and password.</a:t>
            </a:r>
            <a:r>
              <a:rPr b="0" i="0" lang="en-US" sz="2400" u="none" cap="none" strike="noStrike">
                <a:solidFill>
                  <a:srgbClr val="000099"/>
                </a:solidFill>
                <a:latin typeface="Comic Sans MS"/>
                <a:ea typeface="Comic Sans MS"/>
                <a:cs typeface="Comic Sans MS"/>
                <a:sym typeface="Comic Sans MS"/>
              </a:rPr>
              <a:t> </a:t>
            </a:r>
          </a:p>
          <a:p>
            <a:pPr indent="-342900" lvl="0" marL="342900" marR="0" rtl="0" algn="l">
              <a:lnSpc>
                <a:spcPct val="120000"/>
              </a:lnSpc>
              <a:spcBef>
                <a:spcPts val="1120"/>
              </a:spcBef>
              <a:spcAft>
                <a:spcPts val="0"/>
              </a:spcAft>
              <a:buClr>
                <a:srgbClr val="000000"/>
              </a:buClr>
              <a:buSzPct val="45000"/>
              <a:buFont typeface="Noto Sans Symbols"/>
              <a:buChar char="●"/>
            </a:pPr>
            <a:r>
              <a:rPr b="0" i="0" lang="en-US" sz="2800" u="sng">
                <a:solidFill>
                  <a:srgbClr val="000099"/>
                </a:solidFill>
                <a:latin typeface="Comic Sans MS"/>
                <a:ea typeface="Comic Sans MS"/>
                <a:cs typeface="Comic Sans MS"/>
                <a:sym typeface="Comic Sans MS"/>
              </a:rPr>
              <a:t>R2.2:</a:t>
            </a:r>
          </a:p>
          <a:p>
            <a:pPr indent="-285750" lvl="1" marL="742950" marR="0" rtl="0" algn="l">
              <a:lnSpc>
                <a:spcPct val="120000"/>
              </a:lnSpc>
              <a:spcBef>
                <a:spcPts val="1060"/>
              </a:spcBef>
              <a:spcAft>
                <a:spcPts val="0"/>
              </a:spcAft>
              <a:buClr>
                <a:srgbClr val="000000"/>
              </a:buClr>
              <a:buSzPct val="75000"/>
              <a:buFont typeface="Noto Sans Symbols"/>
              <a:buChar char="–"/>
            </a:pPr>
            <a:r>
              <a:rPr b="0" i="0" lang="en-US" sz="2400" u="none" cap="none" strike="noStrike">
                <a:solidFill>
                  <a:srgbClr val="000099"/>
                </a:solidFill>
                <a:latin typeface="Comic Sans MS"/>
                <a:ea typeface="Comic Sans MS"/>
                <a:cs typeface="Comic Sans MS"/>
                <a:sym typeface="Comic Sans MS"/>
              </a:rPr>
              <a:t>Input: </a:t>
            </a:r>
            <a:r>
              <a:rPr b="0" i="0" lang="en-US" sz="2000" u="none" cap="none" strike="noStrike">
                <a:solidFill>
                  <a:srgbClr val="000000"/>
                </a:solidFill>
                <a:latin typeface="Comic Sans MS"/>
                <a:ea typeface="Comic Sans MS"/>
                <a:cs typeface="Comic Sans MS"/>
                <a:sym typeface="Comic Sans MS"/>
              </a:rPr>
              <a:t>membership number and password</a:t>
            </a:r>
          </a:p>
          <a:p>
            <a:pPr indent="-285750" lvl="1" marL="742950" marR="0" rtl="0" algn="l">
              <a:lnSpc>
                <a:spcPct val="120000"/>
              </a:lnSpc>
              <a:spcBef>
                <a:spcPts val="960"/>
              </a:spcBef>
              <a:spcAft>
                <a:spcPts val="0"/>
              </a:spcAft>
              <a:buClr>
                <a:srgbClr val="000000"/>
              </a:buClr>
              <a:buSzPct val="75000"/>
              <a:buFont typeface="Noto Sans Symbols"/>
              <a:buChar char="–"/>
            </a:pPr>
            <a:r>
              <a:rPr b="0" i="0" lang="en-US" sz="2400" u="none" cap="none" strike="noStrike">
                <a:solidFill>
                  <a:srgbClr val="000099"/>
                </a:solidFill>
                <a:latin typeface="Comic Sans MS"/>
                <a:ea typeface="Comic Sans MS"/>
                <a:cs typeface="Comic Sans MS"/>
                <a:sym typeface="Comic Sans MS"/>
              </a:rPr>
              <a:t>Output:</a:t>
            </a:r>
            <a:r>
              <a:rPr b="0" i="0" lang="en-US" sz="2000" u="none" cap="none" strike="noStrike">
                <a:solidFill>
                  <a:srgbClr val="000099"/>
                </a:solidFill>
                <a:latin typeface="Comic Sans MS"/>
                <a:ea typeface="Comic Sans MS"/>
                <a:cs typeface="Comic Sans MS"/>
                <a:sym typeface="Comic Sans MS"/>
              </a:rPr>
              <a:t> </a:t>
            </a:r>
          </a:p>
          <a:p>
            <a:pPr indent="-228600" lvl="2" marL="1143000" marR="0" rtl="0" algn="l">
              <a:lnSpc>
                <a:spcPct val="120000"/>
              </a:lnSpc>
              <a:spcBef>
                <a:spcPts val="960"/>
              </a:spcBef>
              <a:spcAft>
                <a:spcPts val="0"/>
              </a:spcAft>
              <a:buClr>
                <a:srgbClr val="000000"/>
              </a:buClr>
              <a:buSzPct val="54000"/>
              <a:buFont typeface="Noto Sans Symbols"/>
              <a:buChar char="●"/>
            </a:pPr>
            <a:r>
              <a:rPr b="0" i="0" lang="en-US" sz="2000" u="none" cap="none" strike="noStrike">
                <a:solidFill>
                  <a:srgbClr val="000000"/>
                </a:solidFill>
                <a:latin typeface="Comic Sans MS"/>
                <a:ea typeface="Comic Sans MS"/>
                <a:cs typeface="Comic Sans MS"/>
                <a:sym typeface="Comic Sans MS"/>
              </a:rPr>
              <a:t>list of the books borrowed by user</a:t>
            </a:r>
            <a:r>
              <a:rPr b="0" i="0" lang="en-US" sz="2400" u="none" cap="none" strike="noStrike">
                <a:solidFill>
                  <a:srgbClr val="000000"/>
                </a:solidFill>
                <a:latin typeface="Comic Sans MS"/>
                <a:ea typeface="Comic Sans MS"/>
                <a:cs typeface="Comic Sans MS"/>
                <a:sym typeface="Comic Sans MS"/>
              </a:rPr>
              <a:t> </a:t>
            </a:r>
            <a:r>
              <a:rPr b="0" i="0" lang="en-US" sz="2000" u="none" cap="none" strike="noStrike">
                <a:solidFill>
                  <a:srgbClr val="000000"/>
                </a:solidFill>
                <a:latin typeface="Comic Sans MS"/>
                <a:ea typeface="Comic Sans MS"/>
                <a:cs typeface="Comic Sans MS"/>
                <a:sym typeface="Comic Sans MS"/>
              </a:rPr>
              <a:t>are displayed. </a:t>
            </a:r>
            <a:r>
              <a:rPr b="0" i="0" lang="en-US" sz="1800" u="none" cap="none" strike="noStrike">
                <a:solidFill>
                  <a:srgbClr val="000000"/>
                </a:solidFill>
                <a:latin typeface="Comic Sans MS"/>
                <a:ea typeface="Comic Sans MS"/>
                <a:cs typeface="Comic Sans MS"/>
                <a:sym typeface="Comic Sans MS"/>
              </a:rPr>
              <a:t>U</a:t>
            </a:r>
            <a:r>
              <a:rPr b="0" i="0" lang="en-US" sz="2000" u="none" cap="none" strike="noStrike">
                <a:solidFill>
                  <a:srgbClr val="000000"/>
                </a:solidFill>
                <a:latin typeface="Comic Sans MS"/>
                <a:ea typeface="Comic Sans MS"/>
                <a:cs typeface="Comic Sans MS"/>
                <a:sym typeface="Comic Sans MS"/>
              </a:rPr>
              <a:t>ser prompted to enter books to be renewed or </a:t>
            </a:r>
          </a:p>
          <a:p>
            <a:pPr indent="-228600" lvl="2" marL="1143000" marR="0" rtl="0" algn="l">
              <a:lnSpc>
                <a:spcPct val="120000"/>
              </a:lnSpc>
              <a:spcBef>
                <a:spcPts val="900"/>
              </a:spcBef>
              <a:spcAft>
                <a:spcPts val="0"/>
              </a:spcAft>
              <a:buClr>
                <a:srgbClr val="000000"/>
              </a:buClr>
              <a:buSzPct val="45000"/>
              <a:buFont typeface="Noto Sans Symbols"/>
              <a:buChar char="●"/>
            </a:pPr>
            <a:r>
              <a:rPr b="0" i="0" lang="en-US" sz="2000" u="none" cap="none" strike="noStrike">
                <a:solidFill>
                  <a:srgbClr val="000000"/>
                </a:solidFill>
                <a:latin typeface="Comic Sans MS"/>
                <a:ea typeface="Comic Sans MS"/>
                <a:cs typeface="Comic Sans MS"/>
                <a:sym typeface="Comic Sans MS"/>
              </a:rPr>
              <a:t>user</a:t>
            </a:r>
            <a:r>
              <a:rPr b="0" i="0" lang="en-US" sz="1800" u="none" cap="none" strike="noStrike">
                <a:solidFill>
                  <a:srgbClr val="000000"/>
                </a:solidFill>
                <a:latin typeface="Comic Sans MS"/>
                <a:ea typeface="Comic Sans MS"/>
                <a:cs typeface="Comic Sans MS"/>
                <a:sym typeface="Comic Sans MS"/>
              </a:rPr>
              <a:t> </a:t>
            </a:r>
            <a:r>
              <a:rPr b="0" i="0" lang="en-US" sz="2000" u="none" cap="none" strike="noStrike">
                <a:solidFill>
                  <a:srgbClr val="000000"/>
                </a:solidFill>
                <a:latin typeface="Comic Sans MS"/>
                <a:ea typeface="Comic Sans MS"/>
                <a:cs typeface="Comic Sans MS"/>
                <a:sym typeface="Comic Sans MS"/>
              </a:rPr>
              <a:t>informed about bad password</a:t>
            </a:r>
          </a:p>
          <a:p>
            <a:pPr indent="-285750" lvl="1" marL="742950" marR="0" rtl="0" algn="l">
              <a:lnSpc>
                <a:spcPct val="120000"/>
              </a:lnSpc>
              <a:spcBef>
                <a:spcPts val="980"/>
              </a:spcBef>
              <a:spcAft>
                <a:spcPts val="0"/>
              </a:spcAft>
              <a:buClr>
                <a:srgbClr val="000000"/>
              </a:buClr>
              <a:buSzPct val="100000"/>
              <a:buFont typeface="Noto Sans Symbols"/>
              <a:buChar char="–"/>
            </a:pPr>
            <a:r>
              <a:rPr b="0" i="0" lang="en-US" sz="2400" u="none" cap="none" strike="noStrike">
                <a:solidFill>
                  <a:srgbClr val="000099"/>
                </a:solidFill>
                <a:latin typeface="Comic Sans MS"/>
                <a:ea typeface="Comic Sans MS"/>
                <a:cs typeface="Comic Sans MS"/>
                <a:sym typeface="Comic Sans MS"/>
              </a:rPr>
              <a:t>Processing: </a:t>
            </a:r>
            <a:r>
              <a:rPr b="0" i="0" lang="en-US" sz="2400" u="none" cap="none" strike="noStrike">
                <a:solidFill>
                  <a:srgbClr val="000000"/>
                </a:solidFill>
                <a:latin typeface="Comic Sans MS"/>
                <a:ea typeface="Comic Sans MS"/>
                <a:cs typeface="Comic Sans MS"/>
                <a:sym typeface="Comic Sans MS"/>
              </a:rPr>
              <a:t>Password validation,</a:t>
            </a:r>
            <a:r>
              <a:rPr b="0" i="0" lang="en-US" sz="2000" u="none" cap="none" strike="noStrike">
                <a:solidFill>
                  <a:srgbClr val="000000"/>
                </a:solidFill>
                <a:latin typeface="Comic Sans MS"/>
                <a:ea typeface="Comic Sans MS"/>
                <a:cs typeface="Comic Sans MS"/>
                <a:sym typeface="Comic Sans MS"/>
              </a:rPr>
              <a:t> </a:t>
            </a:r>
            <a:r>
              <a:rPr b="0" i="0" lang="en-US" sz="2400" u="none" cap="none" strike="noStrike">
                <a:solidFill>
                  <a:srgbClr val="000000"/>
                </a:solidFill>
                <a:latin typeface="Comic Sans MS"/>
                <a:ea typeface="Comic Sans MS"/>
                <a:cs typeface="Comic Sans MS"/>
                <a:sym typeface="Comic Sans MS"/>
              </a:rPr>
              <a:t>search books issued to the user from borrower list and display.</a:t>
            </a:r>
            <a:r>
              <a:rPr b="0" i="0" lang="en-US" sz="3200" u="none" cap="none" strike="noStrike">
                <a:solidFill>
                  <a:srgbClr val="000099"/>
                </a:solidFill>
                <a:latin typeface="Comic Sans MS"/>
                <a:ea typeface="Comic Sans MS"/>
                <a:cs typeface="Comic Sans MS"/>
                <a:sym typeface="Comic Sans MS"/>
              </a:rPr>
              <a:t>  </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Shape 785"/>
          <p:cNvSpPr txBox="1"/>
          <p:nvPr>
            <p:ph type="title"/>
          </p:nvPr>
        </p:nvSpPr>
        <p:spPr>
          <a:xfrm>
            <a:off x="709612" y="0"/>
            <a:ext cx="8599487" cy="1254125"/>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Req. 2:</a:t>
            </a:r>
          </a:p>
        </p:txBody>
      </p:sp>
      <p:sp>
        <p:nvSpPr>
          <p:cNvPr id="786" name="Shape 786"/>
          <p:cNvSpPr txBox="1"/>
          <p:nvPr>
            <p:ph idx="1" type="body"/>
          </p:nvPr>
        </p:nvSpPr>
        <p:spPr>
          <a:xfrm>
            <a:off x="223837" y="912812"/>
            <a:ext cx="9647237" cy="5591175"/>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000" u="sng">
                <a:solidFill>
                  <a:srgbClr val="000099"/>
                </a:solidFill>
                <a:latin typeface="Comic Sans MS"/>
                <a:ea typeface="Comic Sans MS"/>
                <a:cs typeface="Comic Sans MS"/>
                <a:sym typeface="Comic Sans MS"/>
              </a:rPr>
              <a:t>R2.3:</a:t>
            </a:r>
          </a:p>
          <a:p>
            <a:pPr indent="-285750" lvl="1" marL="742950" marR="0" rtl="0" algn="l">
              <a:lnSpc>
                <a:spcPct val="120000"/>
              </a:lnSpc>
              <a:spcBef>
                <a:spcPts val="17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Input: </a:t>
            </a:r>
            <a:r>
              <a:rPr b="0" i="0" lang="en-US" sz="3600" u="none" cap="none" strike="noStrike">
                <a:solidFill>
                  <a:srgbClr val="000000"/>
                </a:solidFill>
                <a:latin typeface="Comic Sans MS"/>
                <a:ea typeface="Comic Sans MS"/>
                <a:cs typeface="Comic Sans MS"/>
                <a:sym typeface="Comic Sans MS"/>
              </a:rPr>
              <a:t>user choice for renewal of the books issued to him through mouse clicks in the corresponding renew box.</a:t>
            </a:r>
          </a:p>
          <a:p>
            <a:pPr indent="-285750" lvl="1" marL="742950" marR="0" rtl="0" algn="l">
              <a:lnSpc>
                <a:spcPct val="120000"/>
              </a:lnSpc>
              <a:spcBef>
                <a:spcPts val="16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Output: </a:t>
            </a:r>
            <a:r>
              <a:rPr b="0" i="0" lang="en-US" sz="3600" u="none" cap="none" strike="noStrike">
                <a:solidFill>
                  <a:srgbClr val="000000"/>
                </a:solidFill>
                <a:latin typeface="Comic Sans MS"/>
                <a:ea typeface="Comic Sans MS"/>
                <a:cs typeface="Comic Sans MS"/>
                <a:sym typeface="Comic Sans MS"/>
              </a:rPr>
              <a:t>Confirmation of the books renewed</a:t>
            </a:r>
          </a:p>
          <a:p>
            <a:pPr indent="-285750" lvl="1" marL="742950" marR="0" rtl="0" algn="l">
              <a:lnSpc>
                <a:spcPct val="120000"/>
              </a:lnSpc>
              <a:spcBef>
                <a:spcPts val="1620"/>
              </a:spcBef>
              <a:spcAft>
                <a:spcPts val="0"/>
              </a:spcAft>
              <a:buClr>
                <a:srgbClr val="000000"/>
              </a:buClr>
              <a:buSzPct val="75000"/>
              <a:buFont typeface="Noto Sans Symbols"/>
              <a:buChar char="–"/>
            </a:pPr>
            <a:r>
              <a:rPr b="0" i="0" lang="en-US" sz="3600" u="none" cap="none" strike="noStrike">
                <a:solidFill>
                  <a:srgbClr val="000099"/>
                </a:solidFill>
                <a:latin typeface="Comic Sans MS"/>
                <a:ea typeface="Comic Sans MS"/>
                <a:cs typeface="Comic Sans MS"/>
                <a:sym typeface="Comic Sans MS"/>
              </a:rPr>
              <a:t>Processing: </a:t>
            </a:r>
            <a:r>
              <a:rPr b="0" i="0" lang="en-US" sz="3600" u="none" cap="none" strike="noStrike">
                <a:solidFill>
                  <a:srgbClr val="000000"/>
                </a:solidFill>
                <a:latin typeface="Comic Sans MS"/>
                <a:ea typeface="Comic Sans MS"/>
                <a:cs typeface="Comic Sans MS"/>
                <a:sym typeface="Comic Sans MS"/>
              </a:rPr>
              <a:t>Renew the books selected by the in the borrower list.</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Shape 792"/>
          <p:cNvSpPr txBox="1"/>
          <p:nvPr>
            <p:ph type="title"/>
          </p:nvPr>
        </p:nvSpPr>
        <p:spPr>
          <a:xfrm>
            <a:off x="463550" y="0"/>
            <a:ext cx="8567737" cy="1403350"/>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Examples of Bad SRS Documents</a:t>
            </a:r>
          </a:p>
        </p:txBody>
      </p:sp>
      <p:sp>
        <p:nvSpPr>
          <p:cNvPr id="793" name="Shape 793"/>
          <p:cNvSpPr txBox="1"/>
          <p:nvPr>
            <p:ph idx="1" type="body"/>
          </p:nvPr>
        </p:nvSpPr>
        <p:spPr>
          <a:xfrm>
            <a:off x="244475" y="1082675"/>
            <a:ext cx="9836150" cy="4987925"/>
          </a:xfrm>
          <a:prstGeom prst="rect">
            <a:avLst/>
          </a:prstGeom>
          <a:noFill/>
          <a:ln>
            <a:noFill/>
          </a:ln>
        </p:spPr>
        <p:txBody>
          <a:bodyPr anchorCtr="0" anchor="t" bIns="51575" lIns="19825" rIns="19825" wrap="square" tIns="51575">
            <a:noAutofit/>
          </a:bodyPr>
          <a:lstStyle/>
          <a:p>
            <a:pPr indent="-342900" lvl="0" marL="342900" marR="0" rtl="0" algn="l">
              <a:lnSpc>
                <a:spcPct val="120000"/>
              </a:lnSpc>
              <a:spcBef>
                <a:spcPts val="0"/>
              </a:spcBef>
              <a:spcAft>
                <a:spcPts val="0"/>
              </a:spcAft>
              <a:buClr>
                <a:srgbClr val="000000"/>
              </a:buClr>
              <a:buSzPct val="45000"/>
              <a:buFont typeface="Noto Sans Symbols"/>
              <a:buChar char="●"/>
            </a:pPr>
            <a:r>
              <a:rPr b="0" i="0" lang="en-US" sz="4800" u="sng">
                <a:solidFill>
                  <a:schemeClr val="hlink"/>
                </a:solidFill>
                <a:latin typeface="Comic Sans MS"/>
                <a:ea typeface="Comic Sans MS"/>
                <a:cs typeface="Comic Sans MS"/>
                <a:sym typeface="Comic Sans MS"/>
              </a:rPr>
              <a:t>Unstructured Specifications:</a:t>
            </a:r>
            <a:r>
              <a:rPr b="0" i="0" lang="en-US" sz="4800" u="sng">
                <a:solidFill>
                  <a:srgbClr val="000000"/>
                </a:solidFill>
                <a:latin typeface="Comic Sans MS"/>
                <a:ea typeface="Comic Sans MS"/>
                <a:cs typeface="Comic Sans MS"/>
                <a:sym typeface="Comic Sans MS"/>
              </a:rPr>
              <a:t> </a:t>
            </a:r>
          </a:p>
          <a:p>
            <a:pPr indent="-285750" lvl="1" marL="742950" marR="0" rtl="0" algn="l">
              <a:lnSpc>
                <a:spcPct val="120000"/>
              </a:lnSpc>
              <a:spcBef>
                <a:spcPts val="112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Narrative essay --- one of the worst types of specification document:</a:t>
            </a:r>
          </a:p>
          <a:p>
            <a:pPr indent="-228600" lvl="2" marL="1143000" marR="0" rtl="0" algn="l">
              <a:lnSpc>
                <a:spcPct val="120000"/>
              </a:lnSpc>
              <a:spcBef>
                <a:spcPts val="96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Difficult to change, </a:t>
            </a:r>
          </a:p>
          <a:p>
            <a:pPr indent="-228600" lvl="2" marL="1143000" marR="0" rtl="0" algn="l">
              <a:lnSpc>
                <a:spcPct val="120000"/>
              </a:lnSpc>
              <a:spcBef>
                <a:spcPts val="9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Difficult to be precise, </a:t>
            </a:r>
          </a:p>
          <a:p>
            <a:pPr indent="-228600" lvl="2" marL="1143000" marR="0" rtl="0" algn="l">
              <a:lnSpc>
                <a:spcPct val="120000"/>
              </a:lnSpc>
              <a:spcBef>
                <a:spcPts val="9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Difficult to be unambiguous,  </a:t>
            </a:r>
          </a:p>
          <a:p>
            <a:pPr indent="-228600" lvl="2" marL="1143000" marR="0" rtl="0" algn="l">
              <a:lnSpc>
                <a:spcPct val="120000"/>
              </a:lnSpc>
              <a:spcBef>
                <a:spcPts val="900"/>
              </a:spcBef>
              <a:spcAft>
                <a:spcPts val="0"/>
              </a:spcAft>
              <a:buClr>
                <a:srgbClr val="000000"/>
              </a:buClr>
              <a:buSzPct val="45000"/>
              <a:buFont typeface="Noto Sans Symbols"/>
              <a:buChar char="●"/>
            </a:pPr>
            <a:r>
              <a:rPr b="0" i="0" lang="en-US" sz="3600" u="none" cap="none" strike="noStrike">
                <a:solidFill>
                  <a:srgbClr val="000000"/>
                </a:solidFill>
                <a:latin typeface="Comic Sans MS"/>
                <a:ea typeface="Comic Sans MS"/>
                <a:cs typeface="Comic Sans MS"/>
                <a:sym typeface="Comic Sans MS"/>
              </a:rPr>
              <a:t>Scope for contradictions, etc.</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447675" y="180975"/>
            <a:ext cx="8567737" cy="1403350"/>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Examples of Bad SRS Documents</a:t>
            </a:r>
          </a:p>
        </p:txBody>
      </p:sp>
      <p:sp>
        <p:nvSpPr>
          <p:cNvPr id="800" name="Shape 800"/>
          <p:cNvSpPr txBox="1"/>
          <p:nvPr>
            <p:ph idx="1" type="body"/>
          </p:nvPr>
        </p:nvSpPr>
        <p:spPr>
          <a:xfrm>
            <a:off x="179387" y="1498600"/>
            <a:ext cx="9645650" cy="4770437"/>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0" i="0" lang="en-US" sz="4800" u="sng">
                <a:solidFill>
                  <a:schemeClr val="hlink"/>
                </a:solidFill>
                <a:latin typeface="Comic Sans MS"/>
                <a:ea typeface="Comic Sans MS"/>
                <a:cs typeface="Comic Sans MS"/>
                <a:sym typeface="Comic Sans MS"/>
              </a:rPr>
              <a:t>Noise: </a:t>
            </a:r>
          </a:p>
          <a:p>
            <a:pPr indent="-285750" lvl="1" marL="742950" marR="0" rtl="0" algn="l">
              <a:lnSpc>
                <a:spcPct val="110000"/>
              </a:lnSpc>
              <a:spcBef>
                <a:spcPts val="11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Presence of text containing information irrelevant to the problem.</a:t>
            </a:r>
          </a:p>
          <a:p>
            <a:pPr indent="-342900" lvl="0" marL="342900" marR="0" rtl="0" algn="l">
              <a:lnSpc>
                <a:spcPct val="110000"/>
              </a:lnSpc>
              <a:spcBef>
                <a:spcPts val="1600"/>
              </a:spcBef>
              <a:spcAft>
                <a:spcPts val="0"/>
              </a:spcAft>
              <a:buClr>
                <a:srgbClr val="000000"/>
              </a:buClr>
              <a:buSzPct val="45000"/>
              <a:buFont typeface="Noto Sans Symbols"/>
              <a:buChar char="●"/>
            </a:pPr>
            <a:r>
              <a:rPr b="0" i="0" lang="en-US" sz="4800" u="sng">
                <a:solidFill>
                  <a:schemeClr val="hlink"/>
                </a:solidFill>
                <a:latin typeface="Comic Sans MS"/>
                <a:ea typeface="Comic Sans MS"/>
                <a:cs typeface="Comic Sans MS"/>
                <a:sym typeface="Comic Sans MS"/>
              </a:rPr>
              <a:t>Silence:</a:t>
            </a:r>
          </a:p>
          <a:p>
            <a:pPr indent="-285750" lvl="1" marL="742950" marR="0" rtl="0" algn="l">
              <a:lnSpc>
                <a:spcPct val="110000"/>
              </a:lnSpc>
              <a:spcBef>
                <a:spcPts val="1100"/>
              </a:spcBef>
              <a:spcAft>
                <a:spcPts val="0"/>
              </a:spcAft>
              <a:buClr>
                <a:srgbClr val="000000"/>
              </a:buClr>
              <a:buSzPct val="75000"/>
              <a:buFont typeface="Noto Sans Symbols"/>
              <a:buChar char="–"/>
            </a:pPr>
            <a:r>
              <a:rPr b="0" i="0" lang="en-US" sz="4000" u="none" cap="none" strike="noStrike">
                <a:solidFill>
                  <a:srgbClr val="000000"/>
                </a:solidFill>
                <a:latin typeface="Comic Sans MS"/>
                <a:ea typeface="Comic Sans MS"/>
                <a:cs typeface="Comic Sans MS"/>
                <a:sym typeface="Comic Sans MS"/>
              </a:rPr>
              <a:t>Aspects  important to proper solution of the problem are omitted.</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Shape 806"/>
          <p:cNvSpPr txBox="1"/>
          <p:nvPr>
            <p:ph type="title"/>
          </p:nvPr>
        </p:nvSpPr>
        <p:spPr>
          <a:xfrm>
            <a:off x="576262" y="-258762"/>
            <a:ext cx="9043987" cy="1403350"/>
          </a:xfrm>
          <a:prstGeom prst="rect">
            <a:avLst/>
          </a:prstGeom>
          <a:noFill/>
          <a:ln>
            <a:noFill/>
          </a:ln>
        </p:spPr>
        <p:txBody>
          <a:bodyPr anchorCtr="0" anchor="ctr" bIns="51575" lIns="19825" rIns="19825" wrap="square" tIns="51575">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Examples of Bad SRS Documents</a:t>
            </a:r>
          </a:p>
        </p:txBody>
      </p:sp>
      <p:sp>
        <p:nvSpPr>
          <p:cNvPr id="807" name="Shape 807"/>
          <p:cNvSpPr txBox="1"/>
          <p:nvPr>
            <p:ph idx="1" type="body"/>
          </p:nvPr>
        </p:nvSpPr>
        <p:spPr>
          <a:xfrm>
            <a:off x="195262" y="733425"/>
            <a:ext cx="9590087" cy="5992812"/>
          </a:xfrm>
          <a:prstGeom prst="rect">
            <a:avLst/>
          </a:prstGeom>
          <a:noFill/>
          <a:ln>
            <a:noFill/>
          </a:ln>
        </p:spPr>
        <p:txBody>
          <a:bodyPr anchorCtr="0" anchor="t" bIns="51575" lIns="19825" rIns="19825" wrap="square" tIns="51575">
            <a:noAutofit/>
          </a:bodyPr>
          <a:lstStyle/>
          <a:p>
            <a:pPr indent="-342900" lvl="0" marL="342900" marR="0" rtl="0" algn="l">
              <a:lnSpc>
                <a:spcPct val="115000"/>
              </a:lnSpc>
              <a:spcBef>
                <a:spcPts val="0"/>
              </a:spcBef>
              <a:spcAft>
                <a:spcPts val="0"/>
              </a:spcAft>
              <a:buClr>
                <a:srgbClr val="000000"/>
              </a:buClr>
              <a:buSzPct val="45000"/>
              <a:buFont typeface="Noto Sans Symbols"/>
              <a:buChar char="●"/>
            </a:pPr>
            <a:r>
              <a:rPr b="1" i="0" lang="en-US" sz="3600" u="sng">
                <a:solidFill>
                  <a:schemeClr val="hlink"/>
                </a:solidFill>
                <a:latin typeface="Comic Sans MS"/>
                <a:ea typeface="Comic Sans MS"/>
                <a:cs typeface="Comic Sans MS"/>
                <a:sym typeface="Comic Sans MS"/>
              </a:rPr>
              <a:t>Overspecification:</a:t>
            </a:r>
          </a:p>
          <a:p>
            <a:pPr indent="-285750" lvl="1" marL="742950" marR="0" rtl="0" algn="l">
              <a:lnSpc>
                <a:spcPct val="115000"/>
              </a:lnSpc>
              <a:spcBef>
                <a:spcPts val="14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Addressing “how to” aspects</a:t>
            </a:r>
          </a:p>
          <a:p>
            <a:pPr indent="-285750" lvl="1" marL="742950" marR="0" rtl="0" algn="l">
              <a:lnSpc>
                <a:spcPct val="115000"/>
              </a:lnSpc>
              <a:spcBef>
                <a:spcPts val="14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For example, “Library member names should be stored in a sorted descending order”</a:t>
            </a:r>
          </a:p>
          <a:p>
            <a:pPr indent="-285750" lvl="1" marL="742950" marR="0" rtl="0" algn="l">
              <a:lnSpc>
                <a:spcPct val="115000"/>
              </a:lnSpc>
              <a:spcBef>
                <a:spcPts val="14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Overspecification restricts the solution space for the designer.</a:t>
            </a:r>
          </a:p>
          <a:p>
            <a:pPr indent="-342900" lvl="0" marL="342900" marR="0" rtl="0" algn="l">
              <a:lnSpc>
                <a:spcPct val="115000"/>
              </a:lnSpc>
              <a:spcBef>
                <a:spcPts val="1540"/>
              </a:spcBef>
              <a:spcAft>
                <a:spcPts val="0"/>
              </a:spcAft>
              <a:buClr>
                <a:srgbClr val="000000"/>
              </a:buClr>
              <a:buSzPct val="45000"/>
              <a:buFont typeface="Noto Sans Symbols"/>
              <a:buChar char="●"/>
            </a:pPr>
            <a:r>
              <a:rPr b="1" i="0" lang="en-US" sz="3600" u="sng">
                <a:solidFill>
                  <a:schemeClr val="hlink"/>
                </a:solidFill>
                <a:latin typeface="Comic Sans MS"/>
                <a:ea typeface="Comic Sans MS"/>
                <a:cs typeface="Comic Sans MS"/>
                <a:sym typeface="Comic Sans MS"/>
              </a:rPr>
              <a:t>Contradictions:</a:t>
            </a:r>
          </a:p>
          <a:p>
            <a:pPr indent="-285750" lvl="1" marL="742950" marR="0" rtl="0" algn="l">
              <a:lnSpc>
                <a:spcPct val="115000"/>
              </a:lnSpc>
              <a:spcBef>
                <a:spcPts val="148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Contradictions might arise </a:t>
            </a:r>
          </a:p>
          <a:p>
            <a:pPr indent="-228600" lvl="2" marL="1143000" marR="0" rtl="0" algn="l">
              <a:lnSpc>
                <a:spcPct val="115000"/>
              </a:lnSpc>
              <a:spcBef>
                <a:spcPts val="1420"/>
              </a:spcBef>
              <a:spcAft>
                <a:spcPts val="0"/>
              </a:spcAft>
              <a:buClr>
                <a:srgbClr val="000000"/>
              </a:buClr>
              <a:buSzPct val="45000"/>
              <a:buFont typeface="Noto Sans Symbols"/>
              <a:buChar char="●"/>
            </a:pPr>
            <a:r>
              <a:rPr b="0" i="0" lang="en-US" sz="2800" u="none" cap="none" strike="noStrike">
                <a:solidFill>
                  <a:srgbClr val="000000"/>
                </a:solidFill>
                <a:latin typeface="Comic Sans MS"/>
                <a:ea typeface="Comic Sans MS"/>
                <a:cs typeface="Comic Sans MS"/>
                <a:sym typeface="Comic Sans MS"/>
              </a:rPr>
              <a:t>if the same thing  described at several places in different ways.</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684212" y="0"/>
            <a:ext cx="8567737" cy="1403350"/>
          </a:xfrm>
          <a:prstGeom prst="rect">
            <a:avLst/>
          </a:prstGeom>
          <a:noFill/>
          <a:ln>
            <a:noFill/>
          </a:ln>
        </p:spPr>
        <p:txBody>
          <a:bodyPr anchorCtr="0" anchor="ctr" bIns="51575" lIns="19825" rIns="19825" wrap="square" tIns="51575">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Examples of Bad SRS Documents</a:t>
            </a:r>
          </a:p>
        </p:txBody>
      </p:sp>
      <p:sp>
        <p:nvSpPr>
          <p:cNvPr id="814" name="Shape 814"/>
          <p:cNvSpPr txBox="1"/>
          <p:nvPr>
            <p:ph idx="1" type="body"/>
          </p:nvPr>
        </p:nvSpPr>
        <p:spPr>
          <a:xfrm>
            <a:off x="190500" y="954087"/>
            <a:ext cx="9890125" cy="5656262"/>
          </a:xfrm>
          <a:prstGeom prst="rect">
            <a:avLst/>
          </a:prstGeom>
          <a:noFill/>
          <a:ln>
            <a:noFill/>
          </a:ln>
        </p:spPr>
        <p:txBody>
          <a:bodyPr anchorCtr="0" anchor="t" bIns="51575" lIns="19825" rIns="19825" wrap="square" tIns="51575">
            <a:noAutofit/>
          </a:bodyPr>
          <a:lstStyle/>
          <a:p>
            <a:pPr indent="-342900" lvl="0" marL="342900" marR="0" rtl="0" algn="l">
              <a:lnSpc>
                <a:spcPct val="110000"/>
              </a:lnSpc>
              <a:spcBef>
                <a:spcPts val="0"/>
              </a:spcBef>
              <a:spcAft>
                <a:spcPts val="0"/>
              </a:spcAft>
              <a:buClr>
                <a:srgbClr val="000000"/>
              </a:buClr>
              <a:buSzPct val="45000"/>
              <a:buFont typeface="Noto Sans Symbols"/>
              <a:buChar char="●"/>
            </a:pPr>
            <a:r>
              <a:rPr b="1" i="0" lang="en-US" sz="3600" u="sng">
                <a:solidFill>
                  <a:schemeClr val="hlink"/>
                </a:solidFill>
                <a:latin typeface="Comic Sans MS"/>
                <a:ea typeface="Comic Sans MS"/>
                <a:cs typeface="Comic Sans MS"/>
                <a:sym typeface="Comic Sans MS"/>
              </a:rPr>
              <a:t>Ambiguity:</a:t>
            </a:r>
          </a:p>
          <a:p>
            <a:pPr indent="-285750" lvl="1" marL="742950" marR="0" rtl="0" algn="l">
              <a:lnSpc>
                <a:spcPct val="110000"/>
              </a:lnSpc>
              <a:spcBef>
                <a:spcPts val="11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Literary expressions</a:t>
            </a:r>
          </a:p>
          <a:p>
            <a:pPr indent="-285750" lvl="1" marL="742950" marR="0" rtl="0" algn="l">
              <a:lnSpc>
                <a:spcPct val="110000"/>
              </a:lnSpc>
              <a:spcBef>
                <a:spcPts val="11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Unquantifiable aspects, e.g. “good user interface”</a:t>
            </a:r>
          </a:p>
          <a:p>
            <a:pPr indent="-342900" lvl="0" marL="342900" marR="0" rtl="0" algn="l">
              <a:lnSpc>
                <a:spcPct val="110000"/>
              </a:lnSpc>
              <a:spcBef>
                <a:spcPts val="1200"/>
              </a:spcBef>
              <a:spcAft>
                <a:spcPts val="0"/>
              </a:spcAft>
              <a:buClr>
                <a:srgbClr val="000000"/>
              </a:buClr>
              <a:buSzPct val="45000"/>
              <a:buFont typeface="Noto Sans Symbols"/>
              <a:buChar char="●"/>
            </a:pPr>
            <a:r>
              <a:rPr b="1" i="0" lang="en-US" sz="3600" u="sng">
                <a:solidFill>
                  <a:schemeClr val="hlink"/>
                </a:solidFill>
                <a:latin typeface="Comic Sans MS"/>
                <a:ea typeface="Comic Sans MS"/>
                <a:cs typeface="Comic Sans MS"/>
                <a:sym typeface="Comic Sans MS"/>
              </a:rPr>
              <a:t>Forward References:</a:t>
            </a:r>
          </a:p>
          <a:p>
            <a:pPr indent="-285750" lvl="1" marL="742950" marR="0" rtl="0" algn="l">
              <a:lnSpc>
                <a:spcPct val="110000"/>
              </a:lnSpc>
              <a:spcBef>
                <a:spcPts val="11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References to aspects  of problem</a:t>
            </a:r>
          </a:p>
          <a:p>
            <a:pPr indent="-228600" lvl="2" marL="1143000" marR="0" rtl="0" algn="l">
              <a:lnSpc>
                <a:spcPct val="110000"/>
              </a:lnSpc>
              <a:spcBef>
                <a:spcPts val="1000"/>
              </a:spcBef>
              <a:spcAft>
                <a:spcPts val="0"/>
              </a:spcAft>
              <a:buClr>
                <a:srgbClr val="000000"/>
              </a:buClr>
              <a:buSzPct val="45000"/>
              <a:buFont typeface="Noto Sans Symbols"/>
              <a:buChar char="●"/>
            </a:pPr>
            <a:r>
              <a:rPr b="0" i="0" lang="en-US" sz="2800" u="none" cap="none" strike="noStrike">
                <a:solidFill>
                  <a:srgbClr val="000000"/>
                </a:solidFill>
                <a:latin typeface="Comic Sans MS"/>
                <a:ea typeface="Comic Sans MS"/>
                <a:cs typeface="Comic Sans MS"/>
                <a:sym typeface="Comic Sans MS"/>
              </a:rPr>
              <a:t>defined only later on in the text.</a:t>
            </a:r>
          </a:p>
          <a:p>
            <a:pPr indent="-342900" lvl="0" marL="342900" marR="0" rtl="0" algn="l">
              <a:lnSpc>
                <a:spcPct val="110000"/>
              </a:lnSpc>
              <a:spcBef>
                <a:spcPts val="1200"/>
              </a:spcBef>
              <a:spcAft>
                <a:spcPts val="0"/>
              </a:spcAft>
              <a:buClr>
                <a:srgbClr val="000000"/>
              </a:buClr>
              <a:buSzPct val="45000"/>
              <a:buFont typeface="Noto Sans Symbols"/>
              <a:buChar char="●"/>
            </a:pPr>
            <a:r>
              <a:rPr b="1" i="0" lang="en-US" sz="3600" u="sng">
                <a:solidFill>
                  <a:schemeClr val="hlink"/>
                </a:solidFill>
                <a:latin typeface="Comic Sans MS"/>
                <a:ea typeface="Comic Sans MS"/>
                <a:cs typeface="Comic Sans MS"/>
                <a:sym typeface="Comic Sans MS"/>
              </a:rPr>
              <a:t>Wishful Thinking:</a:t>
            </a:r>
          </a:p>
          <a:p>
            <a:pPr indent="-285750" lvl="1" marL="742950" marR="0" rtl="0" algn="l">
              <a:lnSpc>
                <a:spcPct val="110000"/>
              </a:lnSpc>
              <a:spcBef>
                <a:spcPts val="110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Descriptions of aspects </a:t>
            </a:r>
          </a:p>
          <a:p>
            <a:pPr indent="-228600" lvl="2" marL="1143000" marR="0" rtl="0" algn="l">
              <a:lnSpc>
                <a:spcPct val="110000"/>
              </a:lnSpc>
              <a:spcBef>
                <a:spcPts val="1000"/>
              </a:spcBef>
              <a:spcAft>
                <a:spcPts val="0"/>
              </a:spcAft>
              <a:buClr>
                <a:srgbClr val="000000"/>
              </a:buClr>
              <a:buSzPct val="45000"/>
              <a:buFont typeface="Noto Sans Symbols"/>
              <a:buChar char="●"/>
            </a:pPr>
            <a:r>
              <a:rPr b="0" i="0" lang="en-US" sz="2800" u="none" cap="none" strike="noStrike">
                <a:solidFill>
                  <a:srgbClr val="000000"/>
                </a:solidFill>
                <a:latin typeface="Comic Sans MS"/>
                <a:ea typeface="Comic Sans MS"/>
                <a:cs typeface="Comic Sans MS"/>
                <a:sym typeface="Comic Sans MS"/>
              </a:rPr>
              <a:t>for which realistic solutions will be hard to find.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1049337" y="192087"/>
            <a:ext cx="8307387" cy="463550"/>
          </a:xfrm>
          <a:prstGeom prst="rect">
            <a:avLst/>
          </a:prstGeom>
          <a:noFill/>
          <a:ln>
            <a:noFill/>
          </a:ln>
        </p:spPr>
        <p:txBody>
          <a:bodyPr anchorCtr="0" anchor="ctr" bIns="50375" lIns="100775" rIns="100775" wrap="square" tIns="50375">
            <a:noAutofit/>
          </a:bodyPr>
          <a:lstStyle/>
          <a:p>
            <a:pPr indent="-228600" lvl="0" marL="0" marR="0" rtl="0" algn="l">
              <a:lnSpc>
                <a:spcPct val="100000"/>
              </a:lnSpc>
              <a:spcBef>
                <a:spcPts val="0"/>
              </a:spcBef>
              <a:spcAft>
                <a:spcPts val="0"/>
              </a:spcAft>
              <a:buClr>
                <a:schemeClr val="dk2"/>
              </a:buClr>
              <a:buSzPct val="100000"/>
              <a:buFont typeface="Comic Sans MS"/>
              <a:buNone/>
            </a:pPr>
            <a:r>
              <a:rPr b="1" i="0" lang="en-US" sz="3600" u="none">
                <a:solidFill>
                  <a:schemeClr val="dk2"/>
                </a:solidFill>
                <a:latin typeface="Comic Sans MS"/>
                <a:ea typeface="Comic Sans MS"/>
                <a:cs typeface="Comic Sans MS"/>
                <a:sym typeface="Comic Sans MS"/>
              </a:rPr>
              <a:t>Requirements Engineering Process </a:t>
            </a:r>
          </a:p>
        </p:txBody>
      </p:sp>
      <p:sp>
        <p:nvSpPr>
          <p:cNvPr id="182" name="Shape 182"/>
          <p:cNvSpPr/>
          <p:nvPr/>
        </p:nvSpPr>
        <p:spPr>
          <a:xfrm>
            <a:off x="0" y="1387475"/>
            <a:ext cx="2057400" cy="881062"/>
          </a:xfrm>
          <a:prstGeom prst="ellipse">
            <a:avLst/>
          </a:prstGeom>
          <a:solidFill>
            <a:srgbClr val="CCFF66"/>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Feasibility </a:t>
            </a:r>
          </a:p>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Study</a:t>
            </a:r>
          </a:p>
        </p:txBody>
      </p:sp>
      <p:sp>
        <p:nvSpPr>
          <p:cNvPr id="183" name="Shape 183"/>
          <p:cNvSpPr/>
          <p:nvPr/>
        </p:nvSpPr>
        <p:spPr>
          <a:xfrm>
            <a:off x="2378075" y="1706562"/>
            <a:ext cx="2651125" cy="858837"/>
          </a:xfrm>
          <a:prstGeom prst="ellipse">
            <a:avLst/>
          </a:prstGeom>
          <a:solidFill>
            <a:srgbClr val="FFC0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Requirements</a:t>
            </a:r>
          </a:p>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gathering</a:t>
            </a:r>
          </a:p>
        </p:txBody>
      </p:sp>
      <p:sp>
        <p:nvSpPr>
          <p:cNvPr id="184" name="Shape 184"/>
          <p:cNvSpPr/>
          <p:nvPr/>
        </p:nvSpPr>
        <p:spPr>
          <a:xfrm>
            <a:off x="5040312" y="2408237"/>
            <a:ext cx="2625725" cy="868362"/>
          </a:xfrm>
          <a:prstGeom prst="ellipse">
            <a:avLst/>
          </a:prstGeom>
          <a:solidFill>
            <a:srgbClr val="FFC0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Requirements</a:t>
            </a:r>
          </a:p>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analysis</a:t>
            </a:r>
          </a:p>
        </p:txBody>
      </p:sp>
      <p:sp>
        <p:nvSpPr>
          <p:cNvPr id="185" name="Shape 185"/>
          <p:cNvSpPr/>
          <p:nvPr/>
        </p:nvSpPr>
        <p:spPr>
          <a:xfrm>
            <a:off x="7170737" y="3032125"/>
            <a:ext cx="2909887" cy="831850"/>
          </a:xfrm>
          <a:prstGeom prst="ellipse">
            <a:avLst/>
          </a:prstGeom>
          <a:solidFill>
            <a:srgbClr val="FFC0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Requirements</a:t>
            </a:r>
          </a:p>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specification</a:t>
            </a:r>
          </a:p>
        </p:txBody>
      </p:sp>
      <p:cxnSp>
        <p:nvCxnSpPr>
          <p:cNvPr id="186" name="Shape 186"/>
          <p:cNvCxnSpPr/>
          <p:nvPr/>
        </p:nvCxnSpPr>
        <p:spPr>
          <a:xfrm>
            <a:off x="2063750" y="1893887"/>
            <a:ext cx="390525" cy="103187"/>
          </a:xfrm>
          <a:prstGeom prst="straightConnector1">
            <a:avLst/>
          </a:prstGeom>
          <a:noFill/>
          <a:ln cap="flat" cmpd="sng" w="28575">
            <a:solidFill>
              <a:srgbClr val="0000CC"/>
            </a:solidFill>
            <a:prstDash val="solid"/>
            <a:miter lim="800000"/>
            <a:headEnd len="med" w="med" type="none"/>
            <a:tailEnd len="lg" w="lg" type="triangle"/>
          </a:ln>
        </p:spPr>
      </p:cxnSp>
      <p:cxnSp>
        <p:nvCxnSpPr>
          <p:cNvPr id="187" name="Shape 187"/>
          <p:cNvCxnSpPr/>
          <p:nvPr/>
        </p:nvCxnSpPr>
        <p:spPr>
          <a:xfrm>
            <a:off x="4525962" y="2454275"/>
            <a:ext cx="685800" cy="228600"/>
          </a:xfrm>
          <a:prstGeom prst="straightConnector1">
            <a:avLst/>
          </a:prstGeom>
          <a:noFill/>
          <a:ln cap="flat" cmpd="sng" w="28575">
            <a:solidFill>
              <a:srgbClr val="0000CC"/>
            </a:solidFill>
            <a:prstDash val="solid"/>
            <a:miter lim="800000"/>
            <a:headEnd len="med" w="med" type="none"/>
            <a:tailEnd len="lg" w="lg" type="triangle"/>
          </a:ln>
        </p:spPr>
      </p:cxnSp>
      <p:cxnSp>
        <p:nvCxnSpPr>
          <p:cNvPr id="188" name="Shape 188"/>
          <p:cNvCxnSpPr/>
          <p:nvPr/>
        </p:nvCxnSpPr>
        <p:spPr>
          <a:xfrm rot="10800000">
            <a:off x="5013325" y="2193925"/>
            <a:ext cx="641350" cy="244475"/>
          </a:xfrm>
          <a:prstGeom prst="straightConnector1">
            <a:avLst/>
          </a:prstGeom>
          <a:noFill/>
          <a:ln cap="flat" cmpd="sng" w="28575">
            <a:solidFill>
              <a:srgbClr val="0000CC"/>
            </a:solidFill>
            <a:prstDash val="solid"/>
            <a:miter lim="800000"/>
            <a:headEnd len="med" w="med" type="none"/>
            <a:tailEnd len="lg" w="lg" type="triangle"/>
          </a:ln>
        </p:spPr>
      </p:cxnSp>
      <p:cxnSp>
        <p:nvCxnSpPr>
          <p:cNvPr id="189" name="Shape 189"/>
          <p:cNvCxnSpPr/>
          <p:nvPr/>
        </p:nvCxnSpPr>
        <p:spPr>
          <a:xfrm>
            <a:off x="6551612" y="3282950"/>
            <a:ext cx="671512" cy="252412"/>
          </a:xfrm>
          <a:prstGeom prst="straightConnector1">
            <a:avLst/>
          </a:prstGeom>
          <a:noFill/>
          <a:ln cap="flat" cmpd="sng" w="28575">
            <a:solidFill>
              <a:srgbClr val="0000CC"/>
            </a:solidFill>
            <a:prstDash val="solid"/>
            <a:miter lim="800000"/>
            <a:headEnd len="med" w="med" type="none"/>
            <a:tailEnd len="lg" w="lg" type="triangle"/>
          </a:ln>
        </p:spPr>
      </p:cxnSp>
      <p:cxnSp>
        <p:nvCxnSpPr>
          <p:cNvPr id="190" name="Shape 190"/>
          <p:cNvCxnSpPr/>
          <p:nvPr/>
        </p:nvCxnSpPr>
        <p:spPr>
          <a:xfrm rot="10800000">
            <a:off x="7635875" y="2819400"/>
            <a:ext cx="715962" cy="220662"/>
          </a:xfrm>
          <a:prstGeom prst="straightConnector1">
            <a:avLst/>
          </a:prstGeom>
          <a:noFill/>
          <a:ln cap="flat" cmpd="sng" w="28575">
            <a:solidFill>
              <a:srgbClr val="0000CC"/>
            </a:solidFill>
            <a:prstDash val="solid"/>
            <a:miter lim="800000"/>
            <a:headEnd len="med" w="med" type="none"/>
            <a:tailEnd len="lg" w="lg" type="triangle"/>
          </a:ln>
        </p:spPr>
      </p:cxnSp>
      <p:cxnSp>
        <p:nvCxnSpPr>
          <p:cNvPr id="191" name="Shape 191"/>
          <p:cNvCxnSpPr/>
          <p:nvPr/>
        </p:nvCxnSpPr>
        <p:spPr>
          <a:xfrm>
            <a:off x="1125537" y="2268537"/>
            <a:ext cx="0" cy="923925"/>
          </a:xfrm>
          <a:prstGeom prst="straightConnector1">
            <a:avLst/>
          </a:prstGeom>
          <a:noFill/>
          <a:ln cap="flat" cmpd="sng" w="28575">
            <a:solidFill>
              <a:srgbClr val="0000CC"/>
            </a:solidFill>
            <a:prstDash val="solid"/>
            <a:miter lim="800000"/>
            <a:headEnd len="med" w="med" type="none"/>
            <a:tailEnd len="lg" w="lg" type="triangle"/>
          </a:ln>
        </p:spPr>
      </p:cxnSp>
      <p:sp>
        <p:nvSpPr>
          <p:cNvPr id="192" name="Shape 192"/>
          <p:cNvSpPr txBox="1"/>
          <p:nvPr/>
        </p:nvSpPr>
        <p:spPr>
          <a:xfrm>
            <a:off x="0" y="3168650"/>
            <a:ext cx="1797050" cy="747712"/>
          </a:xfrm>
          <a:prstGeom prst="rect">
            <a:avLst/>
          </a:prstGeom>
          <a:solidFill>
            <a:srgbClr val="FFFF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Feasibility</a:t>
            </a:r>
          </a:p>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report</a:t>
            </a:r>
          </a:p>
        </p:txBody>
      </p:sp>
      <p:cxnSp>
        <p:nvCxnSpPr>
          <p:cNvPr id="193" name="Shape 193"/>
          <p:cNvCxnSpPr/>
          <p:nvPr/>
        </p:nvCxnSpPr>
        <p:spPr>
          <a:xfrm>
            <a:off x="8810625" y="3894137"/>
            <a:ext cx="0" cy="1512887"/>
          </a:xfrm>
          <a:prstGeom prst="straightConnector1">
            <a:avLst/>
          </a:prstGeom>
          <a:noFill/>
          <a:ln cap="flat" cmpd="sng" w="28575">
            <a:solidFill>
              <a:srgbClr val="0000CC"/>
            </a:solidFill>
            <a:prstDash val="solid"/>
            <a:miter lim="800000"/>
            <a:headEnd len="med" w="med" type="none"/>
            <a:tailEnd len="lg" w="lg" type="triangle"/>
          </a:ln>
        </p:spPr>
      </p:cxnSp>
      <p:sp>
        <p:nvSpPr>
          <p:cNvPr id="194" name="Shape 194"/>
          <p:cNvSpPr txBox="1"/>
          <p:nvPr/>
        </p:nvSpPr>
        <p:spPr>
          <a:xfrm>
            <a:off x="7329487" y="5394325"/>
            <a:ext cx="2713037" cy="722312"/>
          </a:xfrm>
          <a:prstGeom prst="rect">
            <a:avLst/>
          </a:prstGeom>
          <a:solidFill>
            <a:srgbClr val="FFFF00"/>
          </a:solidFill>
          <a:ln cap="flat" cmpd="sng" w="9525">
            <a:solidFill>
              <a:schemeClr val="dk1"/>
            </a:solidFill>
            <a:prstDash val="solid"/>
            <a:miter lim="800000"/>
            <a:headEnd len="med" w="med" type="none"/>
            <a:tailEnd len="med" w="med" type="none"/>
          </a:ln>
        </p:spPr>
        <p:txBody>
          <a:bodyPr anchorCtr="0" anchor="ctr" bIns="50375" lIns="100775" rIns="100775" wrap="square" tIns="50375">
            <a:noAutofit/>
          </a:bodyPr>
          <a:lstStyle/>
          <a:p>
            <a:pPr indent="-152400" lvl="0" marL="0" marR="0" rtl="0" algn="l">
              <a:lnSpc>
                <a:spcPct val="100000"/>
              </a:lnSpc>
              <a:spcBef>
                <a:spcPts val="0"/>
              </a:spcBef>
              <a:spcAft>
                <a:spcPts val="0"/>
              </a:spcAft>
              <a:buClr>
                <a:srgbClr val="000000"/>
              </a:buClr>
              <a:buSzPct val="100000"/>
              <a:buFont typeface="Comic Sans MS"/>
              <a:buNone/>
            </a:pPr>
            <a:r>
              <a:rPr b="1" i="0" lang="en-US" sz="2400" u="none">
                <a:solidFill>
                  <a:srgbClr val="000000"/>
                </a:solidFill>
                <a:latin typeface="Comic Sans MS"/>
                <a:ea typeface="Comic Sans MS"/>
                <a:cs typeface="Comic Sans MS"/>
                <a:sym typeface="Comic Sans MS"/>
              </a:rPr>
              <a:t>SRS Document</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739775" y="82550"/>
            <a:ext cx="8601075" cy="1255712"/>
          </a:xfrm>
          <a:prstGeom prst="rect">
            <a:avLst/>
          </a:prstGeom>
          <a:noFill/>
          <a:ln>
            <a:noFill/>
          </a:ln>
        </p:spPr>
        <p:txBody>
          <a:bodyPr anchorCtr="0" anchor="ctr" bIns="0" lIns="0" rIns="0" wrap="square" tIns="0">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Suggestions for Writing Quality Requirements</a:t>
            </a:r>
          </a:p>
        </p:txBody>
      </p:sp>
      <p:sp>
        <p:nvSpPr>
          <p:cNvPr id="820" name="Shape 820"/>
          <p:cNvSpPr txBox="1"/>
          <p:nvPr>
            <p:ph idx="1" type="body"/>
          </p:nvPr>
        </p:nvSpPr>
        <p:spPr>
          <a:xfrm>
            <a:off x="192087" y="1263650"/>
            <a:ext cx="9694862" cy="5416550"/>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Keep sentences and paragraphs short. </a:t>
            </a:r>
          </a:p>
          <a:p>
            <a:pPr indent="-325437" lvl="0" marL="427037" marR="0" rtl="0" algn="l">
              <a:lnSpc>
                <a:spcPct val="115000"/>
              </a:lnSpc>
              <a:spcBef>
                <a:spcPts val="9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Use active voice. </a:t>
            </a:r>
          </a:p>
          <a:p>
            <a:pPr indent="-325437" lvl="0" marL="427037" marR="0" rtl="0" algn="l">
              <a:lnSpc>
                <a:spcPct val="115000"/>
              </a:lnSpc>
              <a:spcBef>
                <a:spcPts val="9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Use proper grammar, spelling, and punctuation. </a:t>
            </a:r>
          </a:p>
          <a:p>
            <a:pPr indent="-325437" lvl="0" marL="427037" marR="0" rtl="0" algn="l">
              <a:lnSpc>
                <a:spcPct val="115000"/>
              </a:lnSpc>
              <a:spcBef>
                <a:spcPts val="9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Use terms consistently and define them in a glossary. </a:t>
            </a:r>
          </a:p>
          <a:p>
            <a:pPr indent="-325437" lvl="0" marL="427037" marR="0" rtl="0" algn="l">
              <a:lnSpc>
                <a:spcPct val="115000"/>
              </a:lnSpc>
              <a:spcBef>
                <a:spcPts val="9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To see if a requirement statement is sufficiently well defined,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Read it from the developer’s perspective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636587" y="0"/>
            <a:ext cx="8601075" cy="1255712"/>
          </a:xfrm>
          <a:prstGeom prst="rect">
            <a:avLst/>
          </a:prstGeom>
          <a:noFill/>
          <a:ln>
            <a:noFill/>
          </a:ln>
        </p:spPr>
        <p:txBody>
          <a:bodyPr anchorCtr="0" anchor="ctr" bIns="0" lIns="0" rIns="0" wrap="square" tIns="0">
            <a:noAutofit/>
          </a:bodyPr>
          <a:lstStyle/>
          <a:p>
            <a:pPr indent="-114300" lvl="0" marL="0" marR="0" rtl="0" algn="ctr">
              <a:lnSpc>
                <a:spcPct val="94000"/>
              </a:lnSpc>
              <a:spcBef>
                <a:spcPts val="0"/>
              </a:spcBef>
              <a:spcAft>
                <a:spcPts val="0"/>
              </a:spcAft>
              <a:buClr>
                <a:srgbClr val="000000"/>
              </a:buClr>
              <a:buSzPct val="45000"/>
              <a:buFont typeface="Noto Sans Symbols"/>
              <a:buNone/>
            </a:pPr>
            <a:r>
              <a:rPr b="1" i="0" lang="en-US" sz="4000" u="none" cap="none" strike="noStrike">
                <a:solidFill>
                  <a:schemeClr val="dk1"/>
                </a:solidFill>
                <a:latin typeface="Comic Sans MS"/>
                <a:ea typeface="Comic Sans MS"/>
                <a:cs typeface="Comic Sans MS"/>
                <a:sym typeface="Comic Sans MS"/>
              </a:rPr>
              <a:t>Suggestions for Writing Quality Requirements  </a:t>
            </a:r>
            <a:r>
              <a:rPr b="1" i="0" lang="en-US" sz="2800" u="none" cap="none" strike="noStrike">
                <a:solidFill>
                  <a:schemeClr val="dk1"/>
                </a:solidFill>
                <a:latin typeface="Comic Sans MS"/>
                <a:ea typeface="Comic Sans MS"/>
                <a:cs typeface="Comic Sans MS"/>
                <a:sym typeface="Comic Sans MS"/>
              </a:rPr>
              <a:t>cont…</a:t>
            </a:r>
          </a:p>
        </p:txBody>
      </p:sp>
      <p:sp>
        <p:nvSpPr>
          <p:cNvPr id="826" name="Shape 826"/>
          <p:cNvSpPr txBox="1"/>
          <p:nvPr>
            <p:ph idx="1" type="body"/>
          </p:nvPr>
        </p:nvSpPr>
        <p:spPr>
          <a:xfrm>
            <a:off x="0" y="1284287"/>
            <a:ext cx="9818687" cy="5175250"/>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Avoid stating requirements redundantly in the SRS. </a:t>
            </a:r>
          </a:p>
          <a:p>
            <a:pPr indent="-287337" lvl="1" marL="858837" marR="0" rtl="0" algn="l">
              <a:lnSpc>
                <a:spcPct val="115000"/>
              </a:lnSpc>
              <a:spcBef>
                <a:spcPts val="154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Including the same requirement in multiple places may make the document easier to read, </a:t>
            </a:r>
          </a:p>
          <a:p>
            <a:pPr indent="-287337" lvl="1" marL="858837" marR="0" rtl="0" algn="l">
              <a:lnSpc>
                <a:spcPct val="115000"/>
              </a:lnSpc>
              <a:spcBef>
                <a:spcPts val="144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But, it makes the document more difficult to maintain. </a:t>
            </a:r>
          </a:p>
          <a:p>
            <a:pPr indent="-287337" lvl="1" marL="858837" marR="0" rtl="0" algn="l">
              <a:lnSpc>
                <a:spcPct val="115000"/>
              </a:lnSpc>
              <a:spcBef>
                <a:spcPts val="144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The multiple instances of the requirement all have to be updated at the same time, </a:t>
            </a:r>
          </a:p>
          <a:p>
            <a:pPr indent="-223837" lvl="2" marL="1290637" marR="0" rtl="0" algn="l">
              <a:lnSpc>
                <a:spcPct val="115000"/>
              </a:lnSpc>
              <a:spcBef>
                <a:spcPts val="1360"/>
              </a:spcBef>
              <a:spcAft>
                <a:spcPts val="0"/>
              </a:spcAft>
              <a:buClr>
                <a:srgbClr val="000000"/>
              </a:buClr>
              <a:buSzPct val="45000"/>
              <a:buFont typeface="Noto Sans Symbols"/>
              <a:buChar char="●"/>
            </a:pPr>
            <a:r>
              <a:rPr b="0" i="0" lang="en-US" sz="2800" u="none" cap="none" strike="noStrike">
                <a:solidFill>
                  <a:srgbClr val="000000"/>
                </a:solidFill>
                <a:latin typeface="Comic Sans MS"/>
                <a:ea typeface="Comic Sans MS"/>
                <a:cs typeface="Comic Sans MS"/>
                <a:sym typeface="Comic Sans MS"/>
              </a:rPr>
              <a:t>Lest an inconsistency would creep in. </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739775" y="0"/>
            <a:ext cx="8601075" cy="1255712"/>
          </a:xfrm>
          <a:prstGeom prst="rect">
            <a:avLst/>
          </a:prstGeom>
          <a:noFill/>
          <a:ln>
            <a:noFill/>
          </a:ln>
        </p:spPr>
        <p:txBody>
          <a:bodyPr anchorCtr="0" anchor="ctr" bIns="0" lIns="0" rIns="0" wrap="square" tIns="0">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Suggestions for Writing Quality Requirements</a:t>
            </a:r>
          </a:p>
        </p:txBody>
      </p:sp>
      <p:sp>
        <p:nvSpPr>
          <p:cNvPr id="832" name="Shape 832"/>
          <p:cNvSpPr txBox="1"/>
          <p:nvPr>
            <p:ph idx="1" type="body"/>
          </p:nvPr>
        </p:nvSpPr>
        <p:spPr>
          <a:xfrm>
            <a:off x="41275" y="1308100"/>
            <a:ext cx="9886950" cy="5372100"/>
          </a:xfrm>
          <a:prstGeom prst="rect">
            <a:avLst/>
          </a:prstGeom>
          <a:noFill/>
          <a:ln>
            <a:noFill/>
          </a:ln>
        </p:spPr>
        <p:txBody>
          <a:bodyPr anchorCtr="0" anchor="t" bIns="0" lIns="0" rIns="0" wrap="square" tIns="0">
            <a:noAutofit/>
          </a:bodyPr>
          <a:lstStyle/>
          <a:p>
            <a:pPr indent="-325437" lvl="0" marL="427037" marR="0" rtl="0" algn="l">
              <a:lnSpc>
                <a:spcPct val="120000"/>
              </a:lnSpc>
              <a:spcBef>
                <a:spcPts val="0"/>
              </a:spcBef>
              <a:spcAft>
                <a:spcPts val="0"/>
              </a:spcAft>
              <a:buClr>
                <a:srgbClr val="000000"/>
              </a:buClr>
              <a:buSzPct val="45000"/>
              <a:buFont typeface="Noto Sans Symbols"/>
              <a:buChar char="●"/>
            </a:pPr>
            <a:r>
              <a:rPr b="0" i="0" lang="en-US" sz="4400" u="none">
                <a:solidFill>
                  <a:srgbClr val="000000"/>
                </a:solidFill>
                <a:latin typeface="Comic Sans MS"/>
                <a:ea typeface="Comic Sans MS"/>
                <a:cs typeface="Comic Sans MS"/>
                <a:sym typeface="Comic Sans MS"/>
              </a:rPr>
              <a:t>Split a requirement into multiple sub-requirements:</a:t>
            </a:r>
          </a:p>
          <a:p>
            <a:pPr indent="-287337" lvl="1" marL="858837" marR="0" rtl="0" algn="l">
              <a:lnSpc>
                <a:spcPct val="120000"/>
              </a:lnSpc>
              <a:spcBef>
                <a:spcPts val="1740"/>
              </a:spcBef>
              <a:spcAft>
                <a:spcPts val="0"/>
              </a:spcAft>
              <a:buClr>
                <a:srgbClr val="000000"/>
              </a:buClr>
              <a:buSzPct val="75000"/>
              <a:buFont typeface="Noto Sans Symbols"/>
              <a:buChar char="–"/>
            </a:pPr>
            <a:r>
              <a:rPr b="0" i="0" lang="en-US" sz="3200" u="none" cap="none" strike="noStrike">
                <a:solidFill>
                  <a:srgbClr val="6600FF"/>
                </a:solidFill>
                <a:latin typeface="Comic Sans MS"/>
                <a:ea typeface="Comic Sans MS"/>
                <a:cs typeface="Comic Sans MS"/>
                <a:sym typeface="Comic Sans MS"/>
              </a:rPr>
              <a:t>Because each will require separate test cases and because each should be separately traceable. </a:t>
            </a:r>
          </a:p>
          <a:p>
            <a:pPr indent="-287337" lvl="1" marL="858837" marR="0" rtl="0" algn="l">
              <a:lnSpc>
                <a:spcPct val="120000"/>
              </a:lnSpc>
              <a:spcBef>
                <a:spcPts val="1520"/>
              </a:spcBef>
              <a:spcAft>
                <a:spcPts val="0"/>
              </a:spcAft>
              <a:buClr>
                <a:srgbClr val="000000"/>
              </a:buClr>
              <a:buSzPct val="84375"/>
              <a:buFont typeface="Noto Sans Symbols"/>
              <a:buChar char="–"/>
            </a:pPr>
            <a:r>
              <a:rPr b="0" i="0" lang="en-US" sz="3200" u="none" cap="none" strike="noStrike">
                <a:solidFill>
                  <a:srgbClr val="6600FF"/>
                </a:solidFill>
                <a:latin typeface="Comic Sans MS"/>
                <a:ea typeface="Comic Sans MS"/>
                <a:cs typeface="Comic Sans MS"/>
                <a:sym typeface="Comic Sans MS"/>
              </a:rPr>
              <a:t>If several requirements are strung together in a paragraph, it is easy to overlook one during construction or testing.</a:t>
            </a:r>
            <a:r>
              <a:rPr b="0" i="0" lang="en-US" sz="3600" u="none" cap="none" strike="noStrike">
                <a:solidFill>
                  <a:srgbClr val="6600FF"/>
                </a:solidFill>
                <a:latin typeface="Comic Sans MS"/>
                <a:ea typeface="Comic Sans MS"/>
                <a:cs typeface="Comic Sans MS"/>
                <a:sym typeface="Comic Sans MS"/>
              </a:rPr>
              <a:t> </a:t>
            </a:r>
          </a:p>
          <a:p>
            <a:pPr indent="-325438" lvl="0" marL="427038" marR="0" rtl="0" algn="l">
              <a:lnSpc>
                <a:spcPct val="110000"/>
              </a:lnSpc>
              <a:spcBef>
                <a:spcPts val="1500"/>
              </a:spcBef>
              <a:spcAft>
                <a:spcPts val="0"/>
              </a:spcAft>
              <a:buClr>
                <a:srgbClr val="000000"/>
              </a:buClr>
              <a:buSzPct val="45000"/>
              <a:buFont typeface="Noto Sans Symbols"/>
              <a:buNone/>
            </a:pPr>
            <a:r>
              <a:t/>
            </a:r>
            <a:endParaRPr b="0" i="0" sz="3600" u="none" cap="none" strike="noStrike">
              <a:solidFill>
                <a:srgbClr val="6600FF"/>
              </a:solidFill>
              <a:latin typeface="Comic Sans MS"/>
              <a:ea typeface="Comic Sans MS"/>
              <a:cs typeface="Comic Sans MS"/>
              <a:sym typeface="Comic Sans M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Shape 837"/>
          <p:cNvSpPr txBox="1"/>
          <p:nvPr>
            <p:ph type="title"/>
          </p:nvPr>
        </p:nvSpPr>
        <p:spPr>
          <a:xfrm>
            <a:off x="650875" y="0"/>
            <a:ext cx="8601075" cy="1255712"/>
          </a:xfrm>
          <a:prstGeom prst="rect">
            <a:avLst/>
          </a:prstGeom>
          <a:noFill/>
          <a:ln>
            <a:noFill/>
          </a:ln>
        </p:spPr>
        <p:txBody>
          <a:bodyPr anchorCtr="0" anchor="ctr" bIns="0" lIns="0" rIns="0" wrap="square" tIns="0">
            <a:noAutofit/>
          </a:bodyPr>
          <a:lstStyle/>
          <a:p>
            <a:pPr indent="-102870" lvl="0" marL="0" marR="0" rtl="0" algn="ctr">
              <a:lnSpc>
                <a:spcPct val="94000"/>
              </a:lnSpc>
              <a:spcBef>
                <a:spcPts val="0"/>
              </a:spcBef>
              <a:spcAft>
                <a:spcPts val="0"/>
              </a:spcAft>
              <a:buClr>
                <a:srgbClr val="000000"/>
              </a:buClr>
              <a:buSzPct val="45000"/>
              <a:buFont typeface="Noto Sans Symbols"/>
              <a:buNone/>
            </a:pPr>
            <a:r>
              <a:rPr b="1" i="0" lang="en-US" sz="3600" u="none" cap="none" strike="noStrike">
                <a:solidFill>
                  <a:schemeClr val="dk1"/>
                </a:solidFill>
                <a:latin typeface="Comic Sans MS"/>
                <a:ea typeface="Comic Sans MS"/>
                <a:cs typeface="Comic Sans MS"/>
                <a:sym typeface="Comic Sans MS"/>
              </a:rPr>
              <a:t>Reviewing Requirements for Quality: An Example </a:t>
            </a:r>
          </a:p>
        </p:txBody>
      </p:sp>
      <p:sp>
        <p:nvSpPr>
          <p:cNvPr id="838" name="Shape 838"/>
          <p:cNvSpPr txBox="1"/>
          <p:nvPr>
            <p:ph idx="1" type="body"/>
          </p:nvPr>
        </p:nvSpPr>
        <p:spPr>
          <a:xfrm>
            <a:off x="168275" y="1198562"/>
            <a:ext cx="9912350" cy="5175250"/>
          </a:xfrm>
          <a:prstGeom prst="rect">
            <a:avLst/>
          </a:prstGeom>
          <a:noFill/>
          <a:ln>
            <a:noFill/>
          </a:ln>
        </p:spPr>
        <p:txBody>
          <a:bodyPr anchorCtr="0" anchor="t" bIns="0" lIns="0" rIns="0" wrap="square" tIns="0">
            <a:noAutofit/>
          </a:bodyPr>
          <a:lstStyle/>
          <a:p>
            <a:pPr indent="-325437" lvl="0" marL="427037" marR="0" rtl="0" algn="l">
              <a:lnSpc>
                <a:spcPct val="105000"/>
              </a:lnSpc>
              <a:spcBef>
                <a:spcPts val="0"/>
              </a:spcBef>
              <a:spcAft>
                <a:spcPts val="0"/>
              </a:spcAft>
              <a:buClr>
                <a:srgbClr val="000000"/>
              </a:buClr>
              <a:buSzPct val="45000"/>
              <a:buFont typeface="Noto Sans Symbols"/>
              <a:buChar char="●"/>
            </a:pPr>
            <a:r>
              <a:rPr b="0" i="0" lang="en-US" sz="3600" u="none">
                <a:solidFill>
                  <a:schemeClr val="hlink"/>
                </a:solidFill>
                <a:latin typeface="Comic Sans MS"/>
                <a:ea typeface="Comic Sans MS"/>
                <a:cs typeface="Comic Sans MS"/>
                <a:sym typeface="Comic Sans MS"/>
              </a:rPr>
              <a:t>The product shall provide status messages at regular intervals not less than every 60 seconds.</a:t>
            </a:r>
            <a:r>
              <a:rPr b="0" i="0" lang="en-US" sz="3600" u="none">
                <a:solidFill>
                  <a:srgbClr val="000000"/>
                </a:solidFill>
                <a:latin typeface="Comic Sans MS"/>
                <a:ea typeface="Comic Sans MS"/>
                <a:cs typeface="Comic Sans MS"/>
                <a:sym typeface="Comic Sans MS"/>
              </a:rPr>
              <a:t> </a:t>
            </a:r>
          </a:p>
          <a:p>
            <a:pPr indent="-287337" lvl="1" marL="858837" marR="0" rtl="0" algn="l">
              <a:lnSpc>
                <a:spcPct val="105000"/>
              </a:lnSpc>
              <a:spcBef>
                <a:spcPts val="5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What is wrong with this requirement?</a:t>
            </a:r>
          </a:p>
          <a:p>
            <a:pPr indent="-325437" lvl="0" marL="427037" marR="0" rtl="0" algn="l">
              <a:lnSpc>
                <a:spcPct val="105000"/>
              </a:lnSpc>
              <a:spcBef>
                <a:spcPts val="500"/>
              </a:spcBef>
              <a:spcAft>
                <a:spcPts val="0"/>
              </a:spcAft>
              <a:buClr>
                <a:srgbClr val="000000"/>
              </a:buClr>
              <a:buSzPct val="45000"/>
              <a:buFont typeface="Noto Sans Symbols"/>
              <a:buChar char="●"/>
            </a:pPr>
            <a:r>
              <a:rPr b="0" i="0" lang="en-US" sz="3600" u="none">
                <a:solidFill>
                  <a:schemeClr val="hlink"/>
                </a:solidFill>
                <a:latin typeface="Comic Sans MS"/>
                <a:ea typeface="Comic Sans MS"/>
                <a:cs typeface="Comic Sans MS"/>
                <a:sym typeface="Comic Sans MS"/>
              </a:rPr>
              <a:t>This requirement is incomplete: </a:t>
            </a:r>
          </a:p>
          <a:p>
            <a:pPr indent="-287337" lvl="1" marL="858837" marR="0" rtl="0" algn="l">
              <a:lnSpc>
                <a:spcPct val="105000"/>
              </a:lnSpc>
              <a:spcBef>
                <a:spcPts val="5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What are the status messages and how are they supposed to be displayed to the user? </a:t>
            </a:r>
          </a:p>
          <a:p>
            <a:pPr indent="-325437" lvl="0" marL="427037" marR="0" rtl="0" algn="l">
              <a:lnSpc>
                <a:spcPct val="105000"/>
              </a:lnSpc>
              <a:spcBef>
                <a:spcPts val="500"/>
              </a:spcBef>
              <a:spcAft>
                <a:spcPts val="0"/>
              </a:spcAft>
              <a:buClr>
                <a:srgbClr val="000000"/>
              </a:buClr>
              <a:buSzPct val="45000"/>
              <a:buFont typeface="Noto Sans Symbols"/>
              <a:buChar char="●"/>
            </a:pPr>
            <a:r>
              <a:rPr b="0" i="0" lang="en-US" sz="3600" u="none">
                <a:solidFill>
                  <a:schemeClr val="hlink"/>
                </a:solidFill>
                <a:latin typeface="Comic Sans MS"/>
                <a:ea typeface="Comic Sans MS"/>
                <a:cs typeface="Comic Sans MS"/>
                <a:sym typeface="Comic Sans MS"/>
              </a:rPr>
              <a:t>The requirement contains ambiguities.</a:t>
            </a:r>
          </a:p>
          <a:p>
            <a:pPr indent="-287337" lvl="1" marL="858837" marR="0" rtl="0" algn="l">
              <a:lnSpc>
                <a:spcPct val="105000"/>
              </a:lnSpc>
              <a:spcBef>
                <a:spcPts val="5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Is the interval between status messages really supposed to be at least 60 seconds, so showing a new message every 10 years is okay?  </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Shape 843"/>
          <p:cNvSpPr txBox="1"/>
          <p:nvPr>
            <p:ph type="title"/>
          </p:nvPr>
        </p:nvSpPr>
        <p:spPr>
          <a:xfrm>
            <a:off x="814387" y="-258762"/>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A Better Requirement</a:t>
            </a:r>
          </a:p>
        </p:txBody>
      </p:sp>
      <p:sp>
        <p:nvSpPr>
          <p:cNvPr id="844" name="Shape 844"/>
          <p:cNvSpPr txBox="1"/>
          <p:nvPr>
            <p:ph idx="1" type="body"/>
          </p:nvPr>
        </p:nvSpPr>
        <p:spPr>
          <a:xfrm>
            <a:off x="42862" y="914400"/>
            <a:ext cx="9848850" cy="5765800"/>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0" i="0" lang="en-US" sz="2800" u="none">
                <a:solidFill>
                  <a:schemeClr val="hlink"/>
                </a:solidFill>
                <a:latin typeface="Comic Sans MS"/>
                <a:ea typeface="Comic Sans MS"/>
                <a:cs typeface="Comic Sans MS"/>
                <a:sym typeface="Comic Sans MS"/>
              </a:rPr>
              <a:t>1.</a:t>
            </a:r>
            <a:r>
              <a:rPr b="0" i="0" lang="en-US" sz="2800" u="none">
                <a:solidFill>
                  <a:srgbClr val="000000"/>
                </a:solidFill>
                <a:latin typeface="Comic Sans MS"/>
                <a:ea typeface="Comic Sans MS"/>
                <a:cs typeface="Comic Sans MS"/>
                <a:sym typeface="Comic Sans MS"/>
              </a:rPr>
              <a:t> </a:t>
            </a:r>
            <a:r>
              <a:rPr b="1" i="0" lang="en-US" sz="2800" u="none">
                <a:solidFill>
                  <a:srgbClr val="339933"/>
                </a:solidFill>
                <a:latin typeface="Comic Sans MS"/>
                <a:ea typeface="Comic Sans MS"/>
                <a:cs typeface="Comic Sans MS"/>
                <a:sym typeface="Comic Sans MS"/>
              </a:rPr>
              <a:t>Status Messages.</a:t>
            </a:r>
          </a:p>
          <a:p>
            <a:pPr indent="-325437" lvl="0" marL="427037" marR="0" rtl="0" algn="l">
              <a:lnSpc>
                <a:spcPct val="115000"/>
              </a:lnSpc>
              <a:spcBef>
                <a:spcPts val="1520"/>
              </a:spcBef>
              <a:spcAft>
                <a:spcPts val="0"/>
              </a:spcAft>
              <a:buClr>
                <a:srgbClr val="000000"/>
              </a:buClr>
              <a:buSzPct val="45000"/>
              <a:buFont typeface="Noto Sans Symbols"/>
              <a:buChar char="●"/>
            </a:pPr>
            <a:r>
              <a:rPr b="0" i="0" lang="en-US" sz="2800" u="none">
                <a:solidFill>
                  <a:schemeClr val="hlink"/>
                </a:solidFill>
                <a:latin typeface="Comic Sans MS"/>
                <a:ea typeface="Comic Sans MS"/>
                <a:cs typeface="Comic Sans MS"/>
                <a:sym typeface="Comic Sans MS"/>
              </a:rPr>
              <a:t>1.1</a:t>
            </a:r>
            <a:r>
              <a:rPr b="0" i="0" lang="en-US" sz="2800" u="none">
                <a:solidFill>
                  <a:srgbClr val="000000"/>
                </a:solidFill>
                <a:latin typeface="Comic Sans MS"/>
                <a:ea typeface="Comic Sans MS"/>
                <a:cs typeface="Comic Sans MS"/>
                <a:sym typeface="Comic Sans MS"/>
              </a:rPr>
              <a:t>. The Background Task Manager shall display status messages in a designated area of the user interface at intervals of 60 plus or minus 10 seconds.</a:t>
            </a:r>
          </a:p>
          <a:p>
            <a:pPr indent="-325437" lvl="0" marL="427037" marR="0" rtl="0" algn="l">
              <a:lnSpc>
                <a:spcPct val="115000"/>
              </a:lnSpc>
              <a:spcBef>
                <a:spcPts val="1520"/>
              </a:spcBef>
              <a:spcAft>
                <a:spcPts val="0"/>
              </a:spcAft>
              <a:buClr>
                <a:srgbClr val="000000"/>
              </a:buClr>
              <a:buSzPct val="45000"/>
              <a:buFont typeface="Noto Sans Symbols"/>
              <a:buChar char="●"/>
            </a:pPr>
            <a:r>
              <a:rPr b="0" i="0" lang="en-US" sz="2800" u="none">
                <a:solidFill>
                  <a:schemeClr val="hlink"/>
                </a:solidFill>
                <a:latin typeface="Comic Sans MS"/>
                <a:ea typeface="Comic Sans MS"/>
                <a:cs typeface="Comic Sans MS"/>
                <a:sym typeface="Comic Sans MS"/>
              </a:rPr>
              <a:t>1.2.</a:t>
            </a:r>
            <a:r>
              <a:rPr b="0" i="0" lang="en-US" sz="2800" u="none">
                <a:solidFill>
                  <a:srgbClr val="000000"/>
                </a:solidFill>
                <a:latin typeface="Comic Sans MS"/>
                <a:ea typeface="Comic Sans MS"/>
                <a:cs typeface="Comic Sans MS"/>
                <a:sym typeface="Comic Sans MS"/>
              </a:rPr>
              <a:t> If background task processing is progressing normally, the percentage of the background task processing that has been completed shall be displayed.</a:t>
            </a:r>
          </a:p>
          <a:p>
            <a:pPr indent="-325437" lvl="0" marL="427037" marR="0" rtl="0" algn="l">
              <a:lnSpc>
                <a:spcPct val="115000"/>
              </a:lnSpc>
              <a:spcBef>
                <a:spcPts val="1520"/>
              </a:spcBef>
              <a:spcAft>
                <a:spcPts val="0"/>
              </a:spcAft>
              <a:buClr>
                <a:srgbClr val="000000"/>
              </a:buClr>
              <a:buSzPct val="45000"/>
              <a:buFont typeface="Noto Sans Symbols"/>
              <a:buChar char="●"/>
            </a:pPr>
            <a:r>
              <a:rPr b="0" i="0" lang="en-US" sz="2800" u="none">
                <a:solidFill>
                  <a:schemeClr val="hlink"/>
                </a:solidFill>
                <a:latin typeface="Comic Sans MS"/>
                <a:ea typeface="Comic Sans MS"/>
                <a:cs typeface="Comic Sans MS"/>
                <a:sym typeface="Comic Sans MS"/>
              </a:rPr>
              <a:t>1.3.</a:t>
            </a:r>
            <a:r>
              <a:rPr b="0" i="0" lang="en-US" sz="2800" u="none">
                <a:solidFill>
                  <a:srgbClr val="000000"/>
                </a:solidFill>
                <a:latin typeface="Comic Sans MS"/>
                <a:ea typeface="Comic Sans MS"/>
                <a:cs typeface="Comic Sans MS"/>
                <a:sym typeface="Comic Sans MS"/>
              </a:rPr>
              <a:t> A message shall be displayed when the background task is completed.</a:t>
            </a:r>
          </a:p>
          <a:p>
            <a:pPr indent="-325437" lvl="0" marL="427037" marR="0" rtl="0" algn="l">
              <a:lnSpc>
                <a:spcPct val="115000"/>
              </a:lnSpc>
              <a:spcBef>
                <a:spcPts val="1520"/>
              </a:spcBef>
              <a:spcAft>
                <a:spcPts val="0"/>
              </a:spcAft>
              <a:buClr>
                <a:srgbClr val="000000"/>
              </a:buClr>
              <a:buSzPct val="45000"/>
              <a:buFont typeface="Noto Sans Symbols"/>
              <a:buChar char="●"/>
            </a:pPr>
            <a:r>
              <a:rPr b="0" i="0" lang="en-US" sz="2800" u="none">
                <a:solidFill>
                  <a:schemeClr val="hlink"/>
                </a:solidFill>
                <a:latin typeface="Comic Sans MS"/>
                <a:ea typeface="Comic Sans MS"/>
                <a:cs typeface="Comic Sans MS"/>
                <a:sym typeface="Comic Sans MS"/>
              </a:rPr>
              <a:t>1.4.</a:t>
            </a:r>
            <a:r>
              <a:rPr b="0" i="0" lang="en-US" sz="2800" u="none">
                <a:solidFill>
                  <a:srgbClr val="000000"/>
                </a:solidFill>
                <a:latin typeface="Comic Sans MS"/>
                <a:ea typeface="Comic Sans MS"/>
                <a:cs typeface="Comic Sans MS"/>
                <a:sym typeface="Comic Sans MS"/>
              </a:rPr>
              <a:t> An error message shall be displayed if the background task has stalled.</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8" name="Shape 848"/>
        <p:cNvGrpSpPr/>
        <p:nvPr/>
      </p:nvGrpSpPr>
      <p:grpSpPr>
        <a:xfrm>
          <a:off x="0" y="0"/>
          <a:ext cx="0" cy="0"/>
          <a:chOff x="0" y="0"/>
          <a:chExt cx="0" cy="0"/>
        </a:xfrm>
      </p:grpSpPr>
      <p:sp>
        <p:nvSpPr>
          <p:cNvPr id="849" name="Shape 849"/>
          <p:cNvSpPr txBox="1"/>
          <p:nvPr>
            <p:ph type="title"/>
          </p:nvPr>
        </p:nvSpPr>
        <p:spPr>
          <a:xfrm>
            <a:off x="741362" y="-250825"/>
            <a:ext cx="8567737" cy="1260475"/>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SRS Review</a:t>
            </a:r>
          </a:p>
        </p:txBody>
      </p:sp>
      <p:sp>
        <p:nvSpPr>
          <p:cNvPr id="850" name="Shape 850"/>
          <p:cNvSpPr txBox="1"/>
          <p:nvPr>
            <p:ph idx="1" type="body"/>
          </p:nvPr>
        </p:nvSpPr>
        <p:spPr>
          <a:xfrm>
            <a:off x="260350" y="876300"/>
            <a:ext cx="9510712" cy="6294437"/>
          </a:xfrm>
          <a:prstGeom prst="rect">
            <a:avLst/>
          </a:prstGeom>
          <a:noFill/>
          <a:ln>
            <a:noFill/>
          </a:ln>
        </p:spPr>
        <p:txBody>
          <a:bodyPr anchorCtr="0" anchor="t" bIns="0" lIns="0" rIns="0" wrap="square" tIns="0">
            <a:noAutofit/>
          </a:bodyPr>
          <a:lstStyle/>
          <a:p>
            <a:pPr indent="-325437" lvl="0" marL="427037" marR="0" rtl="0" algn="l">
              <a:lnSpc>
                <a:spcPct val="150000"/>
              </a:lnSpc>
              <a:spcBef>
                <a:spcPts val="0"/>
              </a:spcBef>
              <a:spcAft>
                <a:spcPts val="0"/>
              </a:spcAft>
              <a:buClr>
                <a:srgbClr val="000000"/>
              </a:buClr>
              <a:buSzPct val="45000"/>
              <a:buFont typeface="Noto Sans Symbols"/>
              <a:buChar char="●"/>
            </a:pPr>
            <a:r>
              <a:rPr b="0" i="0" lang="en-US" sz="3200" u="none">
                <a:solidFill>
                  <a:schemeClr val="dk2"/>
                </a:solidFill>
                <a:latin typeface="Comic Sans MS"/>
                <a:ea typeface="Comic Sans MS"/>
                <a:cs typeface="Comic Sans MS"/>
                <a:sym typeface="Comic Sans MS"/>
              </a:rPr>
              <a:t>Review </a:t>
            </a:r>
            <a:r>
              <a:rPr b="0" i="0" lang="en-US" sz="3200" u="none">
                <a:solidFill>
                  <a:srgbClr val="000000"/>
                </a:solidFill>
                <a:latin typeface="Comic Sans MS"/>
                <a:ea typeface="Comic Sans MS"/>
                <a:cs typeface="Comic Sans MS"/>
                <a:sym typeface="Comic Sans MS"/>
              </a:rPr>
              <a:t>done by the  Developers along with the user representatives. </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3200" u="none">
                <a:solidFill>
                  <a:srgbClr val="000000"/>
                </a:solidFill>
                <a:latin typeface="Comic Sans MS"/>
                <a:ea typeface="Comic Sans MS"/>
                <a:cs typeface="Comic Sans MS"/>
                <a:sym typeface="Comic Sans MS"/>
              </a:rPr>
              <a:t>To verify that SRS confirms to the actual user requirements</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3200" u="none">
                <a:solidFill>
                  <a:srgbClr val="000000"/>
                </a:solidFill>
                <a:latin typeface="Comic Sans MS"/>
                <a:ea typeface="Comic Sans MS"/>
                <a:cs typeface="Comic Sans MS"/>
                <a:sym typeface="Comic Sans MS"/>
              </a:rPr>
              <a:t>To detect defects early and correct them.</a:t>
            </a:r>
          </a:p>
          <a:p>
            <a:pPr indent="-325437" lvl="0" marL="427037" marR="0" rtl="0" algn="l">
              <a:lnSpc>
                <a:spcPct val="150000"/>
              </a:lnSpc>
              <a:spcBef>
                <a:spcPts val="1200"/>
              </a:spcBef>
              <a:spcAft>
                <a:spcPts val="0"/>
              </a:spcAft>
              <a:buClr>
                <a:srgbClr val="000000"/>
              </a:buClr>
              <a:buSzPct val="45000"/>
              <a:buFont typeface="Noto Sans Symbols"/>
              <a:buChar char="●"/>
            </a:pPr>
            <a:r>
              <a:rPr b="0" i="0" lang="en-US" sz="3200" u="none">
                <a:solidFill>
                  <a:srgbClr val="000000"/>
                </a:solidFill>
                <a:latin typeface="Comic Sans MS"/>
                <a:ea typeface="Comic Sans MS"/>
                <a:cs typeface="Comic Sans MS"/>
                <a:sym typeface="Comic Sans MS"/>
              </a:rPr>
              <a:t>Review typically done using standard inspection process:</a:t>
            </a:r>
          </a:p>
          <a:p>
            <a:pPr indent="-285750" lvl="1" marL="742950" marR="0" rtl="0" algn="l">
              <a:lnSpc>
                <a:spcPct val="150000"/>
              </a:lnSpc>
              <a:spcBef>
                <a:spcPts val="12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Checklists.</a:t>
            </a:r>
          </a:p>
        </p:txBody>
      </p:sp>
    </p:spTree>
  </p:cSld>
  <p:clrMapOvr>
    <a:masterClrMapping/>
  </p:clrMapOvr>
  <p:transition spd="slow">
    <p:fade thruBlk="1"/>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Shape 855"/>
          <p:cNvSpPr txBox="1"/>
          <p:nvPr>
            <p:ph type="title"/>
          </p:nvPr>
        </p:nvSpPr>
        <p:spPr>
          <a:xfrm>
            <a:off x="771525" y="0"/>
            <a:ext cx="8567737" cy="1127125"/>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A Sample SRS Checklist</a:t>
            </a:r>
          </a:p>
        </p:txBody>
      </p:sp>
      <p:sp>
        <p:nvSpPr>
          <p:cNvPr id="856" name="Shape 856"/>
          <p:cNvSpPr txBox="1"/>
          <p:nvPr>
            <p:ph idx="1" type="body"/>
          </p:nvPr>
        </p:nvSpPr>
        <p:spPr>
          <a:xfrm>
            <a:off x="274637" y="1049337"/>
            <a:ext cx="9805987" cy="5951537"/>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Have response times been specified for functions ?</a:t>
            </a:r>
          </a:p>
          <a:p>
            <a:pPr indent="-325437" lvl="0" marL="427037" marR="0" rtl="0" algn="l">
              <a:lnSpc>
                <a:spcPct val="110000"/>
              </a:lnSpc>
              <a:spcBef>
                <a:spcPts val="18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Have all the HW, external SW and data interfaces been defined ?</a:t>
            </a:r>
          </a:p>
          <a:p>
            <a:pPr indent="-325437" lvl="0" marL="427037" marR="0" rtl="0" algn="l">
              <a:lnSpc>
                <a:spcPct val="110000"/>
              </a:lnSpc>
              <a:spcBef>
                <a:spcPts val="18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Is each requirement testable ?</a:t>
            </a:r>
          </a:p>
          <a:p>
            <a:pPr indent="-325437" lvl="0" marL="427037" marR="0" rtl="0" algn="l">
              <a:lnSpc>
                <a:spcPct val="110000"/>
              </a:lnSpc>
              <a:spcBef>
                <a:spcPts val="18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Is the initial state of the system defined ?</a:t>
            </a:r>
          </a:p>
          <a:p>
            <a:pPr indent="-325437" lvl="0" marL="427037" marR="0" rtl="0" algn="l">
              <a:lnSpc>
                <a:spcPct val="110000"/>
              </a:lnSpc>
              <a:spcBef>
                <a:spcPts val="18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Are the responses to exceptional conditions specified ?</a:t>
            </a:r>
          </a:p>
        </p:txBody>
      </p:sp>
    </p:spTree>
  </p:cSld>
  <p:clrMapOvr>
    <a:masterClrMapping/>
  </p:clrMapOvr>
  <p:transition spd="slow">
    <p:fade thruBlk="1"/>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720725" y="0"/>
            <a:ext cx="8601075" cy="1255712"/>
          </a:xfrm>
          <a:prstGeom prst="rect">
            <a:avLst/>
          </a:prstGeom>
          <a:noFill/>
          <a:ln>
            <a:noFill/>
          </a:ln>
        </p:spPr>
        <p:txBody>
          <a:bodyPr anchorCtr="0" anchor="ctr" bIns="0" lIns="0" rIns="0" wrap="square" tIns="0">
            <a:noAutofit/>
          </a:bodyPr>
          <a:lstStyle/>
          <a:p>
            <a:pPr indent="-80010" lvl="0" marL="0" marR="0" rtl="0" algn="ctr">
              <a:lnSpc>
                <a:spcPct val="94000"/>
              </a:lnSpc>
              <a:spcBef>
                <a:spcPts val="0"/>
              </a:spcBef>
              <a:spcAft>
                <a:spcPts val="0"/>
              </a:spcAft>
              <a:buClr>
                <a:srgbClr val="000000"/>
              </a:buClr>
              <a:buSzPct val="45000"/>
              <a:buFont typeface="Noto Sans Symbols"/>
              <a:buNone/>
            </a:pPr>
            <a:r>
              <a:rPr b="1" i="0" lang="en-US" sz="2800" u="none" cap="none" strike="noStrike">
                <a:solidFill>
                  <a:schemeClr val="dk1"/>
                </a:solidFill>
                <a:latin typeface="Comic Sans MS"/>
                <a:ea typeface="Comic Sans MS"/>
                <a:cs typeface="Comic Sans MS"/>
                <a:sym typeface="Comic Sans MS"/>
              </a:rPr>
              <a:t>What is the difference between a System Specification and a Software Specification?</a:t>
            </a:r>
            <a:br>
              <a:rPr b="1" i="0" lang="en-US" sz="2800" u="none" cap="none" strike="noStrike">
                <a:solidFill>
                  <a:schemeClr val="dk1"/>
                </a:solidFill>
                <a:latin typeface="Comic Sans MS"/>
                <a:ea typeface="Comic Sans MS"/>
                <a:cs typeface="Comic Sans MS"/>
                <a:sym typeface="Comic Sans MS"/>
              </a:rPr>
            </a:br>
          </a:p>
        </p:txBody>
      </p:sp>
      <p:sp>
        <p:nvSpPr>
          <p:cNvPr id="862" name="Shape 862"/>
          <p:cNvSpPr txBox="1"/>
          <p:nvPr>
            <p:ph idx="1" type="body"/>
          </p:nvPr>
        </p:nvSpPr>
        <p:spPr>
          <a:xfrm>
            <a:off x="0" y="976312"/>
            <a:ext cx="10080625" cy="5703887"/>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System specification concerns full functionality of the system. </a:t>
            </a:r>
          </a:p>
          <a:p>
            <a:pPr indent="-287337" lvl="1" marL="858837" marR="0" rtl="0" algn="l">
              <a:lnSpc>
                <a:spcPct val="115000"/>
              </a:lnSpc>
              <a:spcBef>
                <a:spcPts val="5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Some of the functionalities may be performed in hardware and some in software. </a:t>
            </a:r>
          </a:p>
          <a:p>
            <a:pPr indent="-325437" lvl="0" marL="427037" marR="0" rtl="0" algn="l">
              <a:lnSpc>
                <a:spcPct val="115000"/>
              </a:lnSpc>
              <a:spcBef>
                <a:spcPts val="500"/>
              </a:spcBef>
              <a:spcAft>
                <a:spcPts val="0"/>
              </a:spcAft>
              <a:buClr>
                <a:srgbClr val="000000"/>
              </a:buClr>
              <a:buSzPct val="45000"/>
              <a:buFont typeface="Noto Sans Symbols"/>
              <a:buChar char="●"/>
            </a:pPr>
            <a:r>
              <a:rPr b="0" i="0" lang="en-US" sz="3600" u="none">
                <a:solidFill>
                  <a:srgbClr val="000000"/>
                </a:solidFill>
                <a:latin typeface="Comic Sans MS"/>
                <a:ea typeface="Comic Sans MS"/>
                <a:cs typeface="Comic Sans MS"/>
                <a:sym typeface="Comic Sans MS"/>
              </a:rPr>
              <a:t>Example, if the system is required to move an object to a particular position within an accuracy of ± 1 millimeter:</a:t>
            </a:r>
          </a:p>
          <a:p>
            <a:pPr indent="-287337" lvl="1" marL="858837" marR="0" rtl="0" algn="l">
              <a:lnSpc>
                <a:spcPct val="115000"/>
              </a:lnSpc>
              <a:spcBef>
                <a:spcPts val="520"/>
              </a:spcBef>
              <a:spcAft>
                <a:spcPts val="0"/>
              </a:spcAft>
              <a:buClr>
                <a:srgbClr val="000000"/>
              </a:buClr>
              <a:buSzPct val="75000"/>
              <a:buFont typeface="Noto Sans Symbols"/>
              <a:buChar char="–"/>
            </a:pPr>
            <a:r>
              <a:rPr b="0" i="0" lang="en-US" sz="3200" u="none" cap="none" strike="noStrike">
                <a:solidFill>
                  <a:srgbClr val="000000"/>
                </a:solidFill>
                <a:latin typeface="Comic Sans MS"/>
                <a:ea typeface="Comic Sans MS"/>
                <a:cs typeface="Comic Sans MS"/>
                <a:sym typeface="Comic Sans MS"/>
              </a:rPr>
              <a:t>This requirement would be met partly by each of mechanical hardware, servo amplifier and electronics, and the software. </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727075" y="-250825"/>
            <a:ext cx="8601075" cy="1255712"/>
          </a:xfrm>
          <a:prstGeom prst="rect">
            <a:avLst/>
          </a:prstGeom>
          <a:noFill/>
          <a:ln>
            <a:noFill/>
          </a:ln>
        </p:spPr>
        <p:txBody>
          <a:bodyPr anchorCtr="0" anchor="ctr" bIns="0" lIns="0" rIns="0" wrap="square" tIns="0">
            <a:noAutofit/>
          </a:bodyPr>
          <a:lstStyle/>
          <a:p>
            <a:pPr indent="-125729" lvl="0" marL="0" marR="0" rtl="0" algn="ctr">
              <a:lnSpc>
                <a:spcPct val="94000"/>
              </a:lnSpc>
              <a:spcBef>
                <a:spcPts val="0"/>
              </a:spcBef>
              <a:spcAft>
                <a:spcPts val="0"/>
              </a:spcAft>
              <a:buClr>
                <a:srgbClr val="000000"/>
              </a:buClr>
              <a:buSzPct val="45000"/>
              <a:buFont typeface="Noto Sans Symbols"/>
              <a:buNone/>
            </a:pPr>
            <a:r>
              <a:rPr b="1" i="0" lang="en-US" sz="4400" u="none" cap="none" strike="noStrike">
                <a:solidFill>
                  <a:schemeClr val="dk1"/>
                </a:solidFill>
                <a:latin typeface="Comic Sans MS"/>
                <a:ea typeface="Comic Sans MS"/>
                <a:cs typeface="Comic Sans MS"/>
                <a:sym typeface="Comic Sans MS"/>
              </a:rPr>
              <a:t>System Specification</a:t>
            </a:r>
          </a:p>
        </p:txBody>
      </p:sp>
      <p:sp>
        <p:nvSpPr>
          <p:cNvPr id="868" name="Shape 868"/>
          <p:cNvSpPr txBox="1"/>
          <p:nvPr>
            <p:ph idx="1" type="body"/>
          </p:nvPr>
        </p:nvSpPr>
        <p:spPr>
          <a:xfrm>
            <a:off x="195262" y="801687"/>
            <a:ext cx="9691687" cy="5878512"/>
          </a:xfrm>
          <a:prstGeom prst="rect">
            <a:avLst/>
          </a:prstGeom>
          <a:noFill/>
          <a:ln>
            <a:noFill/>
          </a:ln>
        </p:spPr>
        <p:txBody>
          <a:bodyPr anchorCtr="0" anchor="t" bIns="0" lIns="0" rIns="0" wrap="square" tIns="0">
            <a:noAutofit/>
          </a:bodyPr>
          <a:lstStyle/>
          <a:p>
            <a:pPr indent="-325437" lvl="0" marL="427037" marR="0" rtl="0" algn="l">
              <a:lnSpc>
                <a:spcPct val="115000"/>
              </a:lnSpc>
              <a:spcBef>
                <a:spcPts val="0"/>
              </a:spcBef>
              <a:spcAft>
                <a:spcPts val="0"/>
              </a:spcAft>
              <a:buClr>
                <a:srgbClr val="000000"/>
              </a:buClr>
              <a:buSzPct val="45000"/>
              <a:buFont typeface="Noto Sans Symbols"/>
              <a:buChar char="●"/>
            </a:pPr>
            <a:r>
              <a:rPr b="0" i="0" lang="en-US" sz="3200" u="none">
                <a:solidFill>
                  <a:srgbClr val="000000"/>
                </a:solidFill>
                <a:latin typeface="Comic Sans MS"/>
                <a:ea typeface="Comic Sans MS"/>
                <a:cs typeface="Comic Sans MS"/>
                <a:sym typeface="Comic Sans MS"/>
              </a:rPr>
              <a:t>System specification needs to address the following issues:</a:t>
            </a:r>
          </a:p>
          <a:p>
            <a:pPr indent="-287337" lvl="1" marL="858837" marR="0" rtl="0" algn="l">
              <a:lnSpc>
                <a:spcPct val="115000"/>
              </a:lnSpc>
              <a:spcBef>
                <a:spcPts val="90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Define the functions of the system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Define the Hardware / Software Functional Partitioning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Define the Performance Specification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Define the Hardware / Software Performance Partitioning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Define Safety Requirements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Define the User Interface </a:t>
            </a:r>
          </a:p>
          <a:p>
            <a:pPr indent="-287337" lvl="1" marL="858837" marR="0" rtl="0" algn="l">
              <a:lnSpc>
                <a:spcPct val="115000"/>
              </a:lnSpc>
              <a:spcBef>
                <a:spcPts val="840"/>
              </a:spcBef>
              <a:spcAft>
                <a:spcPts val="0"/>
              </a:spcAft>
              <a:buClr>
                <a:srgbClr val="000000"/>
              </a:buClr>
              <a:buSzPct val="75000"/>
              <a:buFont typeface="Noto Sans Symbols"/>
              <a:buChar char="–"/>
            </a:pPr>
            <a:r>
              <a:rPr b="0" i="0" lang="en-US" sz="2800" u="none" cap="none" strike="noStrike">
                <a:solidFill>
                  <a:srgbClr val="000000"/>
                </a:solidFill>
                <a:latin typeface="Comic Sans MS"/>
                <a:ea typeface="Comic Sans MS"/>
                <a:cs typeface="Comic Sans MS"/>
                <a:sym typeface="Comic Sans MS"/>
              </a:rPr>
              <a:t>Develop Installation Drawings/Instructions. </a:t>
            </a:r>
          </a:p>
          <a:p>
            <a:pPr indent="-287337" lvl="1" marL="858837" marR="0" rtl="0" algn="l">
              <a:lnSpc>
                <a:spcPct val="115000"/>
              </a:lnSpc>
              <a:spcBef>
                <a:spcPts val="840"/>
              </a:spcBef>
              <a:spcAft>
                <a:spcPts val="0"/>
              </a:spcAft>
              <a:buClr>
                <a:srgbClr val="000000"/>
              </a:buClr>
              <a:buSzPct val="75000"/>
              <a:buFont typeface="Noto Sans Symbols"/>
              <a:buNone/>
            </a:pPr>
            <a:r>
              <a:t/>
            </a:r>
            <a:endParaRPr b="0" i="0" sz="2800" u="none" cap="none" strike="noStrike">
              <a:solidFill>
                <a:srgbClr val="000000"/>
              </a:solidFill>
              <a:latin typeface="Comic Sans MS"/>
              <a:ea typeface="Comic Sans MS"/>
              <a:cs typeface="Comic Sans MS"/>
              <a:sym typeface="Comic Sans MS"/>
            </a:endParaRPr>
          </a:p>
          <a:p>
            <a:pPr indent="-325438" lvl="0" marL="427038" marR="0" rtl="0" algn="l">
              <a:lnSpc>
                <a:spcPct val="110000"/>
              </a:lnSpc>
              <a:spcBef>
                <a:spcPts val="1020"/>
              </a:spcBef>
              <a:spcAft>
                <a:spcPts val="0"/>
              </a:spcAft>
              <a:buClr>
                <a:srgbClr val="000000"/>
              </a:buClr>
              <a:buSzPct val="45000"/>
              <a:buFont typeface="Noto Sans Symbols"/>
              <a:buNone/>
            </a:pPr>
            <a:r>
              <a:t/>
            </a:r>
            <a:endParaRPr b="0" i="0" sz="2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739775" y="122237"/>
            <a:ext cx="8596312" cy="373062"/>
          </a:xfrm>
          <a:prstGeom prst="rect">
            <a:avLst/>
          </a:prstGeom>
          <a:noFill/>
          <a:ln>
            <a:noFill/>
          </a:ln>
        </p:spPr>
        <p:txBody>
          <a:bodyPr anchorCtr="0" anchor="ctr" bIns="0" lIns="0" rIns="0" wrap="square" tIns="0">
            <a:noAutofit/>
          </a:bodyPr>
          <a:lstStyle/>
          <a:p>
            <a:pPr indent="-80010" lvl="0" marL="0" marR="0" rtl="0" algn="ctr">
              <a:lnSpc>
                <a:spcPct val="94000"/>
              </a:lnSpc>
              <a:spcBef>
                <a:spcPts val="0"/>
              </a:spcBef>
              <a:spcAft>
                <a:spcPts val="0"/>
              </a:spcAft>
              <a:buClr>
                <a:srgbClr val="000000"/>
              </a:buClr>
              <a:buSzPct val="45000"/>
              <a:buFont typeface="Noto Sans Symbols"/>
              <a:buNone/>
            </a:pPr>
            <a:r>
              <a:rPr b="1" i="0" lang="en-US" sz="2800" u="none" cap="none" strike="noStrike">
                <a:solidFill>
                  <a:schemeClr val="dk1"/>
                </a:solidFill>
                <a:latin typeface="Comic Sans MS"/>
                <a:ea typeface="Comic Sans MS"/>
                <a:cs typeface="Comic Sans MS"/>
                <a:sym typeface="Comic Sans MS"/>
              </a:rPr>
              <a:t>Video Rental Store Software</a:t>
            </a:r>
          </a:p>
        </p:txBody>
      </p:sp>
      <p:sp>
        <p:nvSpPr>
          <p:cNvPr id="874" name="Shape 874"/>
          <p:cNvSpPr txBox="1"/>
          <p:nvPr>
            <p:ph idx="1" type="body"/>
          </p:nvPr>
        </p:nvSpPr>
        <p:spPr>
          <a:xfrm>
            <a:off x="0" y="487362"/>
            <a:ext cx="10080625" cy="6096000"/>
          </a:xfrm>
          <a:prstGeom prst="rect">
            <a:avLst/>
          </a:prstGeom>
          <a:noFill/>
          <a:ln>
            <a:noFill/>
          </a:ln>
        </p:spPr>
        <p:txBody>
          <a:bodyPr anchorCtr="0" anchor="t" bIns="0" lIns="0" rIns="0" wrap="square" tIns="0">
            <a:noAutofit/>
          </a:bodyPr>
          <a:lstStyle/>
          <a:p>
            <a:pPr indent="-325437" lvl="0" marL="427037" marR="0" rtl="0" algn="l">
              <a:lnSpc>
                <a:spcPct val="110000"/>
              </a:lnSpc>
              <a:spcBef>
                <a:spcPts val="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A video rental store has a large collection of video CDs and DVDs in VHS and MP4 format as well as music CDs.</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A person can become member a member by depositing Rs. 1000 and filling up details such as name, address, and telephone number. A member can cancel his membership and take back his deposit, if he has no dues outstanding against him.</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Whenever the store purchases a new item,  details such as price and date of procurement are entered. The daily rental charge is also entered by the manager. After passage of a year, the daily rental charge is automatically halved.</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A member can, at a time, take on loan at most two video CDs and one music CD.  The details are entered by a store clerk and a receipt indicating the daily rental charge should be  printed by the software.</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Whenever a member returns his loaned item(s), the due amount to be paid is displayed. After the amount is paid, the items are marked returned.</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If a customer loses or damages any item, the full price of the item is charged to him and the item is removed from the inventory.</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If an item  is not lent out by anyone for even once over  a year, the item is sold at 10% of the purchase price and is removed from the inventory.</a:t>
            </a:r>
          </a:p>
          <a:p>
            <a:pPr indent="-325437" lvl="0" marL="427037" marR="0" rtl="0" algn="l">
              <a:lnSpc>
                <a:spcPct val="110000"/>
              </a:lnSpc>
              <a:spcBef>
                <a:spcPts val="1200"/>
              </a:spcBef>
              <a:spcAft>
                <a:spcPts val="0"/>
              </a:spcAft>
              <a:buClr>
                <a:srgbClr val="000000"/>
              </a:buClr>
              <a:buSzPct val="45000"/>
              <a:buFont typeface="Noto Sans Symbols"/>
              <a:buChar char="●"/>
            </a:pPr>
            <a:r>
              <a:rPr b="0" i="0" lang="en-US" sz="2000" u="none">
                <a:solidFill>
                  <a:srgbClr val="000000"/>
                </a:solidFill>
                <a:latin typeface="Comic Sans MS"/>
                <a:ea typeface="Comic Sans MS"/>
                <a:cs typeface="Comic Sans MS"/>
                <a:sym typeface="Comic Sans MS"/>
              </a:rPr>
              <a:t>The manager can, at any time, check the profit/loss account.</a:t>
            </a: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