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E16A-6A14-5314-35D9-5B43A7C6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797B-505F-5A94-ED7F-7A0CF448E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6A606-3A9F-3659-BCA5-5F63208C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7301-66AF-77A7-BC42-4392F4C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B9AF-7C55-4746-A2C4-3BB44D81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7A6D-A1A9-9F18-7DC7-A7FE01DE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8FB01-2334-DD3F-A2E1-6A45ADFE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BB77-C857-1676-F9FC-FE0B585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A6D7-E1C8-B97E-EF1B-647DA412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0FF9-A779-0EBD-826D-6C230768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02251-A7A8-79BD-E8A0-905878F2E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B75D2-D524-157B-99F4-A22470CFD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8B3C-9F77-21DB-1187-64C8E0BE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DCFC-FD53-512A-E74E-DF579332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D942-ED1A-FB5C-B09B-5E857952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D23E-FC0B-6568-D946-0412C307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FBF8-5DB5-9FF7-2CED-0BE516E6A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C068-9BF6-6D17-1962-647335D1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7309-FE5F-50DC-D3BF-7468739C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AF60-D797-80BC-0AED-5518956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414A-8152-8ECA-C270-96C04B6F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82B5C-E015-7B6A-C840-CCB52F53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2F7D-49DF-3E73-87B4-215730E9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1316-5B44-3F36-CA0E-484062F6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4833-1E7A-D0BD-B753-9322999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F281-9DB7-3E21-EEA5-92307543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3CFA-533D-DFB9-4546-DC45BCDCB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D1EE-A70E-8C7D-EB56-D3D60E00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CFB19-7180-FD5D-84F1-4C113D0C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9BEE8-A1DB-6245-54EF-81FE169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2A1F2-813B-1F8E-8149-27741EFE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947B-09FF-7C02-0851-F19495A2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E2F2-B8DD-E55A-2197-98C2A1BA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52BF-6FFB-14EC-3AAA-D6E51963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43723-DA05-D26E-ED64-2DA1A37E2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FAC96-D690-B6CE-5C40-9689C5E37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2C7C1-4F94-5560-A49C-B0804CFD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276D5-9746-C5DE-88C5-A230681E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54FF0-D199-1C4F-5E80-C5497C6F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95F7-0DCA-EC39-2933-BB975948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1865C-CA66-5CEF-F71D-DC465AB4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5C801-ED0A-5B37-12E5-E29FE7F2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16205-05C1-3A71-134F-01055F02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A32C-2262-46CA-B9FE-52803EE1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C3A11-ADC6-E421-E7F7-C8818E6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C595-B2FA-BCDB-3335-1A22FF38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287B-E647-E576-1DE5-17760066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A588-A21A-8480-742D-091DAE36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3D86-11D8-F4E8-0751-82DA496E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D5C2F-ECC5-56AE-E727-2F0ACF75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D9173-2394-1753-D959-C9AEEC9C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535C-2096-8C1B-A582-21C22DC9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5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169-6232-44E8-7319-E38A87A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67B5C-82D9-0355-01C6-A468F9B6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5D2F2-F3F0-178F-1DC8-2991F318A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D8638-6FFF-D79A-6644-BB2FD467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701A-8D88-EA32-8044-6D4ED131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3BFD5-4B71-8E03-D91B-09FD1758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DBEFA-7304-9E66-B1B3-31B4B4E9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D602E-33B4-F166-F6F8-0FB17BD0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2C48-D21E-2D09-2054-98F6F379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D139-6FBB-436F-8295-A6410A36311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740E-109E-D691-5CE2-98ACCFC18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F67D-CA7E-7C56-A5E1-3B3556292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8B41-4141-4961-B73B-ED28C9F7D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D6D7-4C6B-EC36-1011-597AEBCBE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D0E4D-1DC2-1DD3-DD33-D68DA35C5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61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Arun Kumar (Areteans)</dc:creator>
  <cp:lastModifiedBy>Arun Kumar (Areteans)</cp:lastModifiedBy>
  <cp:revision>1</cp:revision>
  <dcterms:created xsi:type="dcterms:W3CDTF">2023-08-24T08:10:57Z</dcterms:created>
  <dcterms:modified xsi:type="dcterms:W3CDTF">2023-08-24T08:11:28Z</dcterms:modified>
</cp:coreProperties>
</file>