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8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02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4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53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71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37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70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8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1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0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40F-A9D6-41C5-8A1B-1E69F2EBA1AB}" type="datetimeFigureOut">
              <a:rPr lang="en-CA" smtClean="0"/>
              <a:t>2015-12-14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BC03-5A64-45EF-8C4D-A3516B9EE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87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317875" y="4819650"/>
            <a:ext cx="1139825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ECECE">
                  <a:alpha val="56000"/>
                </a:srgbClr>
              </a:gs>
              <a:gs pos="100000">
                <a:srgbClr val="CECECE">
                  <a:gamma/>
                  <a:shade val="0"/>
                  <a:invGamma/>
                  <a:alpha val="57001"/>
                </a:srgbClr>
              </a:gs>
            </a:gsLst>
            <a:lin ang="5400000" scaled="1"/>
          </a:gradFill>
          <a:ln w="9525" algn="ctr">
            <a:solidFill>
              <a:srgbClr val="EEECE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CA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Quit</a:t>
            </a:r>
            <a:endParaRPr kumimoji="0" lang="en-CA" altLang="en-US" sz="20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15816" y="836712"/>
            <a:ext cx="1403350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ECECE">
                  <a:alpha val="56000"/>
                </a:srgbClr>
              </a:gs>
              <a:gs pos="100000">
                <a:srgbClr val="CECECE">
                  <a:gamma/>
                  <a:shade val="0"/>
                  <a:invGamma/>
                  <a:alpha val="57001"/>
                </a:srgbClr>
              </a:gs>
            </a:gsLst>
            <a:lin ang="5400000" scaled="1"/>
          </a:gradFill>
          <a:ln w="9525" algn="ctr">
            <a:solidFill>
              <a:srgbClr val="EEECE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CA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Play Again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2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</cp:revision>
  <dcterms:created xsi:type="dcterms:W3CDTF">2015-12-14T18:55:05Z</dcterms:created>
  <dcterms:modified xsi:type="dcterms:W3CDTF">2015-12-14T18:57:19Z</dcterms:modified>
</cp:coreProperties>
</file>