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FECF-75C5-4D94-8C5E-B89632009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A52E-7857-45F4-93FC-9DC8C2307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CCA6-091A-46C3-A847-6CAA96F1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A9CA-E888-404B-9401-2B9BE354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BA02-F6D6-484F-824C-EB43C9A8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DC26-9731-4668-A9B0-08D4515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10EDE-FCAF-42E6-AF3B-D8B8CD4D7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8C76-3466-422F-9E7F-752EB1E6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0D70-18E0-481F-910F-B24D0580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7C17-CA72-4637-8BBC-9D51C59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9583A-548B-440D-B73D-FCB8B1D7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B55D2-9968-4B04-876D-EDC6A8513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4F8B-92A1-4A67-B954-4DD605F4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8470-51E1-4FA6-8FF9-C0A4EEBA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41B7-B7AD-41EC-AB7C-7C33ED76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1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E6D8-FCAD-46EB-884A-1283A75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81EC-3F06-4D2F-9C0E-09418167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0F66-33E7-43F3-8BE3-154D3F45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B53A-1DD8-4B6C-B120-AAB0E988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C3A7-142A-48F6-9041-C3AAE5E8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0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88E0-8754-4ECC-BDEE-31EF3DC5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4685-A053-4EE8-AB9E-718FFFCE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EDC2-EFF1-4A69-8955-0EB66D9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FFA7-863D-4E1A-A4D9-60AFE17A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EEBD-B9F1-419C-BCBC-172CB7AB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741D-6D79-474D-B836-EA0EFB48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6DA2-15AD-4AEB-BD09-BD1A3D434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3D9B2-4BB7-4553-B861-F2B184BB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2621-4E3F-4AA1-B3A5-B584A68D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01375-3D78-4A93-AF45-E7C2E91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5FEA-D0A9-44A9-A4C9-E5EBDE4F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5DDB-C061-4703-96EF-F9CA094E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6BC9-4D14-4865-A680-990B0F5C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979EE-7157-457E-A821-06563F15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65CEE-4095-4791-B968-619EB3EF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9EC2F-EE32-416B-9AC0-A5C1ACFB8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E78C3-FF5C-499A-A393-82B27FB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C94EB-F807-4191-84BC-6429F87B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ACAD0-5549-4AB9-B2C0-A1FF90BA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6FBB-3324-4391-9D4F-F9CDEF49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222D2-4A25-4BF9-81D3-95CC39F9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D0843-A68B-450D-8802-37115C20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BCE66-BAE0-4228-9994-B6A73BE3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AD029-669A-4D7F-A50D-BD72DA4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4A137-3CDB-4AF9-9F18-958FF7C0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9B8B-A4BD-4BE0-86C9-E804BC15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92B1-A6A5-4450-8E39-BC19020E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89F3-F329-4905-95FB-66953CAF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0B76-A789-4FD0-A3B1-76FCC59C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2E66-3709-4E84-8307-4C26C1AD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8209-A012-479A-B6D9-7194B3F8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4FE1-FF2F-4E2B-BCBF-750A4E05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3B8E-6F49-4D36-8A7B-851E7ACB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0A19F-6D12-4F0E-B496-CE617AF45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AE32-EF50-477A-AAC8-6D4576EB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DD82-30D6-4CE2-815B-B9E1D4A6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1ACDE-9A7B-431C-AF2D-BF509ACD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F29C2-D90D-40B5-84D5-866DD624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B3333-ECF4-41F9-A1B2-656C52FE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1F8-DA5E-4EC8-923D-8DD12A25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ACB9-67C5-4939-87F4-B39EA58D6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896C-3E94-49AA-8CEA-DDEA109B2D6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B7AF-0998-4E61-9E5F-0165E4401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8374-95F3-4D3F-A03D-9E0336372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D8EA-DC7A-4C1F-BCF2-4F906FC2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thymeleaf.org/doc/articles/thvsjs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1639D-9F40-4656-9EEB-35A9E67E7A14}"/>
              </a:ext>
            </a:extLst>
          </p:cNvPr>
          <p:cNvSpPr/>
          <p:nvPr/>
        </p:nvSpPr>
        <p:spPr>
          <a:xfrm>
            <a:off x="0" y="0"/>
            <a:ext cx="12192000" cy="260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8CDC7-9214-4FE8-BB47-C676938D9FE6}"/>
              </a:ext>
            </a:extLst>
          </p:cNvPr>
          <p:cNvSpPr txBox="1"/>
          <p:nvPr/>
        </p:nvSpPr>
        <p:spPr>
          <a:xfrm>
            <a:off x="3112655" y="1773382"/>
            <a:ext cx="5412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Spring </a:t>
            </a:r>
            <a:r>
              <a:rPr lang="en-US" dirty="0" err="1"/>
              <a:t>Quickstart</a:t>
            </a:r>
            <a:r>
              <a:rPr lang="en-US" dirty="0"/>
              <a:t> Guide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https://spring.io/quickstart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7197B3-69F3-43E0-8EAB-53E579BA0175}"/>
              </a:ext>
            </a:extLst>
          </p:cNvPr>
          <p:cNvSpPr txBox="1"/>
          <p:nvPr/>
        </p:nvSpPr>
        <p:spPr>
          <a:xfrm>
            <a:off x="3431508" y="2136419"/>
            <a:ext cx="19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E53E3D-5671-49CD-B45F-2504331A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02" y="1208074"/>
            <a:ext cx="3492739" cy="292048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brightRoom" dir="t"/>
          </a:scene3d>
          <a:sp3d prstMaterial="flat"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96B01-B243-4F67-9A83-BAF15B895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85" y="2505751"/>
            <a:ext cx="7181850" cy="434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863E4F-A07F-4023-96EE-2B55B73B57AC}"/>
              </a:ext>
            </a:extLst>
          </p:cNvPr>
          <p:cNvSpPr txBox="1"/>
          <p:nvPr/>
        </p:nvSpPr>
        <p:spPr>
          <a:xfrm rot="16200000">
            <a:off x="6816261" y="449584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GroupInvoicePdfGenerateAPI</a:t>
            </a:r>
            <a:endParaRPr lang="en-US" sz="800" dirty="0"/>
          </a:p>
        </p:txBody>
      </p:sp>
      <p:pic>
        <p:nvPicPr>
          <p:cNvPr id="1026" name="Picture 2" descr="Transparent Thinking Icon Png - Critical Thinking Clipart ...">
            <a:extLst>
              <a:ext uri="{FF2B5EF4-FFF2-40B4-BE49-F238E27FC236}">
                <a16:creationId xmlns:a16="http://schemas.microsoft.com/office/drawing/2014/main" id="{F149B04C-44FC-44BB-B74E-464FF452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86" y="812586"/>
            <a:ext cx="1796828" cy="13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87815-1615-4490-BE4E-1CC8ED19BEB8}"/>
              </a:ext>
            </a:extLst>
          </p:cNvPr>
          <p:cNvSpPr txBox="1"/>
          <p:nvPr/>
        </p:nvSpPr>
        <p:spPr>
          <a:xfrm>
            <a:off x="5313607" y="267851"/>
            <a:ext cx="156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Invoice Project</a:t>
            </a:r>
          </a:p>
          <a:p>
            <a:pPr algn="ctr"/>
            <a:r>
              <a:rPr lang="en-US" dirty="0"/>
              <a:t>crystal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996AA-D27B-4487-953C-D98729E5FF56}"/>
              </a:ext>
            </a:extLst>
          </p:cNvPr>
          <p:cNvSpPr txBox="1"/>
          <p:nvPr/>
        </p:nvSpPr>
        <p:spPr>
          <a:xfrm>
            <a:off x="7447805" y="2155837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1639D-9F40-4656-9EEB-35A9E67E7A14}"/>
              </a:ext>
            </a:extLst>
          </p:cNvPr>
          <p:cNvSpPr/>
          <p:nvPr/>
        </p:nvSpPr>
        <p:spPr>
          <a:xfrm>
            <a:off x="0" y="0"/>
            <a:ext cx="12192000" cy="260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33763F6F-781F-4CF8-9CFB-31A39392A4F0}"/>
              </a:ext>
            </a:extLst>
          </p:cNvPr>
          <p:cNvSpPr/>
          <p:nvPr/>
        </p:nvSpPr>
        <p:spPr>
          <a:xfrm>
            <a:off x="4460033" y="2677885"/>
            <a:ext cx="2761861" cy="1716833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8C6B-46C2-4514-8BCD-AD13B9004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21" y="3298371"/>
            <a:ext cx="863179" cy="77444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6E4A84-3E39-4E27-AD58-2A9198063FD6}"/>
              </a:ext>
            </a:extLst>
          </p:cNvPr>
          <p:cNvSpPr/>
          <p:nvPr/>
        </p:nvSpPr>
        <p:spPr>
          <a:xfrm rot="5400000">
            <a:off x="5239140" y="1945431"/>
            <a:ext cx="1054360" cy="4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86093A-0306-4894-8649-1A44BE69C784}"/>
              </a:ext>
            </a:extLst>
          </p:cNvPr>
          <p:cNvSpPr/>
          <p:nvPr/>
        </p:nvSpPr>
        <p:spPr>
          <a:xfrm rot="5400000">
            <a:off x="5313783" y="4716624"/>
            <a:ext cx="1054360" cy="4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487A0-285E-436F-B087-42266E19E3F1}"/>
              </a:ext>
            </a:extLst>
          </p:cNvPr>
          <p:cNvSpPr txBox="1"/>
          <p:nvPr/>
        </p:nvSpPr>
        <p:spPr>
          <a:xfrm>
            <a:off x="6046237" y="1243962"/>
            <a:ext cx="313784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ContractId</a:t>
            </a:r>
            <a:r>
              <a:rPr lang="en-US" sz="1100" dirty="0"/>
              <a:t>": “313768",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InvoiceDate</a:t>
            </a:r>
            <a:r>
              <a:rPr lang="en-US" sz="1100" dirty="0"/>
              <a:t>": "2020-10-01",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customerInvoiceId</a:t>
            </a:r>
            <a:r>
              <a:rPr lang="en-US" sz="1100" dirty="0"/>
              <a:t>": “0000",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InvoiceDetail</a:t>
            </a:r>
            <a:r>
              <a:rPr lang="en-US" sz="1100" dirty="0"/>
              <a:t>": true,</a:t>
            </a:r>
          </a:p>
          <a:p>
            <a:r>
              <a:rPr lang="en-US" sz="1100" dirty="0"/>
              <a:t>    "Supplemental": true</a:t>
            </a:r>
          </a:p>
          <a:p>
            <a:r>
              <a:rPr lang="en-US" sz="1100" dirty="0"/>
              <a:t>}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280E2-9D65-4B56-A845-AFED9A83A596}"/>
              </a:ext>
            </a:extLst>
          </p:cNvPr>
          <p:cNvSpPr/>
          <p:nvPr/>
        </p:nvSpPr>
        <p:spPr>
          <a:xfrm>
            <a:off x="5664410" y="5449078"/>
            <a:ext cx="663095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%PDF-1.4</a:t>
            </a:r>
          </a:p>
          <a:p>
            <a:r>
              <a:rPr lang="en-US" sz="1100" dirty="0"/>
              <a:t>%����</a:t>
            </a:r>
          </a:p>
          <a:p>
            <a:r>
              <a:rPr lang="en-US" sz="1100" dirty="0"/>
              <a:t>4 0 obj</a:t>
            </a:r>
          </a:p>
          <a:p>
            <a:r>
              <a:rPr lang="en-US" sz="1100" dirty="0"/>
              <a:t>&lt;&lt;/Length 3679/Filter/</a:t>
            </a:r>
            <a:r>
              <a:rPr lang="en-US" sz="1100" dirty="0" err="1"/>
              <a:t>FlateDecode</a:t>
            </a:r>
            <a:r>
              <a:rPr lang="en-US" sz="1100" dirty="0"/>
              <a:t>&gt;&gt;stream</a:t>
            </a:r>
          </a:p>
          <a:p>
            <a:r>
              <a:rPr lang="en-US" sz="1100" dirty="0"/>
              <a:t>x��\ے��}�W �*���?</a:t>
            </a:r>
            <a:r>
              <a:rPr lang="en-US" sz="1100" dirty="0" err="1"/>
              <a:t>E�U�d�ޭ</a:t>
            </a:r>
            <a:r>
              <a:rPr lang="en-US" sz="1100" dirty="0"/>
              <a:t>���j�����V�&amp;���{ww1�YrYj��}���r[&lt;�</a:t>
            </a:r>
            <a:r>
              <a:rPr lang="en-US" sz="1100" dirty="0" err="1"/>
              <a:t>YTE�ʲ</a:t>
            </a:r>
            <a:r>
              <a:rPr lang="en-US" sz="1100" dirty="0"/>
              <a:t>���⋛���UY�N�/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E9305-3561-424C-9AE1-A5C2ECA21E5B}"/>
              </a:ext>
            </a:extLst>
          </p:cNvPr>
          <p:cNvSpPr txBox="1"/>
          <p:nvPr/>
        </p:nvSpPr>
        <p:spPr>
          <a:xfrm>
            <a:off x="3879201" y="346252"/>
            <a:ext cx="433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Black Box Testing</a:t>
            </a:r>
          </a:p>
          <a:p>
            <a:pPr algn="ctr"/>
            <a:endParaRPr lang="en-US" dirty="0"/>
          </a:p>
          <a:p>
            <a:pPr algn="ctr"/>
            <a:r>
              <a:rPr lang="sv-SE" dirty="0"/>
              <a:t>docker run -p 4200:80 -d avneet7193/ngapp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1639D-9F40-4656-9EEB-35A9E67E7A14}"/>
              </a:ext>
            </a:extLst>
          </p:cNvPr>
          <p:cNvSpPr/>
          <p:nvPr/>
        </p:nvSpPr>
        <p:spPr>
          <a:xfrm>
            <a:off x="0" y="1619"/>
            <a:ext cx="12192000" cy="260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33763F6F-781F-4CF8-9CFB-31A39392A4F0}"/>
              </a:ext>
            </a:extLst>
          </p:cNvPr>
          <p:cNvSpPr/>
          <p:nvPr/>
        </p:nvSpPr>
        <p:spPr>
          <a:xfrm>
            <a:off x="4460033" y="2677885"/>
            <a:ext cx="2761861" cy="1716833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6E4A84-3E39-4E27-AD58-2A9198063FD6}"/>
              </a:ext>
            </a:extLst>
          </p:cNvPr>
          <p:cNvSpPr/>
          <p:nvPr/>
        </p:nvSpPr>
        <p:spPr>
          <a:xfrm rot="5400000">
            <a:off x="5239140" y="1945431"/>
            <a:ext cx="1054360" cy="4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86093A-0306-4894-8649-1A44BE69C784}"/>
              </a:ext>
            </a:extLst>
          </p:cNvPr>
          <p:cNvSpPr/>
          <p:nvPr/>
        </p:nvSpPr>
        <p:spPr>
          <a:xfrm rot="5400000">
            <a:off x="5313783" y="4716624"/>
            <a:ext cx="1054360" cy="41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487A0-285E-436F-B087-42266E19E3F1}"/>
              </a:ext>
            </a:extLst>
          </p:cNvPr>
          <p:cNvSpPr txBox="1"/>
          <p:nvPr/>
        </p:nvSpPr>
        <p:spPr>
          <a:xfrm>
            <a:off x="6046237" y="1243962"/>
            <a:ext cx="313784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ContractId</a:t>
            </a:r>
            <a:r>
              <a:rPr lang="en-US" sz="1100" dirty="0"/>
              <a:t>": "326611",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InvoiceDate</a:t>
            </a:r>
            <a:r>
              <a:rPr lang="en-US" sz="1100" dirty="0"/>
              <a:t>": "2020-06-01",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customerInvoiceId</a:t>
            </a:r>
            <a:r>
              <a:rPr lang="en-US" sz="1100" dirty="0"/>
              <a:t>": "1234",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InvoiceDetail</a:t>
            </a:r>
            <a:r>
              <a:rPr lang="en-US" sz="1100" dirty="0"/>
              <a:t>": "true",</a:t>
            </a:r>
          </a:p>
          <a:p>
            <a:r>
              <a:rPr lang="en-US" sz="1100" dirty="0"/>
              <a:t>    "Supplemental": "false"</a:t>
            </a:r>
          </a:p>
          <a:p>
            <a:r>
              <a:rPr lang="en-US" sz="1100" dirty="0"/>
              <a:t>}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280E2-9D65-4B56-A845-AFED9A83A596}"/>
              </a:ext>
            </a:extLst>
          </p:cNvPr>
          <p:cNvSpPr/>
          <p:nvPr/>
        </p:nvSpPr>
        <p:spPr>
          <a:xfrm>
            <a:off x="5664410" y="5449078"/>
            <a:ext cx="663095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%PDF-1.4</a:t>
            </a:r>
          </a:p>
          <a:p>
            <a:r>
              <a:rPr lang="en-US" sz="1100" dirty="0"/>
              <a:t>%����</a:t>
            </a:r>
          </a:p>
          <a:p>
            <a:r>
              <a:rPr lang="en-US" sz="1100" dirty="0"/>
              <a:t>4 0 obj</a:t>
            </a:r>
          </a:p>
          <a:p>
            <a:r>
              <a:rPr lang="en-US" sz="1100" dirty="0"/>
              <a:t>&lt;&lt;/Length 3679/Filter/</a:t>
            </a:r>
            <a:r>
              <a:rPr lang="en-US" sz="1100" dirty="0" err="1"/>
              <a:t>FlateDecode</a:t>
            </a:r>
            <a:r>
              <a:rPr lang="en-US" sz="1100" dirty="0"/>
              <a:t>&gt;&gt;stream</a:t>
            </a:r>
          </a:p>
          <a:p>
            <a:r>
              <a:rPr lang="en-US" sz="1100" dirty="0"/>
              <a:t>x��\ے��}�W �*���?</a:t>
            </a:r>
            <a:r>
              <a:rPr lang="en-US" sz="1100" dirty="0" err="1"/>
              <a:t>E�U�d�ޭ</a:t>
            </a:r>
            <a:r>
              <a:rPr lang="en-US" sz="1100" dirty="0"/>
              <a:t>���j�����V�&amp;���{ww1�YrYj��}���r[&lt;�</a:t>
            </a:r>
            <a:r>
              <a:rPr lang="en-US" sz="1100" dirty="0" err="1"/>
              <a:t>YTE�ʲ</a:t>
            </a:r>
            <a:r>
              <a:rPr lang="en-US" sz="1100" dirty="0"/>
              <a:t>���⋛���UY�N�/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E9305-3561-424C-9AE1-A5C2ECA21E5B}"/>
              </a:ext>
            </a:extLst>
          </p:cNvPr>
          <p:cNvSpPr txBox="1"/>
          <p:nvPr/>
        </p:nvSpPr>
        <p:spPr>
          <a:xfrm>
            <a:off x="4663269" y="385457"/>
            <a:ext cx="235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Auto Scaling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C1D43ED-D5BD-435A-828C-9BA120A6DAE8}"/>
              </a:ext>
            </a:extLst>
          </p:cNvPr>
          <p:cNvSpPr/>
          <p:nvPr/>
        </p:nvSpPr>
        <p:spPr>
          <a:xfrm>
            <a:off x="3830238" y="3316521"/>
            <a:ext cx="2761861" cy="1716833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0A1C2B-3907-4663-8D2A-44F7CCB4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37" y="3939595"/>
            <a:ext cx="863179" cy="774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9BFDDA-606E-4C44-A7AC-4F1915A6A88E}"/>
              </a:ext>
            </a:extLst>
          </p:cNvPr>
          <p:cNvSpPr txBox="1"/>
          <p:nvPr/>
        </p:nvSpPr>
        <p:spPr>
          <a:xfrm>
            <a:off x="8193692" y="1243962"/>
            <a:ext cx="313784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ContractId</a:t>
            </a:r>
            <a:r>
              <a:rPr lang="en-US" sz="1100" dirty="0"/>
              <a:t>": “12346",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InvoiceDate</a:t>
            </a:r>
            <a:r>
              <a:rPr lang="en-US" sz="1100" dirty="0"/>
              <a:t>": "2020-06-01",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customerInvoiceId</a:t>
            </a:r>
            <a:r>
              <a:rPr lang="en-US" sz="1100" dirty="0"/>
              <a:t>": "12346",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InvoiceDetail</a:t>
            </a:r>
            <a:r>
              <a:rPr lang="en-US" sz="1100" dirty="0"/>
              <a:t>": "true",</a:t>
            </a:r>
          </a:p>
          <a:p>
            <a:r>
              <a:rPr lang="en-US" sz="1100" dirty="0"/>
              <a:t>    "Supplemental": “true"</a:t>
            </a:r>
          </a:p>
          <a:p>
            <a:r>
              <a:rPr lang="en-US" sz="1100" dirty="0"/>
              <a:t>}                                                                     .   .   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FCAC3-1151-4DB8-AC84-41E47708479E}"/>
              </a:ext>
            </a:extLst>
          </p:cNvPr>
          <p:cNvSpPr txBox="1"/>
          <p:nvPr/>
        </p:nvSpPr>
        <p:spPr>
          <a:xfrm rot="18916177">
            <a:off x="3232647" y="505655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2A57AB-9AF9-4211-A110-110421AA982B}"/>
              </a:ext>
            </a:extLst>
          </p:cNvPr>
          <p:cNvCxnSpPr>
            <a:cxnSpLocks/>
          </p:cNvCxnSpPr>
          <p:nvPr/>
        </p:nvCxnSpPr>
        <p:spPr>
          <a:xfrm flipV="1">
            <a:off x="3570239" y="5166861"/>
            <a:ext cx="356671" cy="384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1639D-9F40-4656-9EEB-35A9E67E7A14}"/>
              </a:ext>
            </a:extLst>
          </p:cNvPr>
          <p:cNvSpPr/>
          <p:nvPr/>
        </p:nvSpPr>
        <p:spPr>
          <a:xfrm>
            <a:off x="0" y="-4674"/>
            <a:ext cx="12192000" cy="260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6753D9-0A1E-42BC-BAA4-361A5B85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22" y="443702"/>
            <a:ext cx="6736446" cy="57478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4C43C-ECF7-424E-A95A-9B53C07AE0AD}"/>
              </a:ext>
            </a:extLst>
          </p:cNvPr>
          <p:cNvSpPr/>
          <p:nvPr/>
        </p:nvSpPr>
        <p:spPr>
          <a:xfrm>
            <a:off x="4874004" y="1040684"/>
            <a:ext cx="2828490" cy="545239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3FD4C-B81A-4F48-8B0E-39195253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38" y="3796468"/>
            <a:ext cx="617576" cy="618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F7A322-2259-487C-BFDC-889FBA1B4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151" y="3619333"/>
            <a:ext cx="2219325" cy="240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CECBA4-5DC0-4363-BF92-DE9399A82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89" y="4517489"/>
            <a:ext cx="619125" cy="523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F77969-97D1-4105-A424-3AE9EE814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90" y="5143600"/>
            <a:ext cx="618786" cy="6187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CD5DC9-3763-414F-932E-92A856E07B82}"/>
              </a:ext>
            </a:extLst>
          </p:cNvPr>
          <p:cNvSpPr/>
          <p:nvPr/>
        </p:nvSpPr>
        <p:spPr>
          <a:xfrm>
            <a:off x="9784420" y="5222160"/>
            <a:ext cx="108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    “name": “Thomas"</a:t>
            </a:r>
          </a:p>
          <a:p>
            <a:r>
              <a:rPr lang="en-US" sz="800" dirty="0"/>
              <a:t> }</a:t>
            </a:r>
          </a:p>
        </p:txBody>
      </p:sp>
      <p:pic>
        <p:nvPicPr>
          <p:cNvPr id="3074" name="Picture 2" descr="PDF Book Printing - PrestoPhoto">
            <a:extLst>
              <a:ext uri="{FF2B5EF4-FFF2-40B4-BE49-F238E27FC236}">
                <a16:creationId xmlns:a16="http://schemas.microsoft.com/office/drawing/2014/main" id="{5F12EC3B-DEDD-4FDA-B737-88B6A8DEE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11" y="2779958"/>
            <a:ext cx="286516" cy="2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DF Book Printing - PrestoPhoto">
            <a:extLst>
              <a:ext uri="{FF2B5EF4-FFF2-40B4-BE49-F238E27FC236}">
                <a16:creationId xmlns:a16="http://schemas.microsoft.com/office/drawing/2014/main" id="{BCBF728F-A3C0-4B58-BA11-F33EC331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95" y="3092278"/>
            <a:ext cx="286516" cy="2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DF Book Printing - PrestoPhoto">
            <a:extLst>
              <a:ext uri="{FF2B5EF4-FFF2-40B4-BE49-F238E27FC236}">
                <a16:creationId xmlns:a16="http://schemas.microsoft.com/office/drawing/2014/main" id="{9CCCE690-0A45-418A-B1D3-AF8BFAA7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16" y="3404598"/>
            <a:ext cx="286516" cy="2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E1C032-4B3C-4787-87F8-FEE33ADBE01B}"/>
              </a:ext>
            </a:extLst>
          </p:cNvPr>
          <p:cNvSpPr/>
          <p:nvPr/>
        </p:nvSpPr>
        <p:spPr>
          <a:xfrm>
            <a:off x="2622811" y="2697018"/>
            <a:ext cx="324521" cy="109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811CA-0053-4802-A39F-56F5B8BBEA07}"/>
              </a:ext>
            </a:extLst>
          </p:cNvPr>
          <p:cNvSpPr txBox="1"/>
          <p:nvPr/>
        </p:nvSpPr>
        <p:spPr>
          <a:xfrm>
            <a:off x="2947332" y="3501474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Supplemental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73DC9-1E5F-493C-B817-8C7B1843B03D}"/>
              </a:ext>
            </a:extLst>
          </p:cNvPr>
          <p:cNvSpPr/>
          <p:nvPr/>
        </p:nvSpPr>
        <p:spPr>
          <a:xfrm>
            <a:off x="2961426" y="3180765"/>
            <a:ext cx="7296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InvoiceDetail</a:t>
            </a:r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A3966-033C-4BCD-AA46-5D8CBB8DC228}"/>
              </a:ext>
            </a:extLst>
          </p:cNvPr>
          <p:cNvSpPr/>
          <p:nvPr/>
        </p:nvSpPr>
        <p:spPr>
          <a:xfrm>
            <a:off x="7025343" y="5452992"/>
            <a:ext cx="444305" cy="45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PDF Book Printing - PrestoPhoto">
            <a:extLst>
              <a:ext uri="{FF2B5EF4-FFF2-40B4-BE49-F238E27FC236}">
                <a16:creationId xmlns:a16="http://schemas.microsoft.com/office/drawing/2014/main" id="{E1F0774C-1058-4286-ABEA-C2EAB97E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43" y="5510611"/>
            <a:ext cx="343041" cy="3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41639D-9F40-4656-9EEB-35A9E67E7A14}"/>
              </a:ext>
            </a:extLst>
          </p:cNvPr>
          <p:cNvSpPr/>
          <p:nvPr/>
        </p:nvSpPr>
        <p:spPr>
          <a:xfrm>
            <a:off x="0" y="-13987"/>
            <a:ext cx="12192000" cy="260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B28FAA-2033-4E75-BCE3-9884525C5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66" y="600036"/>
            <a:ext cx="3492739" cy="292048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brightRoom" dir="t"/>
          </a:scene3d>
          <a:sp3d prstMaterial="flat"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CDDE6D-CAA8-462A-8F2C-1CEA6596EB61}"/>
              </a:ext>
            </a:extLst>
          </p:cNvPr>
          <p:cNvSpPr/>
          <p:nvPr/>
        </p:nvSpPr>
        <p:spPr>
          <a:xfrm>
            <a:off x="9193551" y="2031220"/>
            <a:ext cx="1410133" cy="114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gular (web framework) - Wikipedia">
            <a:extLst>
              <a:ext uri="{FF2B5EF4-FFF2-40B4-BE49-F238E27FC236}">
                <a16:creationId xmlns:a16="http://schemas.microsoft.com/office/drawing/2014/main" id="{3A5713F2-F092-4438-9D25-3E8C5CC6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7" y="277178"/>
            <a:ext cx="2419840" cy="24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585D9-A6EB-4F2A-9519-695FF5FB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1295888"/>
            <a:ext cx="5356741" cy="4874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D2B9D-E362-4711-9B8E-139B67E1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68" y="1346222"/>
            <a:ext cx="5352525" cy="4202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A01A8B-5EA8-4AA2-B5EB-73061D4041AE}"/>
              </a:ext>
            </a:extLst>
          </p:cNvPr>
          <p:cNvSpPr txBox="1"/>
          <p:nvPr/>
        </p:nvSpPr>
        <p:spPr>
          <a:xfrm>
            <a:off x="295564" y="6174509"/>
            <a:ext cx="478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Reference: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https://www.thymeleaf.org/doc/articles/thvsjsp.html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 descr="Java JSP Example | Java Tutorial Network">
            <a:extLst>
              <a:ext uri="{FF2B5EF4-FFF2-40B4-BE49-F238E27FC236}">
                <a16:creationId xmlns:a16="http://schemas.microsoft.com/office/drawing/2014/main" id="{74BD40BB-2026-4B1A-8B9A-F5A988FF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22" y="584112"/>
            <a:ext cx="1016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roffesso">
            <a:extLst>
              <a:ext uri="{FF2B5EF4-FFF2-40B4-BE49-F238E27FC236}">
                <a16:creationId xmlns:a16="http://schemas.microsoft.com/office/drawing/2014/main" id="{EBA9C759-5E4E-413E-AAB4-7865E5B0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14" y="523570"/>
            <a:ext cx="1152807" cy="64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41639D-9F40-4656-9EEB-35A9E67E7A14}"/>
              </a:ext>
            </a:extLst>
          </p:cNvPr>
          <p:cNvSpPr/>
          <p:nvPr/>
        </p:nvSpPr>
        <p:spPr>
          <a:xfrm>
            <a:off x="0" y="0"/>
            <a:ext cx="12192000" cy="260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366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Avneet Singh</dc:creator>
  <cp:lastModifiedBy>Avneet Singh</cp:lastModifiedBy>
  <cp:revision>31</cp:revision>
  <dcterms:created xsi:type="dcterms:W3CDTF">2020-08-07T16:57:19Z</dcterms:created>
  <dcterms:modified xsi:type="dcterms:W3CDTF">2020-12-17T17:23:53Z</dcterms:modified>
</cp:coreProperties>
</file>