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9144000" cy="5143500" type="screen16x9"/>
  <p:notesSz cx="6858000" cy="9144000"/>
  <p:embeddedFontLst>
    <p:embeddedFont>
      <p:font typeface="Arvo" panose="020B0604020202020204" charset="0"/>
      <p:regular r:id="rId17"/>
      <p:bold r:id="rId18"/>
      <p:italic r:id="rId19"/>
      <p:boldItalic r:id="rId20"/>
    </p:embeddedFont>
    <p:embeddedFont>
      <p:font typeface="Roboto Condensed" panose="02000000000000000000" pitchFamily="2" charset="0"/>
      <p:regular r:id="rId21"/>
      <p:bold r:id="rId22"/>
      <p:italic r:id="rId23"/>
      <p:boldItalic r:id="rId24"/>
    </p:embeddedFont>
    <p:embeddedFont>
      <p:font typeface="Roboto Condensed Light"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gERC1WiuhJ/dt72zPE5d6mOJ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658D6B-CE50-439D-9441-118325D22337}">
  <a:tblStyle styleId="{E0658D6B-CE50-439D-9441-118325D2233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9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29682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ae6c98fb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ae6c98fb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ae6c98fbad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ae6c98fba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ae6c98fbad_4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ae6c98fba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grpSp>
        <p:nvGrpSpPr>
          <p:cNvPr id="10" name="Google Shape;10;p12"/>
          <p:cNvGrpSpPr/>
          <p:nvPr/>
        </p:nvGrpSpPr>
        <p:grpSpPr>
          <a:xfrm rot="10800000">
            <a:off x="-8" y="-2"/>
            <a:ext cx="2202830" cy="670795"/>
            <a:chOff x="5575242" y="4472723"/>
            <a:chExt cx="2202830" cy="670795"/>
          </a:xfrm>
        </p:grpSpPr>
        <p:sp>
          <p:nvSpPr>
            <p:cNvPr id="11" name="Google Shape;11;p12"/>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 name="Google Shape;12;p12"/>
            <p:cNvGrpSpPr/>
            <p:nvPr/>
          </p:nvGrpSpPr>
          <p:grpSpPr>
            <a:xfrm flipH="1">
              <a:off x="5734850" y="4472723"/>
              <a:ext cx="2040837" cy="670795"/>
              <a:chOff x="1297954" y="330075"/>
              <a:chExt cx="5169293" cy="1699506"/>
            </a:xfrm>
          </p:grpSpPr>
          <p:sp>
            <p:nvSpPr>
              <p:cNvPr id="13" name="Google Shape;13;p12"/>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2"/>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12"/>
            <p:cNvGrpSpPr/>
            <p:nvPr/>
          </p:nvGrpSpPr>
          <p:grpSpPr>
            <a:xfrm flipH="1">
              <a:off x="5578209" y="4646738"/>
              <a:ext cx="2199863" cy="304563"/>
              <a:chOff x="-5827153" y="330075"/>
              <a:chExt cx="12276019" cy="1699569"/>
            </a:xfrm>
          </p:grpSpPr>
          <p:sp>
            <p:nvSpPr>
              <p:cNvPr id="16" name="Google Shape;16;p12"/>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2"/>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 name="Google Shape;18;p12"/>
          <p:cNvGrpSpPr/>
          <p:nvPr/>
        </p:nvGrpSpPr>
        <p:grpSpPr>
          <a:xfrm>
            <a:off x="6946842" y="4472723"/>
            <a:ext cx="2202830" cy="670795"/>
            <a:chOff x="5575242" y="4472723"/>
            <a:chExt cx="2202830" cy="670795"/>
          </a:xfrm>
        </p:grpSpPr>
        <p:sp>
          <p:nvSpPr>
            <p:cNvPr id="19" name="Google Shape;19;p12"/>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 name="Google Shape;20;p12"/>
            <p:cNvGrpSpPr/>
            <p:nvPr/>
          </p:nvGrpSpPr>
          <p:grpSpPr>
            <a:xfrm flipH="1">
              <a:off x="5734850" y="4472723"/>
              <a:ext cx="2040837" cy="670795"/>
              <a:chOff x="1297954" y="330075"/>
              <a:chExt cx="5169293" cy="1699506"/>
            </a:xfrm>
          </p:grpSpPr>
          <p:sp>
            <p:nvSpPr>
              <p:cNvPr id="21" name="Google Shape;21;p12"/>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2"/>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12"/>
            <p:cNvGrpSpPr/>
            <p:nvPr/>
          </p:nvGrpSpPr>
          <p:grpSpPr>
            <a:xfrm flipH="1">
              <a:off x="5578209" y="4646738"/>
              <a:ext cx="2199863" cy="304563"/>
              <a:chOff x="-5827153" y="330075"/>
              <a:chExt cx="12276019" cy="1699569"/>
            </a:xfrm>
          </p:grpSpPr>
          <p:sp>
            <p:nvSpPr>
              <p:cNvPr id="24" name="Google Shape;24;p12"/>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2"/>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 name="Google Shape;26;p1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grpSp>
        <p:nvGrpSpPr>
          <p:cNvPr id="28" name="Google Shape;28;p13"/>
          <p:cNvGrpSpPr/>
          <p:nvPr/>
        </p:nvGrpSpPr>
        <p:grpSpPr>
          <a:xfrm>
            <a:off x="-4" y="40"/>
            <a:ext cx="7072430" cy="1327315"/>
            <a:chOff x="-4" y="40"/>
            <a:chExt cx="7072430" cy="1327315"/>
          </a:xfrm>
        </p:grpSpPr>
        <p:sp>
          <p:nvSpPr>
            <p:cNvPr id="29" name="Google Shape;29;p13"/>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30" name="Google Shape;30;p13"/>
            <p:cNvGrpSpPr/>
            <p:nvPr/>
          </p:nvGrpSpPr>
          <p:grpSpPr>
            <a:xfrm rot="10800000" flipH="1">
              <a:off x="3" y="40"/>
              <a:ext cx="6756168" cy="1327315"/>
              <a:chOff x="-2168138" y="330075"/>
              <a:chExt cx="8650663" cy="1699506"/>
            </a:xfrm>
          </p:grpSpPr>
          <p:sp>
            <p:nvSpPr>
              <p:cNvPr id="31" name="Google Shape;31;p13"/>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2" name="Google Shape;32;p13"/>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33" name="Google Shape;33;p13"/>
            <p:cNvGrpSpPr/>
            <p:nvPr/>
          </p:nvGrpSpPr>
          <p:grpSpPr>
            <a:xfrm rot="10800000" flipH="1">
              <a:off x="-4" y="381007"/>
              <a:ext cx="7072430" cy="771744"/>
              <a:chOff x="-9092084" y="330075"/>
              <a:chExt cx="15574609" cy="1699501"/>
            </a:xfrm>
          </p:grpSpPr>
          <p:sp>
            <p:nvSpPr>
              <p:cNvPr id="34" name="Google Shape;34;p13"/>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5" name="Google Shape;35;p13"/>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36" name="Google Shape;36;p13"/>
          <p:cNvGrpSpPr/>
          <p:nvPr/>
        </p:nvGrpSpPr>
        <p:grpSpPr>
          <a:xfrm>
            <a:off x="6946842" y="4472723"/>
            <a:ext cx="2202830" cy="670795"/>
            <a:chOff x="5575242" y="4472723"/>
            <a:chExt cx="2202830" cy="670795"/>
          </a:xfrm>
        </p:grpSpPr>
        <p:sp>
          <p:nvSpPr>
            <p:cNvPr id="37" name="Google Shape;37;p1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 name="Google Shape;38;p13"/>
            <p:cNvGrpSpPr/>
            <p:nvPr/>
          </p:nvGrpSpPr>
          <p:grpSpPr>
            <a:xfrm flipH="1">
              <a:off x="5734850" y="4472723"/>
              <a:ext cx="2040837" cy="670795"/>
              <a:chOff x="1297954" y="330075"/>
              <a:chExt cx="5169293" cy="1699506"/>
            </a:xfrm>
          </p:grpSpPr>
          <p:sp>
            <p:nvSpPr>
              <p:cNvPr id="39" name="Google Shape;39;p1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 name="Google Shape;41;p13"/>
            <p:cNvGrpSpPr/>
            <p:nvPr/>
          </p:nvGrpSpPr>
          <p:grpSpPr>
            <a:xfrm flipH="1">
              <a:off x="5578209" y="4646738"/>
              <a:ext cx="2199863" cy="304563"/>
              <a:chOff x="-5827153" y="330075"/>
              <a:chExt cx="12276019" cy="1699569"/>
            </a:xfrm>
          </p:grpSpPr>
          <p:sp>
            <p:nvSpPr>
              <p:cNvPr id="42" name="Google Shape;42;p1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4" name="Google Shape;44;p1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5" name="Google Shape;45;p13"/>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46" name="Google Shape;46;p13"/>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47" name="Google Shape;47;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grpSp>
        <p:nvGrpSpPr>
          <p:cNvPr id="49" name="Google Shape;49;p14"/>
          <p:cNvGrpSpPr/>
          <p:nvPr/>
        </p:nvGrpSpPr>
        <p:grpSpPr>
          <a:xfrm>
            <a:off x="6946842" y="4472723"/>
            <a:ext cx="2202830" cy="670795"/>
            <a:chOff x="5575242" y="4472723"/>
            <a:chExt cx="2202830" cy="670795"/>
          </a:xfrm>
        </p:grpSpPr>
        <p:sp>
          <p:nvSpPr>
            <p:cNvPr id="50" name="Google Shape;50;p1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14"/>
            <p:cNvGrpSpPr/>
            <p:nvPr/>
          </p:nvGrpSpPr>
          <p:grpSpPr>
            <a:xfrm flipH="1">
              <a:off x="5734850" y="4472723"/>
              <a:ext cx="2040837" cy="670795"/>
              <a:chOff x="1297954" y="330075"/>
              <a:chExt cx="5169293" cy="1699506"/>
            </a:xfrm>
          </p:grpSpPr>
          <p:sp>
            <p:nvSpPr>
              <p:cNvPr id="52" name="Google Shape;52;p1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 name="Google Shape;54;p14"/>
            <p:cNvGrpSpPr/>
            <p:nvPr/>
          </p:nvGrpSpPr>
          <p:grpSpPr>
            <a:xfrm flipH="1">
              <a:off x="5578209" y="4646738"/>
              <a:ext cx="2199863" cy="304563"/>
              <a:chOff x="-5827153" y="330075"/>
              <a:chExt cx="12276019" cy="1699569"/>
            </a:xfrm>
          </p:grpSpPr>
          <p:sp>
            <p:nvSpPr>
              <p:cNvPr id="55" name="Google Shape;55;p1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7" name="Google Shape;57;p14"/>
          <p:cNvGrpSpPr/>
          <p:nvPr/>
        </p:nvGrpSpPr>
        <p:grpSpPr>
          <a:xfrm>
            <a:off x="-4" y="40"/>
            <a:ext cx="7072430" cy="1327315"/>
            <a:chOff x="-4" y="40"/>
            <a:chExt cx="7072430" cy="1327315"/>
          </a:xfrm>
        </p:grpSpPr>
        <p:sp>
          <p:nvSpPr>
            <p:cNvPr id="58" name="Google Shape;58;p14"/>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59" name="Google Shape;59;p14"/>
            <p:cNvGrpSpPr/>
            <p:nvPr/>
          </p:nvGrpSpPr>
          <p:grpSpPr>
            <a:xfrm rot="10800000" flipH="1">
              <a:off x="3" y="40"/>
              <a:ext cx="6756168" cy="1327315"/>
              <a:chOff x="-2168138" y="330075"/>
              <a:chExt cx="8650663" cy="1699506"/>
            </a:xfrm>
          </p:grpSpPr>
          <p:sp>
            <p:nvSpPr>
              <p:cNvPr id="60" name="Google Shape;60;p14"/>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1" name="Google Shape;61;p14"/>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2" name="Google Shape;62;p14"/>
            <p:cNvGrpSpPr/>
            <p:nvPr/>
          </p:nvGrpSpPr>
          <p:grpSpPr>
            <a:xfrm rot="10800000" flipH="1">
              <a:off x="-4" y="381007"/>
              <a:ext cx="7072430" cy="771744"/>
              <a:chOff x="-9092084" y="330075"/>
              <a:chExt cx="15574609" cy="1699501"/>
            </a:xfrm>
          </p:grpSpPr>
          <p:sp>
            <p:nvSpPr>
              <p:cNvPr id="63" name="Google Shape;63;p14"/>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4" name="Google Shape;64;p14"/>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sp>
        <p:nvSpPr>
          <p:cNvPr id="65" name="Google Shape;65;p14"/>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6" name="Google Shape;66;p14"/>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1000"/>
              </a:spcBef>
              <a:spcAft>
                <a:spcPts val="0"/>
              </a:spcAft>
              <a:buSzPts val="2400"/>
              <a:buChar char="▻"/>
              <a:defRPr/>
            </a:lvl2pPr>
            <a:lvl3pPr marL="1371600" lvl="2" indent="-381000" algn="l">
              <a:lnSpc>
                <a:spcPct val="100000"/>
              </a:lnSpc>
              <a:spcBef>
                <a:spcPts val="1000"/>
              </a:spcBef>
              <a:spcAft>
                <a:spcPts val="0"/>
              </a:spcAft>
              <a:buSzPts val="2400"/>
              <a:buChar char="▻"/>
              <a:defRPr/>
            </a:lvl3pPr>
            <a:lvl4pPr marL="1828800" lvl="3" indent="-381000" algn="l">
              <a:lnSpc>
                <a:spcPct val="100000"/>
              </a:lnSpc>
              <a:spcBef>
                <a:spcPts val="1000"/>
              </a:spcBef>
              <a:spcAft>
                <a:spcPts val="0"/>
              </a:spcAft>
              <a:buSzPts val="2400"/>
              <a:buChar char="▻"/>
              <a:defRPr/>
            </a:lvl4pPr>
            <a:lvl5pPr marL="2286000" lvl="4" indent="-381000" algn="l">
              <a:lnSpc>
                <a:spcPct val="100000"/>
              </a:lnSpc>
              <a:spcBef>
                <a:spcPts val="1000"/>
              </a:spcBef>
              <a:spcAft>
                <a:spcPts val="0"/>
              </a:spcAft>
              <a:buSzPts val="2400"/>
              <a:buChar char="▻"/>
              <a:defRPr/>
            </a:lvl5pPr>
            <a:lvl6pPr marL="2743200" lvl="5" indent="-381000" algn="l">
              <a:lnSpc>
                <a:spcPct val="100000"/>
              </a:lnSpc>
              <a:spcBef>
                <a:spcPts val="1000"/>
              </a:spcBef>
              <a:spcAft>
                <a:spcPts val="0"/>
              </a:spcAft>
              <a:buSzPts val="2400"/>
              <a:buChar char="▻"/>
              <a:defRPr/>
            </a:lvl6pPr>
            <a:lvl7pPr marL="3200400" lvl="6" indent="-381000" algn="l">
              <a:lnSpc>
                <a:spcPct val="100000"/>
              </a:lnSpc>
              <a:spcBef>
                <a:spcPts val="1000"/>
              </a:spcBef>
              <a:spcAft>
                <a:spcPts val="0"/>
              </a:spcAft>
              <a:buSzPts val="2400"/>
              <a:buChar char="▻"/>
              <a:defRPr/>
            </a:lvl7pPr>
            <a:lvl8pPr marL="3657600" lvl="7" indent="-381000" algn="l">
              <a:lnSpc>
                <a:spcPct val="100000"/>
              </a:lnSpc>
              <a:spcBef>
                <a:spcPts val="1000"/>
              </a:spcBef>
              <a:spcAft>
                <a:spcPts val="0"/>
              </a:spcAft>
              <a:buSzPts val="2400"/>
              <a:buChar char="▻"/>
              <a:defRPr/>
            </a:lvl8pPr>
            <a:lvl9pPr marL="4114800" lvl="8" indent="-381000" algn="l">
              <a:lnSpc>
                <a:spcPct val="100000"/>
              </a:lnSpc>
              <a:spcBef>
                <a:spcPts val="1000"/>
              </a:spcBef>
              <a:spcAft>
                <a:spcPts val="1000"/>
              </a:spcAft>
              <a:buSzPts val="2400"/>
              <a:buChar char="▻"/>
              <a:defRPr/>
            </a:lvl9pPr>
          </a:lstStyle>
          <a:p>
            <a:endParaRPr/>
          </a:p>
        </p:txBody>
      </p:sp>
      <p:sp>
        <p:nvSpPr>
          <p:cNvPr id="67" name="Google Shape;67;p1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8"/>
        <p:cNvGrpSpPr/>
        <p:nvPr/>
      </p:nvGrpSpPr>
      <p:grpSpPr>
        <a:xfrm>
          <a:off x="0" y="0"/>
          <a:ext cx="0" cy="0"/>
          <a:chOff x="0" y="0"/>
          <a:chExt cx="0" cy="0"/>
        </a:xfrm>
      </p:grpSpPr>
      <p:grpSp>
        <p:nvGrpSpPr>
          <p:cNvPr id="69" name="Google Shape;69;p15"/>
          <p:cNvGrpSpPr/>
          <p:nvPr/>
        </p:nvGrpSpPr>
        <p:grpSpPr>
          <a:xfrm>
            <a:off x="6946842" y="4472723"/>
            <a:ext cx="2202830" cy="670795"/>
            <a:chOff x="5575242" y="4472723"/>
            <a:chExt cx="2202830" cy="670795"/>
          </a:xfrm>
        </p:grpSpPr>
        <p:sp>
          <p:nvSpPr>
            <p:cNvPr id="70" name="Google Shape;70;p1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 name="Google Shape;71;p15"/>
            <p:cNvGrpSpPr/>
            <p:nvPr/>
          </p:nvGrpSpPr>
          <p:grpSpPr>
            <a:xfrm flipH="1">
              <a:off x="5734850" y="4472723"/>
              <a:ext cx="2040837" cy="670795"/>
              <a:chOff x="1297954" y="330075"/>
              <a:chExt cx="5169293" cy="1699506"/>
            </a:xfrm>
          </p:grpSpPr>
          <p:sp>
            <p:nvSpPr>
              <p:cNvPr id="72" name="Google Shape;72;p1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15"/>
            <p:cNvGrpSpPr/>
            <p:nvPr/>
          </p:nvGrpSpPr>
          <p:grpSpPr>
            <a:xfrm flipH="1">
              <a:off x="5578209" y="4646738"/>
              <a:ext cx="2199863" cy="304563"/>
              <a:chOff x="-5827153" y="330075"/>
              <a:chExt cx="12276019" cy="1699569"/>
            </a:xfrm>
          </p:grpSpPr>
          <p:sp>
            <p:nvSpPr>
              <p:cNvPr id="75" name="Google Shape;75;p1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7" name="Google Shape;77;p15"/>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78" name="Google Shape;78;p15"/>
          <p:cNvGrpSpPr/>
          <p:nvPr/>
        </p:nvGrpSpPr>
        <p:grpSpPr>
          <a:xfrm>
            <a:off x="0" y="-7088"/>
            <a:ext cx="8661398" cy="5150588"/>
            <a:chOff x="0" y="-7088"/>
            <a:chExt cx="8661398" cy="5150588"/>
          </a:xfrm>
        </p:grpSpPr>
        <p:sp>
          <p:nvSpPr>
            <p:cNvPr id="79" name="Google Shape;79;p15"/>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81" name="Google Shape;81;p15"/>
          <p:cNvGrpSpPr/>
          <p:nvPr/>
        </p:nvGrpSpPr>
        <p:grpSpPr>
          <a:xfrm rot="10800000" flipH="1">
            <a:off x="1" y="1090763"/>
            <a:ext cx="8847502" cy="2961975"/>
            <a:chOff x="-8178042" y="-4493254"/>
            <a:chExt cx="19483597" cy="6522736"/>
          </a:xfrm>
        </p:grpSpPr>
        <p:sp>
          <p:nvSpPr>
            <p:cNvPr id="82" name="Google Shape;82;p15"/>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83" name="Google Shape;83;p15"/>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84" name="Google Shape;84;p15"/>
          <p:cNvSpPr txBox="1">
            <a:spLocks noGrp="1"/>
          </p:cNvSpPr>
          <p:nvPr>
            <p:ph type="body" idx="1"/>
          </p:nvPr>
        </p:nvSpPr>
        <p:spPr>
          <a:xfrm>
            <a:off x="829775" y="1202000"/>
            <a:ext cx="5090700" cy="27450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FFFFFF"/>
              </a:buClr>
              <a:buSzPts val="3000"/>
              <a:buChar char="▰"/>
              <a:defRPr sz="3000" i="1">
                <a:solidFill>
                  <a:srgbClr val="FFFFFF"/>
                </a:solidFill>
              </a:defRPr>
            </a:lvl1pPr>
            <a:lvl2pPr marL="914400" lvl="1" indent="-419100" algn="l">
              <a:lnSpc>
                <a:spcPct val="100000"/>
              </a:lnSpc>
              <a:spcBef>
                <a:spcPts val="480"/>
              </a:spcBef>
              <a:spcAft>
                <a:spcPts val="0"/>
              </a:spcAft>
              <a:buClr>
                <a:srgbClr val="FFFFFF"/>
              </a:buClr>
              <a:buSzPts val="3000"/>
              <a:buChar char="▻"/>
              <a:defRPr sz="3000" i="1">
                <a:solidFill>
                  <a:srgbClr val="FFFFFF"/>
                </a:solidFill>
              </a:defRPr>
            </a:lvl2pPr>
            <a:lvl3pPr marL="1371600" lvl="2" indent="-419100" algn="l">
              <a:lnSpc>
                <a:spcPct val="100000"/>
              </a:lnSpc>
              <a:spcBef>
                <a:spcPts val="480"/>
              </a:spcBef>
              <a:spcAft>
                <a:spcPts val="0"/>
              </a:spcAft>
              <a:buClr>
                <a:srgbClr val="FFFFFF"/>
              </a:buClr>
              <a:buSzPts val="3000"/>
              <a:buChar char="▻"/>
              <a:defRPr sz="3000" i="1">
                <a:solidFill>
                  <a:srgbClr val="FFFFFF"/>
                </a:solidFill>
              </a:defRPr>
            </a:lvl3pPr>
            <a:lvl4pPr marL="1828800" lvl="3" indent="-419100" algn="l">
              <a:lnSpc>
                <a:spcPct val="100000"/>
              </a:lnSpc>
              <a:spcBef>
                <a:spcPts val="360"/>
              </a:spcBef>
              <a:spcAft>
                <a:spcPts val="0"/>
              </a:spcAft>
              <a:buClr>
                <a:srgbClr val="FFFFFF"/>
              </a:buClr>
              <a:buSzPts val="3000"/>
              <a:buChar char="▻"/>
              <a:defRPr sz="3000" i="1">
                <a:solidFill>
                  <a:srgbClr val="FFFFFF"/>
                </a:solidFill>
              </a:defRPr>
            </a:lvl4pPr>
            <a:lvl5pPr marL="2286000" lvl="4" indent="-419100" algn="l">
              <a:lnSpc>
                <a:spcPct val="100000"/>
              </a:lnSpc>
              <a:spcBef>
                <a:spcPts val="360"/>
              </a:spcBef>
              <a:spcAft>
                <a:spcPts val="0"/>
              </a:spcAft>
              <a:buClr>
                <a:srgbClr val="FFFFFF"/>
              </a:buClr>
              <a:buSzPts val="3000"/>
              <a:buChar char="▻"/>
              <a:defRPr sz="3000" i="1">
                <a:solidFill>
                  <a:srgbClr val="FFFFFF"/>
                </a:solidFill>
              </a:defRPr>
            </a:lvl5pPr>
            <a:lvl6pPr marL="2743200" lvl="5" indent="-419100" algn="l">
              <a:lnSpc>
                <a:spcPct val="100000"/>
              </a:lnSpc>
              <a:spcBef>
                <a:spcPts val="360"/>
              </a:spcBef>
              <a:spcAft>
                <a:spcPts val="0"/>
              </a:spcAft>
              <a:buClr>
                <a:srgbClr val="FFFFFF"/>
              </a:buClr>
              <a:buSzPts val="3000"/>
              <a:buChar char="▻"/>
              <a:defRPr sz="3000" i="1">
                <a:solidFill>
                  <a:srgbClr val="FFFFFF"/>
                </a:solidFill>
              </a:defRPr>
            </a:lvl6pPr>
            <a:lvl7pPr marL="3200400" lvl="6" indent="-419100" algn="l">
              <a:lnSpc>
                <a:spcPct val="100000"/>
              </a:lnSpc>
              <a:spcBef>
                <a:spcPts val="360"/>
              </a:spcBef>
              <a:spcAft>
                <a:spcPts val="0"/>
              </a:spcAft>
              <a:buClr>
                <a:srgbClr val="FFFFFF"/>
              </a:buClr>
              <a:buSzPts val="3000"/>
              <a:buChar char="▻"/>
              <a:defRPr sz="3000" i="1">
                <a:solidFill>
                  <a:srgbClr val="FFFFFF"/>
                </a:solidFill>
              </a:defRPr>
            </a:lvl7pPr>
            <a:lvl8pPr marL="3657600" lvl="7" indent="-419100" algn="l">
              <a:lnSpc>
                <a:spcPct val="100000"/>
              </a:lnSpc>
              <a:spcBef>
                <a:spcPts val="360"/>
              </a:spcBef>
              <a:spcAft>
                <a:spcPts val="0"/>
              </a:spcAft>
              <a:buClr>
                <a:srgbClr val="FFFFFF"/>
              </a:buClr>
              <a:buSzPts val="3000"/>
              <a:buChar char="▻"/>
              <a:defRPr sz="3000" i="1">
                <a:solidFill>
                  <a:srgbClr val="FFFFFF"/>
                </a:solidFill>
              </a:defRPr>
            </a:lvl8pPr>
            <a:lvl9pPr marL="4114800" lvl="8" indent="-419100" algn="l">
              <a:lnSpc>
                <a:spcPct val="100000"/>
              </a:lnSpc>
              <a:spcBef>
                <a:spcPts val="360"/>
              </a:spcBef>
              <a:spcAft>
                <a:spcPts val="0"/>
              </a:spcAft>
              <a:buClr>
                <a:srgbClr val="FFFFFF"/>
              </a:buClr>
              <a:buSzPts val="3000"/>
              <a:buChar char="▻"/>
              <a:defRPr sz="3000" i="1">
                <a:solidFill>
                  <a:srgbClr val="FFFFFF"/>
                </a:solidFill>
              </a:defRPr>
            </a:lvl9pPr>
          </a:lstStyle>
          <a:p>
            <a:endParaRPr/>
          </a:p>
        </p:txBody>
      </p:sp>
      <p:sp>
        <p:nvSpPr>
          <p:cNvPr id="85" name="Google Shape;85;p15"/>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1" i="0" u="none" strike="noStrike" cap="none">
                <a:solidFill>
                  <a:schemeClr val="accent5"/>
                </a:solidFill>
                <a:latin typeface="Arial"/>
                <a:ea typeface="Arial"/>
                <a:cs typeface="Arial"/>
                <a:sym typeface="Arial"/>
              </a:rPr>
              <a:t>“</a:t>
            </a:r>
            <a:endParaRPr sz="7200" b="1" i="0" u="none" strike="noStrike" cap="none">
              <a:solidFill>
                <a:schemeClr val="accent5"/>
              </a:solidFill>
              <a:latin typeface="Arial"/>
              <a:ea typeface="Arial"/>
              <a:cs typeface="Arial"/>
              <a:sym typeface="Arial"/>
            </a:endParaRPr>
          </a:p>
        </p:txBody>
      </p:sp>
      <p:sp>
        <p:nvSpPr>
          <p:cNvPr id="86" name="Google Shape;86;p1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7"/>
        <p:cNvGrpSpPr/>
        <p:nvPr/>
      </p:nvGrpSpPr>
      <p:grpSpPr>
        <a:xfrm>
          <a:off x="0" y="0"/>
          <a:ext cx="0" cy="0"/>
          <a:chOff x="0" y="0"/>
          <a:chExt cx="0" cy="0"/>
        </a:xfrm>
      </p:grpSpPr>
      <p:grpSp>
        <p:nvGrpSpPr>
          <p:cNvPr id="88" name="Google Shape;88;p16"/>
          <p:cNvGrpSpPr/>
          <p:nvPr/>
        </p:nvGrpSpPr>
        <p:grpSpPr>
          <a:xfrm>
            <a:off x="-4" y="40"/>
            <a:ext cx="7072430" cy="1327315"/>
            <a:chOff x="-4" y="40"/>
            <a:chExt cx="7072430" cy="1327315"/>
          </a:xfrm>
        </p:grpSpPr>
        <p:sp>
          <p:nvSpPr>
            <p:cNvPr id="89" name="Google Shape;89;p1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90" name="Google Shape;90;p16"/>
            <p:cNvGrpSpPr/>
            <p:nvPr/>
          </p:nvGrpSpPr>
          <p:grpSpPr>
            <a:xfrm rot="10800000" flipH="1">
              <a:off x="3" y="40"/>
              <a:ext cx="6756168" cy="1327315"/>
              <a:chOff x="-2168138" y="330075"/>
              <a:chExt cx="8650663" cy="1699506"/>
            </a:xfrm>
          </p:grpSpPr>
          <p:sp>
            <p:nvSpPr>
              <p:cNvPr id="91" name="Google Shape;91;p1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92" name="Google Shape;92;p1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93" name="Google Shape;93;p16"/>
            <p:cNvGrpSpPr/>
            <p:nvPr/>
          </p:nvGrpSpPr>
          <p:grpSpPr>
            <a:xfrm rot="10800000" flipH="1">
              <a:off x="-4" y="381007"/>
              <a:ext cx="7072430" cy="771744"/>
              <a:chOff x="-9092084" y="330075"/>
              <a:chExt cx="15574609" cy="1699501"/>
            </a:xfrm>
          </p:grpSpPr>
          <p:sp>
            <p:nvSpPr>
              <p:cNvPr id="94" name="Google Shape;94;p1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95" name="Google Shape;95;p1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96" name="Google Shape;96;p16"/>
          <p:cNvGrpSpPr/>
          <p:nvPr/>
        </p:nvGrpSpPr>
        <p:grpSpPr>
          <a:xfrm>
            <a:off x="6946842" y="4472723"/>
            <a:ext cx="2202830" cy="670795"/>
            <a:chOff x="5575242" y="4472723"/>
            <a:chExt cx="2202830" cy="670795"/>
          </a:xfrm>
        </p:grpSpPr>
        <p:sp>
          <p:nvSpPr>
            <p:cNvPr id="97" name="Google Shape;97;p1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6"/>
            <p:cNvGrpSpPr/>
            <p:nvPr/>
          </p:nvGrpSpPr>
          <p:grpSpPr>
            <a:xfrm flipH="1">
              <a:off x="5734850" y="4472723"/>
              <a:ext cx="2040837" cy="670795"/>
              <a:chOff x="1297954" y="330075"/>
              <a:chExt cx="5169293" cy="1699506"/>
            </a:xfrm>
          </p:grpSpPr>
          <p:sp>
            <p:nvSpPr>
              <p:cNvPr id="99" name="Google Shape;99;p1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101;p16"/>
            <p:cNvGrpSpPr/>
            <p:nvPr/>
          </p:nvGrpSpPr>
          <p:grpSpPr>
            <a:xfrm flipH="1">
              <a:off x="5578209" y="4646738"/>
              <a:ext cx="2199863" cy="304563"/>
              <a:chOff x="-5827153" y="330075"/>
              <a:chExt cx="12276019" cy="1699569"/>
            </a:xfrm>
          </p:grpSpPr>
          <p:sp>
            <p:nvSpPr>
              <p:cNvPr id="102" name="Google Shape;102;p1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 name="Google Shape;104;p1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5" name="Google Shape;105;p16"/>
          <p:cNvSpPr txBox="1">
            <a:spLocks noGrp="1"/>
          </p:cNvSpPr>
          <p:nvPr>
            <p:ph type="body" idx="1"/>
          </p:nvPr>
        </p:nvSpPr>
        <p:spPr>
          <a:xfrm>
            <a:off x="870450"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06" name="Google Shape;106;p16"/>
          <p:cNvSpPr txBox="1">
            <a:spLocks noGrp="1"/>
          </p:cNvSpPr>
          <p:nvPr>
            <p:ph type="body" idx="2"/>
          </p:nvPr>
        </p:nvSpPr>
        <p:spPr>
          <a:xfrm>
            <a:off x="3233637"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07" name="Google Shape;107;p16"/>
          <p:cNvSpPr txBox="1">
            <a:spLocks noGrp="1"/>
          </p:cNvSpPr>
          <p:nvPr>
            <p:ph type="body" idx="3"/>
          </p:nvPr>
        </p:nvSpPr>
        <p:spPr>
          <a:xfrm>
            <a:off x="5540650"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108" name="Google Shape;108;p1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9"/>
        <p:cNvGrpSpPr/>
        <p:nvPr/>
      </p:nvGrpSpPr>
      <p:grpSpPr>
        <a:xfrm>
          <a:off x="0" y="0"/>
          <a:ext cx="0" cy="0"/>
          <a:chOff x="0" y="0"/>
          <a:chExt cx="0" cy="0"/>
        </a:xfrm>
      </p:grpSpPr>
      <p:grpSp>
        <p:nvGrpSpPr>
          <p:cNvPr id="110" name="Google Shape;110;p17"/>
          <p:cNvGrpSpPr/>
          <p:nvPr/>
        </p:nvGrpSpPr>
        <p:grpSpPr>
          <a:xfrm>
            <a:off x="-4" y="40"/>
            <a:ext cx="7072430" cy="1327315"/>
            <a:chOff x="-4" y="40"/>
            <a:chExt cx="7072430" cy="1327315"/>
          </a:xfrm>
        </p:grpSpPr>
        <p:sp>
          <p:nvSpPr>
            <p:cNvPr id="111" name="Google Shape;111;p1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2" name="Google Shape;112;p17"/>
            <p:cNvGrpSpPr/>
            <p:nvPr/>
          </p:nvGrpSpPr>
          <p:grpSpPr>
            <a:xfrm rot="10800000" flipH="1">
              <a:off x="3" y="40"/>
              <a:ext cx="6756168" cy="1327315"/>
              <a:chOff x="-2168138" y="330075"/>
              <a:chExt cx="8650663" cy="1699506"/>
            </a:xfrm>
          </p:grpSpPr>
          <p:sp>
            <p:nvSpPr>
              <p:cNvPr id="113" name="Google Shape;113;p1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14" name="Google Shape;114;p1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15" name="Google Shape;115;p17"/>
            <p:cNvGrpSpPr/>
            <p:nvPr/>
          </p:nvGrpSpPr>
          <p:grpSpPr>
            <a:xfrm rot="10800000" flipH="1">
              <a:off x="-4" y="381007"/>
              <a:ext cx="7072430" cy="771744"/>
              <a:chOff x="-9092084" y="330075"/>
              <a:chExt cx="15574609" cy="1699501"/>
            </a:xfrm>
          </p:grpSpPr>
          <p:sp>
            <p:nvSpPr>
              <p:cNvPr id="116" name="Google Shape;116;p1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17" name="Google Shape;117;p1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18" name="Google Shape;118;p17"/>
          <p:cNvGrpSpPr/>
          <p:nvPr/>
        </p:nvGrpSpPr>
        <p:grpSpPr>
          <a:xfrm>
            <a:off x="6946842" y="4472723"/>
            <a:ext cx="2202830" cy="670795"/>
            <a:chOff x="5575242" y="4472723"/>
            <a:chExt cx="2202830" cy="670795"/>
          </a:xfrm>
        </p:grpSpPr>
        <p:sp>
          <p:nvSpPr>
            <p:cNvPr id="119" name="Google Shape;119;p1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7"/>
            <p:cNvGrpSpPr/>
            <p:nvPr/>
          </p:nvGrpSpPr>
          <p:grpSpPr>
            <a:xfrm flipH="1">
              <a:off x="5734850" y="4472723"/>
              <a:ext cx="2040837" cy="670795"/>
              <a:chOff x="1297954" y="330075"/>
              <a:chExt cx="5169293" cy="1699506"/>
            </a:xfrm>
          </p:grpSpPr>
          <p:sp>
            <p:nvSpPr>
              <p:cNvPr id="121" name="Google Shape;121;p1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 name="Google Shape;123;p17"/>
            <p:cNvGrpSpPr/>
            <p:nvPr/>
          </p:nvGrpSpPr>
          <p:grpSpPr>
            <a:xfrm flipH="1">
              <a:off x="5578209" y="4646738"/>
              <a:ext cx="2199863" cy="304563"/>
              <a:chOff x="-5827153" y="330075"/>
              <a:chExt cx="12276019" cy="1699569"/>
            </a:xfrm>
          </p:grpSpPr>
          <p:sp>
            <p:nvSpPr>
              <p:cNvPr id="124" name="Google Shape;124;p1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6" name="Google Shape;126;p1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7" name="Google Shape;127;p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grpSp>
        <p:nvGrpSpPr>
          <p:cNvPr id="129" name="Google Shape;129;p18"/>
          <p:cNvGrpSpPr/>
          <p:nvPr/>
        </p:nvGrpSpPr>
        <p:grpSpPr>
          <a:xfrm>
            <a:off x="2466138" y="4472723"/>
            <a:ext cx="6686825" cy="670795"/>
            <a:chOff x="5589288" y="4472723"/>
            <a:chExt cx="6686825" cy="670795"/>
          </a:xfrm>
        </p:grpSpPr>
        <p:sp>
          <p:nvSpPr>
            <p:cNvPr id="130" name="Google Shape;130;p18"/>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 name="Google Shape;131;p18"/>
            <p:cNvGrpSpPr/>
            <p:nvPr/>
          </p:nvGrpSpPr>
          <p:grpSpPr>
            <a:xfrm flipH="1">
              <a:off x="5748896" y="4472723"/>
              <a:ext cx="6527217" cy="670795"/>
              <a:chOff x="-10101302" y="330075"/>
              <a:chExt cx="16532971" cy="1699506"/>
            </a:xfrm>
          </p:grpSpPr>
          <p:sp>
            <p:nvSpPr>
              <p:cNvPr id="132" name="Google Shape;132;p18"/>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8"/>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18"/>
            <p:cNvGrpSpPr/>
            <p:nvPr/>
          </p:nvGrpSpPr>
          <p:grpSpPr>
            <a:xfrm flipH="1">
              <a:off x="5592255" y="4646738"/>
              <a:ext cx="6682918" cy="304563"/>
              <a:chOff x="-30922586" y="330075"/>
              <a:chExt cx="37293070" cy="1699569"/>
            </a:xfrm>
          </p:grpSpPr>
          <p:sp>
            <p:nvSpPr>
              <p:cNvPr id="135" name="Google Shape;135;p18"/>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8"/>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7" name="Google Shape;137;p18"/>
          <p:cNvSpPr txBox="1">
            <a:spLocks noGrp="1"/>
          </p:cNvSpPr>
          <p:nvPr>
            <p:ph type="body" idx="1"/>
          </p:nvPr>
        </p:nvSpPr>
        <p:spPr>
          <a:xfrm>
            <a:off x="2682800" y="4636500"/>
            <a:ext cx="6004200" cy="315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sz="1300"/>
            </a:lvl1pPr>
          </a:lstStyle>
          <a:p>
            <a:endParaRPr/>
          </a:p>
        </p:txBody>
      </p:sp>
      <p:sp>
        <p:nvSpPr>
          <p:cNvPr id="138" name="Google Shape;138;p1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grpSp>
        <p:nvGrpSpPr>
          <p:cNvPr id="139" name="Google Shape;139;p18"/>
          <p:cNvGrpSpPr/>
          <p:nvPr/>
        </p:nvGrpSpPr>
        <p:grpSpPr>
          <a:xfrm rot="10800000">
            <a:off x="-8" y="-2"/>
            <a:ext cx="2202830" cy="670795"/>
            <a:chOff x="5575242" y="4472723"/>
            <a:chExt cx="2202830" cy="670795"/>
          </a:xfrm>
        </p:grpSpPr>
        <p:sp>
          <p:nvSpPr>
            <p:cNvPr id="140" name="Google Shape;140;p18"/>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1" name="Google Shape;141;p18"/>
            <p:cNvGrpSpPr/>
            <p:nvPr/>
          </p:nvGrpSpPr>
          <p:grpSpPr>
            <a:xfrm flipH="1">
              <a:off x="5734850" y="4472723"/>
              <a:ext cx="2040837" cy="670795"/>
              <a:chOff x="1297954" y="330075"/>
              <a:chExt cx="5169293" cy="1699506"/>
            </a:xfrm>
          </p:grpSpPr>
          <p:sp>
            <p:nvSpPr>
              <p:cNvPr id="142" name="Google Shape;142;p1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 name="Google Shape;144;p18"/>
            <p:cNvGrpSpPr/>
            <p:nvPr/>
          </p:nvGrpSpPr>
          <p:grpSpPr>
            <a:xfrm flipH="1">
              <a:off x="5578209" y="4646738"/>
              <a:ext cx="2199863" cy="304563"/>
              <a:chOff x="-5827153" y="330075"/>
              <a:chExt cx="12276019" cy="1699569"/>
            </a:xfrm>
          </p:grpSpPr>
          <p:sp>
            <p:nvSpPr>
              <p:cNvPr id="145" name="Google Shape;145;p18"/>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8"/>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endParaRPr/>
          </a:p>
        </p:txBody>
      </p:sp>
      <p:sp>
        <p:nvSpPr>
          <p:cNvPr id="7" name="Google Shape;7;p1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
          <p:cNvPicPr preferRelativeResize="0"/>
          <p:nvPr/>
        </p:nvPicPr>
        <p:blipFill rotWithShape="1">
          <a:blip r:embed="rId3">
            <a:alphaModFix/>
          </a:blip>
          <a:srcRect l="4251" t="11282" r="11469" b="17850"/>
          <a:stretch/>
        </p:blipFill>
        <p:spPr>
          <a:xfrm>
            <a:off x="0" y="0"/>
            <a:ext cx="9143820" cy="5143230"/>
          </a:xfrm>
          <a:prstGeom prst="rect">
            <a:avLst/>
          </a:prstGeom>
          <a:noFill/>
          <a:ln>
            <a:noFill/>
          </a:ln>
        </p:spPr>
      </p:pic>
      <p:sp>
        <p:nvSpPr>
          <p:cNvPr id="152" name="Google Shape;152;p1"/>
          <p:cNvSpPr/>
          <p:nvPr/>
        </p:nvSpPr>
        <p:spPr>
          <a:xfrm>
            <a:off x="0" y="0"/>
            <a:ext cx="9143820" cy="5143230"/>
          </a:xfrm>
          <a:prstGeom prst="rect">
            <a:avLst/>
          </a:prstGeom>
          <a:solidFill>
            <a:schemeClr val="lt1">
              <a:alpha val="7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153" name="Google Shape;153;p1"/>
          <p:cNvSpPr/>
          <p:nvPr/>
        </p:nvSpPr>
        <p:spPr>
          <a:xfrm>
            <a:off x="699030" y="357504"/>
            <a:ext cx="3386340" cy="5769720"/>
          </a:xfrm>
          <a:prstGeom prst="rect">
            <a:avLst/>
          </a:prstGeom>
          <a:noFill/>
          <a:ln>
            <a:noFill/>
          </a:ln>
          <a:effectLst>
            <a:outerShdw blurRad="50800" dist="37674" dir="13500000" algn="br" rotWithShape="0">
              <a:srgbClr val="000000">
                <a:alpha val="40000"/>
              </a:srgbClr>
            </a:outerShdw>
          </a:effectLst>
        </p:spPr>
        <p:txBody>
          <a:bodyPr spcFirstLastPara="1" wrap="square" lIns="67500" tIns="33750" rIns="67500" bIns="33750" anchor="t" anchorCtr="0">
            <a:spAutoFit/>
          </a:bodyPr>
          <a:lstStyle/>
          <a:p>
            <a:pPr marL="0" marR="0" lvl="0" indent="0" algn="ctr" rtl="0">
              <a:lnSpc>
                <a:spcPct val="100000"/>
              </a:lnSpc>
              <a:spcBef>
                <a:spcPts val="0"/>
              </a:spcBef>
              <a:spcAft>
                <a:spcPts val="0"/>
              </a:spcAft>
              <a:buNone/>
            </a:pPr>
            <a:r>
              <a:rPr lang="en" sz="1050" b="0" i="0" u="none" strike="noStrike" cap="none">
                <a:solidFill>
                  <a:srgbClr val="843C0B"/>
                </a:solidFill>
                <a:latin typeface="Arial"/>
                <a:ea typeface="Arial"/>
                <a:cs typeface="Arial"/>
                <a:sym typeface="Arial"/>
              </a:rPr>
              <a:t>      </a:t>
            </a:r>
            <a:r>
              <a:rPr lang="en" sz="1050" b="1" i="0" u="none" strike="noStrike" cap="none">
                <a:solidFill>
                  <a:srgbClr val="000000"/>
                </a:solidFill>
                <a:latin typeface="Arial"/>
                <a:ea typeface="Arial"/>
                <a:cs typeface="Arial"/>
                <a:sym typeface="Arial"/>
              </a:rPr>
              <a:t>ACROPOLIS INSTITUTE OF TECHNOLOGY </a:t>
            </a:r>
            <a:endParaRPr/>
          </a:p>
          <a:p>
            <a:pPr marL="0" marR="0" lvl="0" indent="0" algn="ctr" rtl="0">
              <a:lnSpc>
                <a:spcPct val="100000"/>
              </a:lnSpc>
              <a:spcBef>
                <a:spcPts val="0"/>
              </a:spcBef>
              <a:spcAft>
                <a:spcPts val="0"/>
              </a:spcAft>
              <a:buNone/>
            </a:pPr>
            <a:r>
              <a:rPr lang="en" sz="1050" b="1" i="0" u="none" strike="noStrike" cap="none">
                <a:solidFill>
                  <a:srgbClr val="000000"/>
                </a:solidFill>
                <a:latin typeface="Arial"/>
                <a:ea typeface="Arial"/>
                <a:cs typeface="Arial"/>
                <a:sym typeface="Arial"/>
              </a:rPr>
              <a:t>AND RESEARCH</a:t>
            </a:r>
            <a:endParaRPr/>
          </a:p>
          <a:p>
            <a:pPr marL="0" marR="0" lvl="0" indent="0" algn="l" rtl="0">
              <a:lnSpc>
                <a:spcPct val="100000"/>
              </a:lnSpc>
              <a:spcBef>
                <a:spcPts val="0"/>
              </a:spcBef>
              <a:spcAft>
                <a:spcPts val="0"/>
              </a:spcAft>
              <a:buNone/>
            </a:pPr>
            <a:r>
              <a:rPr lang="en" sz="5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endParaRPr sz="5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050" b="0" i="0" u="none" strike="noStrike" cap="none">
                <a:solidFill>
                  <a:srgbClr val="000000"/>
                </a:solidFill>
                <a:latin typeface="Arial"/>
                <a:ea typeface="Arial"/>
                <a:cs typeface="Arial"/>
                <a:sym typeface="Arial"/>
              </a:rPr>
              <a:t>  </a:t>
            </a:r>
            <a:r>
              <a:rPr lang="en" sz="1050" b="1" i="0" u="none" strike="noStrike" cap="none">
                <a:solidFill>
                  <a:srgbClr val="000000"/>
                </a:solidFill>
                <a:latin typeface="Arial"/>
                <a:ea typeface="Arial"/>
                <a:cs typeface="Arial"/>
                <a:sym typeface="Arial"/>
              </a:rPr>
              <a:t>Department of Computer Science and </a:t>
            </a:r>
            <a:endParaRPr/>
          </a:p>
          <a:p>
            <a:pPr marL="0" marR="0" lvl="0" indent="0" algn="l" rtl="0">
              <a:lnSpc>
                <a:spcPct val="100000"/>
              </a:lnSpc>
              <a:spcBef>
                <a:spcPts val="0"/>
              </a:spcBef>
              <a:spcAft>
                <a:spcPts val="0"/>
              </a:spcAft>
              <a:buNone/>
            </a:pPr>
            <a:r>
              <a:rPr lang="en" sz="1050" b="1" i="0" u="none" strike="noStrike" cap="none">
                <a:solidFill>
                  <a:srgbClr val="000000"/>
                </a:solidFill>
                <a:latin typeface="Arial"/>
                <a:ea typeface="Arial"/>
                <a:cs typeface="Arial"/>
                <a:sym typeface="Arial"/>
              </a:rPr>
              <a:t>           Information Technology</a:t>
            </a:r>
            <a:endParaRPr/>
          </a:p>
          <a:p>
            <a:pPr marL="0" marR="0" lvl="0" indent="0" algn="l" rtl="0">
              <a:lnSpc>
                <a:spcPct val="100000"/>
              </a:lnSpc>
              <a:spcBef>
                <a:spcPts val="0"/>
              </a:spcBef>
              <a:spcAft>
                <a:spcPts val="0"/>
              </a:spcAft>
              <a:buNone/>
            </a:pPr>
            <a:endParaRPr sz="105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050" b="1" i="0" u="none" strike="noStrike" cap="none">
                <a:solidFill>
                  <a:srgbClr val="000000"/>
                </a:solidFill>
                <a:latin typeface="Arial"/>
                <a:ea typeface="Arial"/>
                <a:cs typeface="Arial"/>
                <a:sym typeface="Arial"/>
              </a:rPr>
              <a:t>             </a:t>
            </a:r>
            <a:r>
              <a:rPr lang="en" sz="1800" b="1" i="0" u="none" strike="noStrike" cap="none">
                <a:solidFill>
                  <a:srgbClr val="C00000"/>
                </a:solidFill>
                <a:latin typeface="Arial"/>
                <a:ea typeface="Arial"/>
                <a:cs typeface="Arial"/>
                <a:sym typeface="Arial"/>
              </a:rPr>
              <a:t>MAJOR PROJECT </a:t>
            </a:r>
            <a:r>
              <a:rPr lang="en" sz="3000" b="1" i="0" u="none" strike="noStrike" cap="none">
                <a:solidFill>
                  <a:srgbClr val="000000"/>
                </a:solidFill>
                <a:latin typeface="Arial"/>
                <a:ea typeface="Arial"/>
                <a:cs typeface="Arial"/>
                <a:sym typeface="Arial"/>
              </a:rPr>
              <a:t>PRESENTATION</a:t>
            </a:r>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                       </a:t>
            </a:r>
            <a:r>
              <a:rPr lang="en" sz="1200" b="1" i="0" u="none" strike="noStrike" cap="none">
                <a:solidFill>
                  <a:srgbClr val="000000"/>
                </a:solidFill>
                <a:latin typeface="Arial"/>
                <a:ea typeface="Arial"/>
                <a:cs typeface="Arial"/>
                <a:sym typeface="Arial"/>
              </a:rPr>
              <a:t>VII semester</a:t>
            </a:r>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200" b="0" i="0" u="none" strike="noStrike" cap="none">
                <a:solidFill>
                  <a:srgbClr val="000000"/>
                </a:solidFill>
                <a:latin typeface="Arial"/>
                <a:ea typeface="Arial"/>
                <a:cs typeface="Arial"/>
                <a:sym typeface="Arial"/>
              </a:rPr>
              <a:t>Submitted By::</a:t>
            </a:r>
            <a:endParaRPr/>
          </a:p>
          <a:p>
            <a:pPr marL="0" marR="0" lvl="0" indent="-76200" algn="l" rtl="0">
              <a:lnSpc>
                <a:spcPct val="100000"/>
              </a:lnSpc>
              <a:spcBef>
                <a:spcPts val="0"/>
              </a:spcBef>
              <a:spcAft>
                <a:spcPts val="0"/>
              </a:spcAft>
              <a:buClr>
                <a:srgbClr val="000000"/>
              </a:buClr>
              <a:buSzPts val="1200"/>
              <a:buFont typeface="Arial"/>
              <a:buChar char="•"/>
            </a:pPr>
            <a:r>
              <a:rPr lang="en" sz="1200" b="1" i="0" u="none" strike="noStrike" cap="none">
                <a:solidFill>
                  <a:srgbClr val="000000"/>
                </a:solidFill>
                <a:latin typeface="Arial"/>
                <a:ea typeface="Arial"/>
                <a:cs typeface="Arial"/>
                <a:sym typeface="Arial"/>
              </a:rPr>
              <a:t>PRAKHAR JAIN</a:t>
            </a:r>
            <a:r>
              <a:rPr lang="en" sz="1200" b="0" i="0" u="none" strike="noStrike" cap="none">
                <a:solidFill>
                  <a:srgbClr val="000000"/>
                </a:solidFill>
                <a:latin typeface="Arial"/>
                <a:ea typeface="Arial"/>
                <a:cs typeface="Arial"/>
                <a:sym typeface="Arial"/>
              </a:rPr>
              <a:t> 0827CI191044</a:t>
            </a:r>
            <a:endParaRPr/>
          </a:p>
          <a:p>
            <a:pPr marL="0" marR="0" lvl="0" indent="-76200" algn="l" rtl="0">
              <a:lnSpc>
                <a:spcPct val="100000"/>
              </a:lnSpc>
              <a:spcBef>
                <a:spcPts val="0"/>
              </a:spcBef>
              <a:spcAft>
                <a:spcPts val="0"/>
              </a:spcAft>
              <a:buClr>
                <a:srgbClr val="000000"/>
              </a:buClr>
              <a:buSzPts val="1200"/>
              <a:buFont typeface="Arial"/>
              <a:buChar char="•"/>
            </a:pPr>
            <a:r>
              <a:rPr lang="en" sz="1200" b="1" i="0" u="none" strike="noStrike" cap="none">
                <a:solidFill>
                  <a:srgbClr val="000000"/>
                </a:solidFill>
                <a:latin typeface="Arial"/>
                <a:ea typeface="Arial"/>
                <a:cs typeface="Arial"/>
                <a:sym typeface="Arial"/>
              </a:rPr>
              <a:t>SAHAJ MAKWANA </a:t>
            </a:r>
            <a:r>
              <a:rPr lang="en" sz="1200" b="0" i="0" u="none" strike="noStrike" cap="none">
                <a:solidFill>
                  <a:srgbClr val="000000"/>
                </a:solidFill>
                <a:latin typeface="Arial"/>
                <a:ea typeface="Arial"/>
                <a:cs typeface="Arial"/>
                <a:sym typeface="Arial"/>
              </a:rPr>
              <a:t>0827CI191049</a:t>
            </a:r>
            <a:endParaRPr/>
          </a:p>
          <a:p>
            <a:pPr marL="0" marR="0" lvl="0" indent="-76200" algn="l" rtl="0">
              <a:lnSpc>
                <a:spcPct val="100000"/>
              </a:lnSpc>
              <a:spcBef>
                <a:spcPts val="0"/>
              </a:spcBef>
              <a:spcAft>
                <a:spcPts val="0"/>
              </a:spcAft>
              <a:buClr>
                <a:srgbClr val="000000"/>
              </a:buClr>
              <a:buSzPts val="1200"/>
              <a:buFont typeface="Arial"/>
              <a:buChar char="•"/>
            </a:pPr>
            <a:r>
              <a:rPr lang="en" sz="1200" b="1" i="0" u="none" strike="noStrike" cap="none">
                <a:solidFill>
                  <a:srgbClr val="000000"/>
                </a:solidFill>
                <a:latin typeface="Arial"/>
                <a:ea typeface="Arial"/>
                <a:cs typeface="Arial"/>
                <a:sym typeface="Arial"/>
              </a:rPr>
              <a:t>SNEHAL SINGH SOLANKI </a:t>
            </a:r>
            <a:r>
              <a:rPr lang="en" sz="1200" b="0" i="0" u="none" strike="noStrike" cap="none">
                <a:solidFill>
                  <a:srgbClr val="000000"/>
                </a:solidFill>
                <a:latin typeface="Arial"/>
                <a:ea typeface="Arial"/>
                <a:cs typeface="Arial"/>
                <a:sym typeface="Arial"/>
              </a:rPr>
              <a:t>0827CI191056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5400" b="0" i="0" u="none" strike="noStrike" cap="none">
              <a:solidFill>
                <a:srgbClr val="000000"/>
              </a:solidFill>
              <a:latin typeface="Arial"/>
              <a:ea typeface="Arial"/>
              <a:cs typeface="Arial"/>
              <a:sym typeface="Arial"/>
            </a:endParaRPr>
          </a:p>
        </p:txBody>
      </p:sp>
      <p:pic>
        <p:nvPicPr>
          <p:cNvPr id="154" name="Google Shape;154;p1"/>
          <p:cNvPicPr preferRelativeResize="0"/>
          <p:nvPr/>
        </p:nvPicPr>
        <p:blipFill rotWithShape="1">
          <a:blip r:embed="rId4">
            <a:alphaModFix/>
          </a:blip>
          <a:srcRect/>
          <a:stretch/>
        </p:blipFill>
        <p:spPr>
          <a:xfrm>
            <a:off x="1856419" y="897564"/>
            <a:ext cx="1071563" cy="1071563"/>
          </a:xfrm>
          <a:prstGeom prst="rect">
            <a:avLst/>
          </a:prstGeom>
          <a:noFill/>
          <a:ln>
            <a:noFill/>
          </a:ln>
        </p:spPr>
      </p:pic>
      <p:sp>
        <p:nvSpPr>
          <p:cNvPr id="155" name="Google Shape;155;p1"/>
          <p:cNvSpPr txBox="1"/>
          <p:nvPr/>
        </p:nvSpPr>
        <p:spPr>
          <a:xfrm>
            <a:off x="5736476" y="2048395"/>
            <a:ext cx="297611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grpSp>
        <p:nvGrpSpPr>
          <p:cNvPr id="156" name="Google Shape;156;p1"/>
          <p:cNvGrpSpPr/>
          <p:nvPr/>
        </p:nvGrpSpPr>
        <p:grpSpPr>
          <a:xfrm>
            <a:off x="5451894" y="86129"/>
            <a:ext cx="2656936" cy="4970972"/>
            <a:chOff x="6805080" y="84240"/>
            <a:chExt cx="3524040" cy="6773400"/>
          </a:xfrm>
        </p:grpSpPr>
        <p:grpSp>
          <p:nvGrpSpPr>
            <p:cNvPr id="157" name="Google Shape;157;p1"/>
            <p:cNvGrpSpPr/>
            <p:nvPr/>
          </p:nvGrpSpPr>
          <p:grpSpPr>
            <a:xfrm>
              <a:off x="6869880" y="257760"/>
              <a:ext cx="3376800" cy="6461280"/>
              <a:chOff x="6869880" y="257760"/>
              <a:chExt cx="3376800" cy="6461280"/>
            </a:xfrm>
          </p:grpSpPr>
          <p:pic>
            <p:nvPicPr>
              <p:cNvPr id="158" name="Google Shape;158;p1"/>
              <p:cNvPicPr preferRelativeResize="0"/>
              <p:nvPr/>
            </p:nvPicPr>
            <p:blipFill rotWithShape="1">
              <a:blip r:embed="rId5">
                <a:alphaModFix/>
              </a:blip>
              <a:srcRect l="32314" t="1871" r="39482" b="600"/>
              <a:stretch/>
            </p:blipFill>
            <p:spPr>
              <a:xfrm>
                <a:off x="6917760" y="257760"/>
                <a:ext cx="3328920" cy="6421320"/>
              </a:xfrm>
              <a:prstGeom prst="rect">
                <a:avLst/>
              </a:prstGeom>
              <a:noFill/>
              <a:ln>
                <a:noFill/>
              </a:ln>
            </p:spPr>
          </p:pic>
          <p:grpSp>
            <p:nvGrpSpPr>
              <p:cNvPr id="159" name="Google Shape;159;p1"/>
              <p:cNvGrpSpPr/>
              <p:nvPr/>
            </p:nvGrpSpPr>
            <p:grpSpPr>
              <a:xfrm>
                <a:off x="6869880" y="297720"/>
                <a:ext cx="3362400" cy="6421320"/>
                <a:chOff x="6869880" y="297720"/>
                <a:chExt cx="3362400" cy="6421320"/>
              </a:xfrm>
            </p:grpSpPr>
            <p:sp>
              <p:nvSpPr>
                <p:cNvPr id="160" name="Google Shape;160;p1"/>
                <p:cNvSpPr/>
                <p:nvPr/>
              </p:nvSpPr>
              <p:spPr>
                <a:xfrm>
                  <a:off x="9973440" y="297720"/>
                  <a:ext cx="258840" cy="6421320"/>
                </a:xfrm>
                <a:custGeom>
                  <a:avLst/>
                  <a:gdLst/>
                  <a:ahLst/>
                  <a:cxnLst/>
                  <a:rect l="l" t="t" r="r" b="b"/>
                  <a:pathLst>
                    <a:path w="140808" h="4183714" extrusionOk="0">
                      <a:moveTo>
                        <a:pt x="0" y="0"/>
                      </a:moveTo>
                      <a:lnTo>
                        <a:pt x="49841" y="10063"/>
                      </a:lnTo>
                      <a:cubicBezTo>
                        <a:pt x="103298" y="32673"/>
                        <a:pt x="140808" y="85607"/>
                        <a:pt x="140808" y="147300"/>
                      </a:cubicBezTo>
                      <a:lnTo>
                        <a:pt x="140808" y="4036414"/>
                      </a:lnTo>
                      <a:cubicBezTo>
                        <a:pt x="140808" y="4098108"/>
                        <a:pt x="103298" y="4151041"/>
                        <a:pt x="49841" y="4173651"/>
                      </a:cubicBezTo>
                      <a:lnTo>
                        <a:pt x="0" y="4183714"/>
                      </a:lnTo>
                      <a:lnTo>
                        <a:pt x="1438" y="4182744"/>
                      </a:lnTo>
                      <a:cubicBezTo>
                        <a:pt x="32988" y="4151194"/>
                        <a:pt x="52502" y="4107608"/>
                        <a:pt x="52502" y="4059464"/>
                      </a:cubicBezTo>
                      <a:lnTo>
                        <a:pt x="52502" y="124250"/>
                      </a:lnTo>
                      <a:cubicBezTo>
                        <a:pt x="52502" y="76106"/>
                        <a:pt x="32988" y="32520"/>
                        <a:pt x="1438" y="970"/>
                      </a:cubicBezTo>
                      <a:lnTo>
                        <a:pt x="0" y="0"/>
                      </a:lnTo>
                      <a:close/>
                    </a:path>
                  </a:pathLst>
                </a:custGeom>
                <a:gradFill>
                  <a:gsLst>
                    <a:gs pos="0">
                      <a:srgbClr val="F6F8FC">
                        <a:alpha val="62745"/>
                      </a:srgbClr>
                    </a:gs>
                    <a:gs pos="100000">
                      <a:srgbClr val="BFBFBF">
                        <a:alpha val="54901"/>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
                <p:cNvSpPr/>
                <p:nvPr/>
              </p:nvSpPr>
              <p:spPr>
                <a:xfrm rot="10800000">
                  <a:off x="6869880" y="297720"/>
                  <a:ext cx="258840" cy="6421320"/>
                </a:xfrm>
                <a:custGeom>
                  <a:avLst/>
                  <a:gdLst/>
                  <a:ahLst/>
                  <a:cxnLst/>
                  <a:rect l="l" t="t" r="r" b="b"/>
                  <a:pathLst>
                    <a:path w="140808" h="4183714" extrusionOk="0">
                      <a:moveTo>
                        <a:pt x="0" y="0"/>
                      </a:moveTo>
                      <a:lnTo>
                        <a:pt x="49841" y="10063"/>
                      </a:lnTo>
                      <a:cubicBezTo>
                        <a:pt x="103298" y="32673"/>
                        <a:pt x="140808" y="85607"/>
                        <a:pt x="140808" y="147300"/>
                      </a:cubicBezTo>
                      <a:lnTo>
                        <a:pt x="140808" y="4036414"/>
                      </a:lnTo>
                      <a:cubicBezTo>
                        <a:pt x="140808" y="4098108"/>
                        <a:pt x="103298" y="4151041"/>
                        <a:pt x="49841" y="4173651"/>
                      </a:cubicBezTo>
                      <a:lnTo>
                        <a:pt x="0" y="4183714"/>
                      </a:lnTo>
                      <a:lnTo>
                        <a:pt x="1438" y="4182744"/>
                      </a:lnTo>
                      <a:cubicBezTo>
                        <a:pt x="32988" y="4151194"/>
                        <a:pt x="52502" y="4107608"/>
                        <a:pt x="52502" y="4059464"/>
                      </a:cubicBezTo>
                      <a:lnTo>
                        <a:pt x="52502" y="124250"/>
                      </a:lnTo>
                      <a:cubicBezTo>
                        <a:pt x="52502" y="76106"/>
                        <a:pt x="32988" y="32520"/>
                        <a:pt x="1438" y="970"/>
                      </a:cubicBezTo>
                      <a:lnTo>
                        <a:pt x="0" y="0"/>
                      </a:lnTo>
                      <a:close/>
                    </a:path>
                  </a:pathLst>
                </a:custGeom>
                <a:gradFill>
                  <a:gsLst>
                    <a:gs pos="0">
                      <a:srgbClr val="F6F8FC">
                        <a:alpha val="62745"/>
                      </a:srgbClr>
                    </a:gs>
                    <a:gs pos="100000">
                      <a:srgbClr val="BFBFBF">
                        <a:alpha val="54901"/>
                      </a:srgbClr>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62" name="Google Shape;162;p1"/>
            <p:cNvPicPr preferRelativeResize="0"/>
            <p:nvPr/>
          </p:nvPicPr>
          <p:blipFill rotWithShape="1">
            <a:blip r:embed="rId6">
              <a:alphaModFix/>
            </a:blip>
            <a:srcRect/>
            <a:stretch/>
          </p:blipFill>
          <p:spPr>
            <a:xfrm>
              <a:off x="6805080" y="84240"/>
              <a:ext cx="3524040" cy="6773400"/>
            </a:xfrm>
            <a:prstGeom prst="rect">
              <a:avLst/>
            </a:prstGeom>
            <a:noFill/>
            <a:ln>
              <a:noFill/>
            </a:ln>
          </p:spPr>
        </p:pic>
      </p:grpSp>
      <p:pic>
        <p:nvPicPr>
          <p:cNvPr id="163" name="Google Shape;163;p1"/>
          <p:cNvPicPr preferRelativeResize="0"/>
          <p:nvPr/>
        </p:nvPicPr>
        <p:blipFill rotWithShape="1">
          <a:blip r:embed="rId7">
            <a:alphaModFix/>
          </a:blip>
          <a:srcRect t="4269" b="2933"/>
          <a:stretch/>
        </p:blipFill>
        <p:spPr>
          <a:xfrm>
            <a:off x="5500749" y="258387"/>
            <a:ext cx="2535069" cy="4642312"/>
          </a:xfrm>
          <a:prstGeom prst="rect">
            <a:avLst/>
          </a:prstGeom>
          <a:noFill/>
          <a:ln>
            <a:noFill/>
          </a:ln>
        </p:spPr>
      </p:pic>
      <p:sp>
        <p:nvSpPr>
          <p:cNvPr id="164" name="Google Shape;164;p1"/>
          <p:cNvSpPr txBox="1"/>
          <p:nvPr/>
        </p:nvSpPr>
        <p:spPr>
          <a:xfrm>
            <a:off x="4567508" y="3878025"/>
            <a:ext cx="4576312" cy="123110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3200" b="1" i="0" u="none" strike="noStrike" cap="none">
                <a:solidFill>
                  <a:schemeClr val="lt1"/>
                </a:solidFill>
                <a:latin typeface="Arial Rounded"/>
                <a:ea typeface="Arial Rounded"/>
                <a:cs typeface="Arial Rounded"/>
                <a:sym typeface="Arial Rounded"/>
              </a:rPr>
              <a:t>DR. V</a:t>
            </a:r>
            <a:endParaRPr sz="1400" b="1" i="0" u="none" strike="noStrike" cap="none">
              <a:solidFill>
                <a:schemeClr val="lt1"/>
              </a:solidFill>
              <a:latin typeface="Arial Rounded"/>
              <a:ea typeface="Arial Rounded"/>
              <a:cs typeface="Arial Rounded"/>
              <a:sym typeface="Arial Rounded"/>
            </a:endParaRPr>
          </a:p>
          <a:p>
            <a:pPr marL="0" marR="0" lvl="0" indent="0" algn="ctr" rtl="0">
              <a:lnSpc>
                <a:spcPct val="100000"/>
              </a:lnSpc>
              <a:spcBef>
                <a:spcPts val="0"/>
              </a:spcBef>
              <a:spcAft>
                <a:spcPts val="0"/>
              </a:spcAft>
              <a:buNone/>
            </a:pPr>
            <a:r>
              <a:rPr lang="en" sz="1400" b="1" i="0" u="none" strike="noStrike" cap="none">
                <a:solidFill>
                  <a:schemeClr val="lt1"/>
                </a:solidFill>
                <a:latin typeface="Arial Rounded"/>
                <a:ea typeface="Arial Rounded"/>
                <a:cs typeface="Arial Rounded"/>
                <a:sym typeface="Arial Rounded"/>
              </a:rPr>
              <a:t>Your Vegi Doctor</a:t>
            </a:r>
            <a:endParaRPr sz="1400" b="1" i="0" u="none" strike="noStrike" cap="none">
              <a:solidFill>
                <a:schemeClr val="lt1"/>
              </a:solidFill>
              <a:latin typeface="Arial Rounded"/>
              <a:ea typeface="Arial Rounded"/>
              <a:cs typeface="Arial Rounded"/>
              <a:sym typeface="Arial Rounded"/>
            </a:endParaRPr>
          </a:p>
          <a:p>
            <a:pPr marL="0" marR="0" lvl="0" indent="0" algn="l" rtl="0">
              <a:lnSpc>
                <a:spcPct val="100000"/>
              </a:lnSpc>
              <a:spcBef>
                <a:spcPts val="0"/>
              </a:spcBef>
              <a:spcAft>
                <a:spcPts val="0"/>
              </a:spcAft>
              <a:buNone/>
            </a:pPr>
            <a:br>
              <a:rPr lang="en" sz="1400" b="0" i="0" u="none" strike="noStrike" cap="none">
                <a:solidFill>
                  <a:schemeClr val="lt1"/>
                </a:solidFill>
                <a:latin typeface="Arial"/>
                <a:ea typeface="Arial"/>
                <a:cs typeface="Arial"/>
                <a:sym typeface="Arial"/>
              </a:rPr>
            </a:b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Project Category</a:t>
            </a:r>
            <a:endParaRPr/>
          </a:p>
        </p:txBody>
      </p:sp>
      <p:sp>
        <p:nvSpPr>
          <p:cNvPr id="242" name="Google Shape;242;p5"/>
          <p:cNvSpPr txBox="1">
            <a:spLocks noGrp="1"/>
          </p:cNvSpPr>
          <p:nvPr>
            <p:ph type="body" idx="2"/>
          </p:nvPr>
        </p:nvSpPr>
        <p:spPr>
          <a:xfrm>
            <a:off x="0" y="1754138"/>
            <a:ext cx="7242300" cy="175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en" sz="1400" b="1"/>
              <a:t>Mobile/Web Application Based</a:t>
            </a:r>
            <a:endParaRPr sz="1400" b="1"/>
          </a:p>
          <a:p>
            <a:pPr marL="0" lvl="0" indent="0" algn="l" rtl="0">
              <a:lnSpc>
                <a:spcPct val="100000"/>
              </a:lnSpc>
              <a:spcBef>
                <a:spcPts val="1000"/>
              </a:spcBef>
              <a:spcAft>
                <a:spcPts val="1000"/>
              </a:spcAft>
              <a:buSzPts val="2000"/>
              <a:buNone/>
            </a:pPr>
            <a:r>
              <a:rPr lang="en" sz="1400" b="1"/>
              <a:t>Machine Learning /Deep Learning Based</a:t>
            </a:r>
            <a:endParaRPr sz="1400" b="1"/>
          </a:p>
        </p:txBody>
      </p:sp>
      <p:sp>
        <p:nvSpPr>
          <p:cNvPr id="243" name="Google Shape;243;p5"/>
          <p:cNvSpPr txBox="1">
            <a:spLocks noGrp="1"/>
          </p:cNvSpPr>
          <p:nvPr>
            <p:ph type="body" idx="2"/>
          </p:nvPr>
        </p:nvSpPr>
        <p:spPr>
          <a:xfrm>
            <a:off x="814275" y="4286925"/>
            <a:ext cx="5168400" cy="82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000" i="1">
              <a:solidFill>
                <a:srgbClr val="3F5378"/>
              </a:solidFill>
            </a:endParaRPr>
          </a:p>
          <a:p>
            <a:pPr marL="0" lvl="0" indent="0" algn="l" rtl="0">
              <a:lnSpc>
                <a:spcPct val="100000"/>
              </a:lnSpc>
              <a:spcBef>
                <a:spcPts val="0"/>
              </a:spcBef>
              <a:spcAft>
                <a:spcPts val="0"/>
              </a:spcAft>
              <a:buClr>
                <a:schemeClr val="dk1"/>
              </a:buClr>
              <a:buSzPts val="1100"/>
              <a:buFont typeface="Arial"/>
              <a:buNone/>
            </a:pPr>
            <a:endParaRPr sz="1000" i="1">
              <a:solidFill>
                <a:srgbClr val="3F5378"/>
              </a:solidFill>
            </a:endParaRPr>
          </a:p>
          <a:p>
            <a:pPr marL="0" lvl="0" indent="0" algn="l" rtl="0">
              <a:lnSpc>
                <a:spcPct val="100000"/>
              </a:lnSpc>
              <a:spcBef>
                <a:spcPts val="0"/>
              </a:spcBef>
              <a:spcAft>
                <a:spcPts val="0"/>
              </a:spcAft>
              <a:buSzPts val="2000"/>
              <a:buNone/>
            </a:pPr>
            <a:endParaRPr sz="1000" i="1">
              <a:solidFill>
                <a:srgbClr val="3F5378"/>
              </a:solidFill>
            </a:endParaRPr>
          </a:p>
        </p:txBody>
      </p:sp>
      <p:sp>
        <p:nvSpPr>
          <p:cNvPr id="244" name="Google Shape;244;p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grpSp>
        <p:nvGrpSpPr>
          <p:cNvPr id="245" name="Google Shape;245;p5"/>
          <p:cNvGrpSpPr/>
          <p:nvPr/>
        </p:nvGrpSpPr>
        <p:grpSpPr>
          <a:xfrm>
            <a:off x="293683" y="574116"/>
            <a:ext cx="309041" cy="403123"/>
            <a:chOff x="590250" y="244200"/>
            <a:chExt cx="407975" cy="532175"/>
          </a:xfrm>
        </p:grpSpPr>
        <p:sp>
          <p:nvSpPr>
            <p:cNvPr id="246" name="Google Shape;246;p5"/>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5"/>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5"/>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5"/>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5"/>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5"/>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5"/>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5"/>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5"/>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5"/>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5"/>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5"/>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5"/>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5"/>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Project Module Division </a:t>
            </a:r>
            <a:endParaRPr/>
          </a:p>
        </p:txBody>
      </p:sp>
      <p:sp>
        <p:nvSpPr>
          <p:cNvPr id="265" name="Google Shape;265;p8"/>
          <p:cNvSpPr txBox="1">
            <a:spLocks noGrp="1"/>
          </p:cNvSpPr>
          <p:nvPr>
            <p:ph type="body" idx="1"/>
          </p:nvPr>
        </p:nvSpPr>
        <p:spPr>
          <a:xfrm>
            <a:off x="814275" y="1538000"/>
            <a:ext cx="7563900" cy="33444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600"/>
              </a:spcBef>
              <a:spcAft>
                <a:spcPts val="0"/>
              </a:spcAft>
              <a:buSzPts val="2000"/>
              <a:buNone/>
            </a:pPr>
            <a:endParaRPr sz="1500"/>
          </a:p>
          <a:p>
            <a:pPr marL="457200" lvl="0" indent="0" algn="l" rtl="0">
              <a:lnSpc>
                <a:spcPct val="100000"/>
              </a:lnSpc>
              <a:spcBef>
                <a:spcPts val="1000"/>
              </a:spcBef>
              <a:spcAft>
                <a:spcPts val="0"/>
              </a:spcAft>
              <a:buSzPts val="2000"/>
              <a:buNone/>
            </a:pPr>
            <a:endParaRPr/>
          </a:p>
          <a:p>
            <a:pPr marL="457200" lvl="0" indent="0" algn="l" rtl="0">
              <a:lnSpc>
                <a:spcPct val="100000"/>
              </a:lnSpc>
              <a:spcBef>
                <a:spcPts val="1000"/>
              </a:spcBef>
              <a:spcAft>
                <a:spcPts val="0"/>
              </a:spcAft>
              <a:buSzPts val="2000"/>
              <a:buNone/>
            </a:pPr>
            <a:endParaRPr/>
          </a:p>
          <a:p>
            <a:pPr marL="457200" lvl="0" indent="0" algn="l" rtl="0">
              <a:lnSpc>
                <a:spcPct val="100000"/>
              </a:lnSpc>
              <a:spcBef>
                <a:spcPts val="1000"/>
              </a:spcBef>
              <a:spcAft>
                <a:spcPts val="1000"/>
              </a:spcAft>
              <a:buSzPts val="2000"/>
              <a:buNone/>
            </a:pPr>
            <a:endParaRPr/>
          </a:p>
        </p:txBody>
      </p:sp>
      <p:sp>
        <p:nvSpPr>
          <p:cNvPr id="266" name="Google Shape;266;p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11</a:t>
            </a:fld>
            <a:endParaRPr/>
          </a:p>
        </p:txBody>
      </p:sp>
      <p:graphicFrame>
        <p:nvGraphicFramePr>
          <p:cNvPr id="267" name="Google Shape;267;p8"/>
          <p:cNvGraphicFramePr/>
          <p:nvPr/>
        </p:nvGraphicFramePr>
        <p:xfrm>
          <a:off x="814275" y="2074925"/>
          <a:ext cx="6534150" cy="1715396"/>
        </p:xfrm>
        <a:graphic>
          <a:graphicData uri="http://schemas.openxmlformats.org/drawingml/2006/table">
            <a:tbl>
              <a:tblPr>
                <a:noFill/>
                <a:tableStyleId>{E0658D6B-CE50-439D-9441-118325D22337}</a:tableStyleId>
              </a:tblPr>
              <a:tblGrid>
                <a:gridCol w="1390650">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gridCol w="2257425">
                  <a:extLst>
                    <a:ext uri="{9D8B030D-6E8A-4147-A177-3AD203B41FA5}">
                      <a16:colId xmlns:a16="http://schemas.microsoft.com/office/drawing/2014/main" val="20002"/>
                    </a:ext>
                  </a:extLst>
                </a:gridCol>
              </a:tblGrid>
              <a:tr h="37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Times New Roman"/>
                          <a:ea typeface="Times New Roman"/>
                          <a:cs typeface="Times New Roman"/>
                          <a:sym typeface="Times New Roman"/>
                        </a:rPr>
                        <a:t> </a:t>
                      </a:r>
                      <a:endParaRPr sz="1200" b="1"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solidFill>
                      <a:srgbClr val="FFFFFF"/>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Times New Roman"/>
                          <a:ea typeface="Times New Roman"/>
                          <a:cs typeface="Times New Roman"/>
                          <a:sym typeface="Times New Roman"/>
                        </a:rPr>
                        <a:t>Description of Work</a:t>
                      </a:r>
                      <a:endParaRPr sz="1200" b="1"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solidFill>
                      <a:srgbClr val="FFFFFF"/>
                    </a:solidFill>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Times New Roman"/>
                          <a:ea typeface="Times New Roman"/>
                          <a:cs typeface="Times New Roman"/>
                          <a:sym typeface="Times New Roman"/>
                        </a:rPr>
                        <a:t>Expected no. of weeks to complete the module</a:t>
                      </a:r>
                      <a:endParaRPr sz="1200" b="1"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Times New Roman"/>
                          <a:ea typeface="Times New Roman"/>
                          <a:cs typeface="Times New Roman"/>
                          <a:sym typeface="Times New Roman"/>
                        </a:rPr>
                        <a:t>Module  One</a:t>
                      </a:r>
                      <a:endParaRPr sz="1200" b="1"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latin typeface="Times New Roman"/>
                          <a:ea typeface="Times New Roman"/>
                          <a:cs typeface="Times New Roman"/>
                          <a:sym typeface="Times New Roman"/>
                        </a:rPr>
                        <a:t>Data Collecting and Preprocessing</a:t>
                      </a:r>
                      <a:endParaRPr sz="1200"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latin typeface="Times New Roman"/>
                          <a:ea typeface="Times New Roman"/>
                          <a:cs typeface="Times New Roman"/>
                          <a:sym typeface="Times New Roman"/>
                        </a:rPr>
                        <a:t>2 weeks</a:t>
                      </a:r>
                      <a:endParaRPr sz="1200"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Times New Roman"/>
                          <a:ea typeface="Times New Roman"/>
                          <a:cs typeface="Times New Roman"/>
                          <a:sym typeface="Times New Roman"/>
                        </a:rPr>
                        <a:t>Module  Two</a:t>
                      </a:r>
                      <a:endParaRPr sz="1200" b="1"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latin typeface="Times New Roman"/>
                          <a:ea typeface="Times New Roman"/>
                          <a:cs typeface="Times New Roman"/>
                          <a:sym typeface="Times New Roman"/>
                        </a:rPr>
                        <a:t>Model Building</a:t>
                      </a:r>
                      <a:endParaRPr sz="1200"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latin typeface="Times New Roman"/>
                          <a:ea typeface="Times New Roman"/>
                          <a:cs typeface="Times New Roman"/>
                          <a:sym typeface="Times New Roman"/>
                        </a:rPr>
                        <a:t>1 month</a:t>
                      </a:r>
                      <a:endParaRPr sz="1200"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latin typeface="Times New Roman"/>
                          <a:ea typeface="Times New Roman"/>
                          <a:cs typeface="Times New Roman"/>
                          <a:sym typeface="Times New Roman"/>
                        </a:rPr>
                        <a:t>Module  Three</a:t>
                      </a:r>
                      <a:endParaRPr sz="1200" b="1"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latin typeface="Times New Roman"/>
                          <a:ea typeface="Times New Roman"/>
                          <a:cs typeface="Times New Roman"/>
                          <a:sym typeface="Times New Roman"/>
                        </a:rPr>
                        <a:t>Web/Mobile App Building</a:t>
                      </a:r>
                      <a:endParaRPr sz="1200"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latin typeface="Times New Roman"/>
                          <a:ea typeface="Times New Roman"/>
                          <a:cs typeface="Times New Roman"/>
                          <a:sym typeface="Times New Roman"/>
                        </a:rPr>
                        <a:t>2 months</a:t>
                      </a:r>
                      <a:endParaRPr sz="1200" u="none" strike="noStrike" cap="none">
                        <a:latin typeface="Times New Roman"/>
                        <a:ea typeface="Times New Roman"/>
                        <a:cs typeface="Times New Roman"/>
                        <a:sym typeface="Times New Roman"/>
                      </a:endParaRPr>
                    </a:p>
                  </a:txBody>
                  <a:tcPr marL="68575" marR="68575" marT="91425" marB="91425">
                    <a:lnL w="12650" cap="flat" cmpd="sng">
                      <a:solidFill>
                        <a:srgbClr val="9BBB59"/>
                      </a:solidFill>
                      <a:prstDash val="solid"/>
                      <a:round/>
                      <a:headEnd type="none" w="sm" len="sm"/>
                      <a:tailEnd type="none" w="sm" len="sm"/>
                    </a:lnL>
                    <a:lnR w="12650" cap="flat" cmpd="sng">
                      <a:solidFill>
                        <a:srgbClr val="9BBB59"/>
                      </a:solidFill>
                      <a:prstDash val="solid"/>
                      <a:round/>
                      <a:headEnd type="none" w="sm" len="sm"/>
                      <a:tailEnd type="none" w="sm" len="sm"/>
                    </a:lnR>
                    <a:lnT w="12650" cap="flat" cmpd="sng">
                      <a:solidFill>
                        <a:srgbClr val="9BBB59"/>
                      </a:solidFill>
                      <a:prstDash val="solid"/>
                      <a:round/>
                      <a:headEnd type="none" w="sm" len="sm"/>
                      <a:tailEnd type="none" w="sm" len="sm"/>
                    </a:lnT>
                    <a:lnB w="12650" cap="flat" cmpd="sng">
                      <a:solidFill>
                        <a:srgbClr val="9BBB5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IN" dirty="0"/>
              <a:t>Models for Training and Testing</a:t>
            </a:r>
            <a:endParaRPr dirty="0"/>
          </a:p>
        </p:txBody>
      </p:sp>
      <p:sp>
        <p:nvSpPr>
          <p:cNvPr id="265" name="Google Shape;265;p8"/>
          <p:cNvSpPr txBox="1">
            <a:spLocks noGrp="1"/>
          </p:cNvSpPr>
          <p:nvPr>
            <p:ph type="body" idx="1"/>
          </p:nvPr>
        </p:nvSpPr>
        <p:spPr>
          <a:xfrm>
            <a:off x="814275" y="1538000"/>
            <a:ext cx="7563900" cy="33444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600"/>
              </a:spcBef>
              <a:spcAft>
                <a:spcPts val="0"/>
              </a:spcAft>
              <a:buSzPts val="2000"/>
              <a:buNone/>
            </a:pPr>
            <a:endParaRPr sz="1500"/>
          </a:p>
          <a:p>
            <a:pPr marL="457200" lvl="0" indent="0" algn="l" rtl="0">
              <a:lnSpc>
                <a:spcPct val="100000"/>
              </a:lnSpc>
              <a:spcBef>
                <a:spcPts val="1000"/>
              </a:spcBef>
              <a:spcAft>
                <a:spcPts val="0"/>
              </a:spcAft>
              <a:buSzPts val="2000"/>
              <a:buNone/>
            </a:pPr>
            <a:endParaRPr/>
          </a:p>
          <a:p>
            <a:pPr marL="457200" lvl="0" indent="0" algn="l" rtl="0">
              <a:lnSpc>
                <a:spcPct val="100000"/>
              </a:lnSpc>
              <a:spcBef>
                <a:spcPts val="1000"/>
              </a:spcBef>
              <a:spcAft>
                <a:spcPts val="0"/>
              </a:spcAft>
              <a:buSzPts val="2000"/>
              <a:buNone/>
            </a:pPr>
            <a:endParaRPr/>
          </a:p>
          <a:p>
            <a:pPr marL="457200" lvl="0" indent="0" algn="l" rtl="0">
              <a:lnSpc>
                <a:spcPct val="100000"/>
              </a:lnSpc>
              <a:spcBef>
                <a:spcPts val="1000"/>
              </a:spcBef>
              <a:spcAft>
                <a:spcPts val="1000"/>
              </a:spcAft>
              <a:buSzPts val="2000"/>
              <a:buNone/>
            </a:pPr>
            <a:endParaRPr/>
          </a:p>
        </p:txBody>
      </p:sp>
      <p:sp>
        <p:nvSpPr>
          <p:cNvPr id="266" name="Google Shape;266;p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12</a:t>
            </a:fld>
            <a:endParaRPr/>
          </a:p>
        </p:txBody>
      </p:sp>
      <p:sp>
        <p:nvSpPr>
          <p:cNvPr id="2" name="Google Shape;214;p6">
            <a:extLst>
              <a:ext uri="{FF2B5EF4-FFF2-40B4-BE49-F238E27FC236}">
                <a16:creationId xmlns:a16="http://schemas.microsoft.com/office/drawing/2014/main" id="{4E7C9D73-38B8-D14A-E504-9B81D0629673}"/>
              </a:ext>
            </a:extLst>
          </p:cNvPr>
          <p:cNvSpPr txBox="1">
            <a:spLocks/>
          </p:cNvSpPr>
          <p:nvPr/>
        </p:nvSpPr>
        <p:spPr>
          <a:xfrm>
            <a:off x="0" y="1357175"/>
            <a:ext cx="7563900" cy="348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chemeClr val="accent4"/>
              </a:buClr>
              <a:buSzPts val="2000"/>
              <a:buFont typeface="Roboto Condensed Light"/>
              <a:buChar char="▻"/>
              <a:defRPr sz="2000" b="0" i="0" u="none" strike="noStrike" cap="none">
                <a:solidFill>
                  <a:schemeClr val="dk1"/>
                </a:solidFill>
                <a:latin typeface="Roboto Condensed Light"/>
                <a:ea typeface="Roboto Condensed Light"/>
                <a:cs typeface="Roboto Condensed Light"/>
                <a:sym typeface="Roboto Condensed Light"/>
              </a:defRPr>
            </a:lvl9pPr>
          </a:lstStyle>
          <a:p>
            <a:pPr marL="114300" indent="0" algn="just">
              <a:buSzPts val="1800"/>
              <a:buNone/>
            </a:pPr>
            <a:r>
              <a:rPr lang="en-US" sz="1800" b="1" dirty="0">
                <a:latin typeface="Roboto Condensed"/>
                <a:ea typeface="Roboto Condensed"/>
                <a:cs typeface="Roboto Condensed"/>
                <a:sym typeface="Roboto Condensed"/>
              </a:rPr>
              <a:t>Model used -: CNN (convolutional Neural Network)</a:t>
            </a:r>
          </a:p>
          <a:p>
            <a:pPr marL="114300" indent="0" algn="just">
              <a:buSzPts val="1800"/>
              <a:buNone/>
            </a:pPr>
            <a:endParaRPr lang="en-US" sz="1800" b="1" dirty="0">
              <a:latin typeface="Roboto Condensed"/>
              <a:ea typeface="Roboto Condensed"/>
              <a:cs typeface="Roboto Condensed"/>
              <a:sym typeface="Roboto Condensed"/>
            </a:endParaRPr>
          </a:p>
          <a:p>
            <a:pPr algn="l"/>
            <a:r>
              <a:rPr lang="en-US" sz="1800" b="0" i="0" dirty="0">
                <a:solidFill>
                  <a:srgbClr val="212121"/>
                </a:solidFill>
                <a:effectLst/>
                <a:latin typeface="Roboto Condensed" panose="02000000000000000000" pitchFamily="2" charset="0"/>
                <a:ea typeface="Roboto Condensed" panose="02000000000000000000" pitchFamily="2" charset="0"/>
              </a:rPr>
              <a:t>A convolutional neural network (CNN or </a:t>
            </a:r>
            <a:r>
              <a:rPr lang="en-US" sz="1800" b="0" i="0" dirty="0" err="1">
                <a:solidFill>
                  <a:srgbClr val="212121"/>
                </a:solidFill>
                <a:effectLst/>
                <a:latin typeface="Roboto Condensed" panose="02000000000000000000" pitchFamily="2" charset="0"/>
                <a:ea typeface="Roboto Condensed" panose="02000000000000000000" pitchFamily="2" charset="0"/>
              </a:rPr>
              <a:t>ConvNet</a:t>
            </a:r>
            <a:r>
              <a:rPr lang="en-US" sz="1800" b="0" i="0" dirty="0">
                <a:solidFill>
                  <a:srgbClr val="212121"/>
                </a:solidFill>
                <a:effectLst/>
                <a:latin typeface="Roboto Condensed" panose="02000000000000000000" pitchFamily="2" charset="0"/>
                <a:ea typeface="Roboto Condensed" panose="02000000000000000000" pitchFamily="2" charset="0"/>
              </a:rPr>
              <a:t>) is a network architecture for deep learning that learns directly from data.</a:t>
            </a:r>
          </a:p>
          <a:p>
            <a:pPr algn="l"/>
            <a:r>
              <a:rPr lang="en-US" sz="1800" b="0" i="0" dirty="0">
                <a:solidFill>
                  <a:srgbClr val="212121"/>
                </a:solidFill>
                <a:effectLst/>
                <a:latin typeface="Roboto Condensed" panose="02000000000000000000" pitchFamily="2" charset="0"/>
                <a:ea typeface="Roboto Condensed" panose="02000000000000000000" pitchFamily="2" charset="0"/>
              </a:rPr>
              <a:t>CNNs are particularly useful for finding patterns in images to recognize objects, classes, and categories. They can also be quite effective for classifying audio, time-series, and signal data.</a:t>
            </a:r>
          </a:p>
          <a:p>
            <a:pPr marL="114300" indent="0" algn="just">
              <a:buSzPts val="1800"/>
              <a:buNone/>
            </a:pPr>
            <a:endParaRPr lang="en-US" sz="1800" b="1" dirty="0">
              <a:latin typeface="Roboto Condensed"/>
              <a:ea typeface="Roboto Condensed"/>
              <a:cs typeface="Roboto Condensed"/>
              <a:sym typeface="Roboto Condensed"/>
            </a:endParaRPr>
          </a:p>
        </p:txBody>
      </p:sp>
    </p:spTree>
    <p:extLst>
      <p:ext uri="{BB962C8B-B14F-4D97-AF65-F5344CB8AC3E}">
        <p14:creationId xmlns:p14="http://schemas.microsoft.com/office/powerpoint/2010/main" val="51094815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9"/>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Stakeholder </a:t>
            </a:r>
            <a:endParaRPr/>
          </a:p>
        </p:txBody>
      </p:sp>
      <p:sp>
        <p:nvSpPr>
          <p:cNvPr id="273" name="Google Shape;273;p9"/>
          <p:cNvSpPr txBox="1">
            <a:spLocks noGrp="1"/>
          </p:cNvSpPr>
          <p:nvPr>
            <p:ph type="body" idx="1"/>
          </p:nvPr>
        </p:nvSpPr>
        <p:spPr>
          <a:xfrm>
            <a:off x="0" y="1324888"/>
            <a:ext cx="3688500" cy="3145500"/>
          </a:xfrm>
          <a:prstGeom prst="rect">
            <a:avLst/>
          </a:prstGeom>
          <a:noFill/>
          <a:ln>
            <a:noFill/>
          </a:ln>
        </p:spPr>
        <p:txBody>
          <a:bodyPr spcFirstLastPara="1" wrap="square" lIns="91425" tIns="91425" rIns="91425" bIns="91425" anchor="ctr" anchorCtr="0">
            <a:noAutofit/>
          </a:bodyPr>
          <a:lstStyle/>
          <a:p>
            <a:pPr marL="342900" lvl="0" indent="-279400" algn="l" rtl="0">
              <a:lnSpc>
                <a:spcPct val="100000"/>
              </a:lnSpc>
              <a:spcBef>
                <a:spcPts val="600"/>
              </a:spcBef>
              <a:spcAft>
                <a:spcPts val="0"/>
              </a:spcAft>
              <a:buSzPts val="1400"/>
              <a:buFont typeface="Roboto Condensed"/>
              <a:buChar char="•"/>
            </a:pPr>
            <a:r>
              <a:rPr lang="en" sz="1400">
                <a:latin typeface="Roboto Condensed"/>
                <a:ea typeface="Roboto Condensed"/>
                <a:cs typeface="Roboto Condensed"/>
                <a:sym typeface="Roboto Condensed"/>
              </a:rPr>
              <a:t>Farmers</a:t>
            </a:r>
            <a:endParaRPr sz="1400">
              <a:latin typeface="Roboto Condensed"/>
              <a:ea typeface="Roboto Condensed"/>
              <a:cs typeface="Roboto Condensed"/>
              <a:sym typeface="Roboto Condensed"/>
            </a:endParaRPr>
          </a:p>
          <a:p>
            <a:pPr marL="342900" lvl="0" indent="-279400" algn="l" rtl="0">
              <a:lnSpc>
                <a:spcPct val="100000"/>
              </a:lnSpc>
              <a:spcBef>
                <a:spcPts val="1600"/>
              </a:spcBef>
              <a:spcAft>
                <a:spcPts val="0"/>
              </a:spcAft>
              <a:buSzPts val="1400"/>
              <a:buFont typeface="Roboto Condensed"/>
              <a:buChar char="•"/>
            </a:pPr>
            <a:r>
              <a:rPr lang="en" sz="1400">
                <a:latin typeface="Roboto Condensed"/>
                <a:ea typeface="Roboto Condensed"/>
                <a:cs typeface="Roboto Condensed"/>
                <a:sym typeface="Roboto Condensed"/>
              </a:rPr>
              <a:t>Medical Students</a:t>
            </a:r>
            <a:endParaRPr sz="1400">
              <a:latin typeface="Roboto Condensed"/>
              <a:ea typeface="Roboto Condensed"/>
              <a:cs typeface="Roboto Condensed"/>
              <a:sym typeface="Roboto Condensed"/>
            </a:endParaRPr>
          </a:p>
          <a:p>
            <a:pPr marL="342900" lvl="0" indent="-279400" algn="l" rtl="0">
              <a:lnSpc>
                <a:spcPct val="100000"/>
              </a:lnSpc>
              <a:spcBef>
                <a:spcPts val="1600"/>
              </a:spcBef>
              <a:spcAft>
                <a:spcPts val="1000"/>
              </a:spcAft>
              <a:buSzPts val="1400"/>
              <a:buFont typeface="Roboto Condensed"/>
              <a:buChar char="•"/>
            </a:pPr>
            <a:r>
              <a:rPr lang="en" sz="1400">
                <a:latin typeface="Roboto Condensed"/>
                <a:ea typeface="Roboto Condensed"/>
                <a:cs typeface="Roboto Condensed"/>
                <a:sym typeface="Roboto Condensed"/>
              </a:rPr>
              <a:t>Anyone Interested to know about disease.</a:t>
            </a:r>
            <a:endParaRPr sz="1400">
              <a:latin typeface="Roboto Condensed"/>
              <a:ea typeface="Roboto Condensed"/>
              <a:cs typeface="Roboto Condensed"/>
              <a:sym typeface="Roboto Condensed"/>
            </a:endParaRPr>
          </a:p>
        </p:txBody>
      </p:sp>
      <p:sp>
        <p:nvSpPr>
          <p:cNvPr id="274" name="Google Shape;274;p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13</a:t>
            </a:fld>
            <a:endParaRPr/>
          </a:p>
        </p:txBody>
      </p:sp>
      <p:grpSp>
        <p:nvGrpSpPr>
          <p:cNvPr id="275" name="Google Shape;275;p9"/>
          <p:cNvGrpSpPr/>
          <p:nvPr/>
        </p:nvGrpSpPr>
        <p:grpSpPr>
          <a:xfrm>
            <a:off x="299071" y="635918"/>
            <a:ext cx="335800" cy="279517"/>
            <a:chOff x="1247825" y="322750"/>
            <a:chExt cx="443300" cy="369000"/>
          </a:xfrm>
        </p:grpSpPr>
        <p:sp>
          <p:nvSpPr>
            <p:cNvPr id="276" name="Google Shape;276;p9"/>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9"/>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9"/>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9"/>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9"/>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81" name="Google Shape;281;p9"/>
          <p:cNvPicPr preferRelativeResize="0"/>
          <p:nvPr/>
        </p:nvPicPr>
        <p:blipFill>
          <a:blip r:embed="rId3">
            <a:alphaModFix/>
          </a:blip>
          <a:stretch>
            <a:fillRect/>
          </a:stretch>
        </p:blipFill>
        <p:spPr>
          <a:xfrm>
            <a:off x="4655175" y="1311175"/>
            <a:ext cx="3406663" cy="3172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14</a:t>
            </a:fld>
            <a:endParaRPr/>
          </a:p>
        </p:txBody>
      </p:sp>
      <p:sp>
        <p:nvSpPr>
          <p:cNvPr id="287" name="Google Shape;287;p10"/>
          <p:cNvSpPr txBox="1">
            <a:spLocks noGrp="1"/>
          </p:cNvSpPr>
          <p:nvPr>
            <p:ph type="ctrTitle" idx="4294967295"/>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6000" b="1" i="0" u="none" strike="noStrike" cap="none">
                <a:solidFill>
                  <a:schemeClr val="accent5"/>
                </a:solidFill>
                <a:latin typeface="Roboto Condensed"/>
                <a:ea typeface="Roboto Condensed"/>
                <a:cs typeface="Roboto Condensed"/>
                <a:sym typeface="Roboto Condensed"/>
              </a:rPr>
              <a:t>THANKS!</a:t>
            </a:r>
            <a:endParaRPr sz="6000" b="1" i="0" u="none" strike="noStrike" cap="none">
              <a:solidFill>
                <a:schemeClr val="accent5"/>
              </a:solidFill>
              <a:latin typeface="Roboto Condensed"/>
              <a:ea typeface="Roboto Condensed"/>
              <a:cs typeface="Roboto Condensed"/>
              <a:sym typeface="Roboto Condensed"/>
            </a:endParaRPr>
          </a:p>
        </p:txBody>
      </p:sp>
      <p:sp>
        <p:nvSpPr>
          <p:cNvPr id="288" name="Google Shape;288;p10"/>
          <p:cNvSpPr txBox="1">
            <a:spLocks noGrp="1"/>
          </p:cNvSpPr>
          <p:nvPr>
            <p:ph type="subTitle" idx="4294967295"/>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4"/>
              </a:buClr>
              <a:buSzPts val="2400"/>
              <a:buFont typeface="Roboto Condensed Light"/>
              <a:buNone/>
            </a:pPr>
            <a:r>
              <a:rPr lang="en" sz="2000" b="1" i="0" u="none" strike="noStrike" cap="none">
                <a:solidFill>
                  <a:schemeClr val="dk1"/>
                </a:solidFill>
                <a:latin typeface="Roboto Condensed Light"/>
                <a:ea typeface="Roboto Condensed Light"/>
                <a:cs typeface="Roboto Condensed Light"/>
                <a:sym typeface="Roboto Condensed Light"/>
              </a:rPr>
              <a:t>Any questions?</a:t>
            </a:r>
            <a:endParaRPr sz="2000" b="1" i="0" u="none" strike="noStrike" cap="none">
              <a:solidFill>
                <a:schemeClr val="dk1"/>
              </a:solidFill>
              <a:latin typeface="Roboto Condensed Light"/>
              <a:ea typeface="Roboto Condensed Light"/>
              <a:cs typeface="Roboto Condensed Light"/>
              <a:sym typeface="Roboto Condensed Light"/>
            </a:endParaRPr>
          </a:p>
          <a:p>
            <a:pPr marL="0" marR="0" lvl="0" indent="0" algn="ctr" rtl="0">
              <a:lnSpc>
                <a:spcPct val="100000"/>
              </a:lnSpc>
              <a:spcBef>
                <a:spcPts val="0"/>
              </a:spcBef>
              <a:spcAft>
                <a:spcPts val="0"/>
              </a:spcAft>
              <a:buClr>
                <a:schemeClr val="dk1"/>
              </a:buClr>
              <a:buSzPts val="1100"/>
              <a:buFont typeface="Arial"/>
              <a:buNone/>
            </a:pPr>
            <a:endParaRPr sz="2000" b="1" i="0" u="none" strike="noStrike" cap="none">
              <a:solidFill>
                <a:schemeClr val="dk1"/>
              </a:solidFill>
              <a:latin typeface="Roboto Condensed Light"/>
              <a:ea typeface="Roboto Condensed Light"/>
              <a:cs typeface="Roboto Condensed Light"/>
              <a:sym typeface="Roboto Condensed Light"/>
            </a:endParaRPr>
          </a:p>
        </p:txBody>
      </p:sp>
      <p:grpSp>
        <p:nvGrpSpPr>
          <p:cNvPr id="289" name="Google Shape;289;p10"/>
          <p:cNvGrpSpPr/>
          <p:nvPr/>
        </p:nvGrpSpPr>
        <p:grpSpPr>
          <a:xfrm>
            <a:off x="3996210" y="966817"/>
            <a:ext cx="1197664" cy="1126777"/>
            <a:chOff x="5972700" y="2330200"/>
            <a:chExt cx="411625" cy="387275"/>
          </a:xfrm>
        </p:grpSpPr>
        <p:sp>
          <p:nvSpPr>
            <p:cNvPr id="290" name="Google Shape;290;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ae6c98fbad_0_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2</a:t>
            </a:fld>
            <a:endParaRPr/>
          </a:p>
        </p:txBody>
      </p:sp>
      <p:sp>
        <p:nvSpPr>
          <p:cNvPr id="170" name="Google Shape;170;g1ae6c98fbad_0_0"/>
          <p:cNvSpPr txBox="1"/>
          <p:nvPr/>
        </p:nvSpPr>
        <p:spPr>
          <a:xfrm>
            <a:off x="301375" y="833800"/>
            <a:ext cx="8157300" cy="2339072"/>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Condensed"/>
              <a:buChar char="●"/>
            </a:pPr>
            <a:r>
              <a:rPr lang="en" dirty="0">
                <a:latin typeface="Roboto Condensed"/>
                <a:ea typeface="Roboto Condensed"/>
                <a:cs typeface="Roboto Condensed"/>
                <a:sym typeface="Roboto Condensed"/>
              </a:rPr>
              <a:t>Abstract</a:t>
            </a:r>
            <a:endParaRPr dirty="0">
              <a:latin typeface="Roboto Condensed"/>
              <a:ea typeface="Roboto Condensed"/>
              <a:cs typeface="Roboto Condensed"/>
              <a:sym typeface="Roboto Condensed"/>
            </a:endParaRPr>
          </a:p>
          <a:p>
            <a:pPr marL="457200" lvl="0" indent="-317500" algn="l" rtl="0">
              <a:spcBef>
                <a:spcPts val="0"/>
              </a:spcBef>
              <a:spcAft>
                <a:spcPts val="0"/>
              </a:spcAft>
              <a:buSzPts val="1400"/>
              <a:buFont typeface="Roboto Condensed"/>
              <a:buChar char="●"/>
            </a:pPr>
            <a:r>
              <a:rPr lang="en" dirty="0">
                <a:latin typeface="Roboto Condensed"/>
                <a:ea typeface="Roboto Condensed"/>
                <a:cs typeface="Roboto Condensed"/>
                <a:sym typeface="Roboto Condensed"/>
              </a:rPr>
              <a:t>Problem Statement</a:t>
            </a:r>
            <a:endParaRPr dirty="0">
              <a:latin typeface="Roboto Condensed"/>
              <a:ea typeface="Roboto Condensed"/>
              <a:cs typeface="Roboto Condensed"/>
              <a:sym typeface="Roboto Condensed"/>
            </a:endParaRPr>
          </a:p>
          <a:p>
            <a:pPr marL="457200" lvl="0" indent="-317500" algn="l" rtl="0">
              <a:spcBef>
                <a:spcPts val="0"/>
              </a:spcBef>
              <a:spcAft>
                <a:spcPts val="0"/>
              </a:spcAft>
              <a:buSzPts val="1400"/>
              <a:buFont typeface="Roboto Condensed"/>
              <a:buChar char="●"/>
            </a:pPr>
            <a:r>
              <a:rPr lang="en" dirty="0">
                <a:latin typeface="Roboto Condensed"/>
                <a:ea typeface="Roboto Condensed"/>
                <a:cs typeface="Roboto Condensed"/>
                <a:sym typeface="Roboto Condensed"/>
              </a:rPr>
              <a:t>Motivation</a:t>
            </a:r>
            <a:endParaRPr dirty="0">
              <a:latin typeface="Roboto Condensed"/>
              <a:ea typeface="Roboto Condensed"/>
              <a:cs typeface="Roboto Condensed"/>
              <a:sym typeface="Roboto Condensed"/>
            </a:endParaRPr>
          </a:p>
          <a:p>
            <a:pPr marL="457200" lvl="0" indent="-317500" algn="l" rtl="0">
              <a:spcBef>
                <a:spcPts val="0"/>
              </a:spcBef>
              <a:spcAft>
                <a:spcPts val="0"/>
              </a:spcAft>
              <a:buSzPts val="1400"/>
              <a:buFont typeface="Roboto Condensed"/>
              <a:buChar char="●"/>
            </a:pPr>
            <a:r>
              <a:rPr lang="en" dirty="0">
                <a:latin typeface="Roboto Condensed"/>
                <a:ea typeface="Roboto Condensed"/>
                <a:cs typeface="Roboto Condensed"/>
                <a:sym typeface="Roboto Condensed"/>
              </a:rPr>
              <a:t>Objective and Scope</a:t>
            </a:r>
            <a:endParaRPr dirty="0">
              <a:latin typeface="Roboto Condensed"/>
              <a:ea typeface="Roboto Condensed"/>
              <a:cs typeface="Roboto Condensed"/>
              <a:sym typeface="Roboto Condensed"/>
            </a:endParaRPr>
          </a:p>
          <a:p>
            <a:pPr marL="457200" lvl="0" indent="-317500" algn="l" rtl="0">
              <a:spcBef>
                <a:spcPts val="0"/>
              </a:spcBef>
              <a:spcAft>
                <a:spcPts val="0"/>
              </a:spcAft>
              <a:buSzPts val="1400"/>
              <a:buFont typeface="Roboto Condensed"/>
              <a:buChar char="●"/>
            </a:pPr>
            <a:r>
              <a:rPr lang="en" dirty="0">
                <a:latin typeface="Roboto Condensed"/>
                <a:ea typeface="Roboto Condensed"/>
                <a:cs typeface="Roboto Condensed"/>
                <a:sym typeface="Roboto Condensed"/>
              </a:rPr>
              <a:t>Project Requirement</a:t>
            </a:r>
            <a:endParaRPr dirty="0">
              <a:latin typeface="Roboto Condensed"/>
              <a:ea typeface="Roboto Condensed"/>
              <a:cs typeface="Roboto Condensed"/>
              <a:sym typeface="Roboto Condensed"/>
            </a:endParaRPr>
          </a:p>
          <a:p>
            <a:pPr marL="457200" lvl="0" indent="-317500" algn="l" rtl="0">
              <a:spcBef>
                <a:spcPts val="0"/>
              </a:spcBef>
              <a:spcAft>
                <a:spcPts val="0"/>
              </a:spcAft>
              <a:buSzPts val="1400"/>
              <a:buFont typeface="Roboto Condensed"/>
              <a:buChar char="●"/>
            </a:pPr>
            <a:r>
              <a:rPr lang="en" dirty="0">
                <a:latin typeface="Roboto Condensed"/>
                <a:ea typeface="Roboto Condensed"/>
                <a:cs typeface="Roboto Condensed"/>
                <a:sym typeface="Roboto Condensed"/>
              </a:rPr>
              <a:t>Project Idea</a:t>
            </a:r>
            <a:endParaRPr dirty="0">
              <a:latin typeface="Roboto Condensed"/>
              <a:ea typeface="Roboto Condensed"/>
              <a:cs typeface="Roboto Condensed"/>
              <a:sym typeface="Roboto Condensed"/>
            </a:endParaRPr>
          </a:p>
          <a:p>
            <a:pPr marL="457200" lvl="0" indent="-317500" algn="l" rtl="0">
              <a:spcBef>
                <a:spcPts val="0"/>
              </a:spcBef>
              <a:spcAft>
                <a:spcPts val="0"/>
              </a:spcAft>
              <a:buSzPts val="1400"/>
              <a:buFont typeface="Roboto Condensed"/>
              <a:buChar char="●"/>
            </a:pPr>
            <a:r>
              <a:rPr lang="en" dirty="0">
                <a:latin typeface="Roboto Condensed"/>
                <a:ea typeface="Roboto Condensed"/>
                <a:cs typeface="Roboto Condensed"/>
                <a:sym typeface="Roboto Condensed"/>
              </a:rPr>
              <a:t>Project Category</a:t>
            </a:r>
            <a:endParaRPr dirty="0">
              <a:latin typeface="Roboto Condensed"/>
              <a:ea typeface="Roboto Condensed"/>
              <a:cs typeface="Roboto Condensed"/>
              <a:sym typeface="Roboto Condensed"/>
            </a:endParaRPr>
          </a:p>
          <a:p>
            <a:pPr marL="457200" lvl="0" indent="-317500" algn="l" rtl="0">
              <a:spcBef>
                <a:spcPts val="0"/>
              </a:spcBef>
              <a:spcAft>
                <a:spcPts val="0"/>
              </a:spcAft>
              <a:buSzPts val="1400"/>
              <a:buFont typeface="Roboto Condensed"/>
              <a:buChar char="●"/>
            </a:pPr>
            <a:r>
              <a:rPr lang="en" dirty="0">
                <a:latin typeface="Roboto Condensed"/>
                <a:ea typeface="Roboto Condensed"/>
                <a:cs typeface="Roboto Condensed"/>
                <a:sym typeface="Roboto Condensed"/>
              </a:rPr>
              <a:t>Project Module Division</a:t>
            </a:r>
            <a:endParaRPr dirty="0">
              <a:latin typeface="Roboto Condensed"/>
              <a:ea typeface="Roboto Condensed"/>
              <a:cs typeface="Roboto Condensed"/>
              <a:sym typeface="Roboto Condensed"/>
            </a:endParaRPr>
          </a:p>
          <a:p>
            <a:pPr marL="457200" lvl="0" indent="-317500" algn="l" rtl="0">
              <a:spcBef>
                <a:spcPts val="0"/>
              </a:spcBef>
              <a:spcAft>
                <a:spcPts val="0"/>
              </a:spcAft>
              <a:buSzPts val="1400"/>
              <a:buFont typeface="Roboto Condensed"/>
              <a:buChar char="●"/>
            </a:pPr>
            <a:r>
              <a:rPr lang="en" dirty="0">
                <a:latin typeface="Roboto Condensed"/>
                <a:ea typeface="Roboto Condensed"/>
                <a:cs typeface="Roboto Condensed"/>
                <a:sym typeface="Roboto Condensed"/>
              </a:rPr>
              <a:t>Models for Training and Testing</a:t>
            </a:r>
            <a:endParaRPr dirty="0">
              <a:latin typeface="Roboto Condensed"/>
              <a:ea typeface="Roboto Condensed"/>
              <a:cs typeface="Roboto Condensed"/>
              <a:sym typeface="Roboto Condensed"/>
            </a:endParaRPr>
          </a:p>
          <a:p>
            <a:pPr marL="457200" lvl="0" indent="-317500" algn="l" rtl="0">
              <a:spcBef>
                <a:spcPts val="0"/>
              </a:spcBef>
              <a:spcAft>
                <a:spcPts val="0"/>
              </a:spcAft>
              <a:buSzPts val="1400"/>
              <a:buFont typeface="Roboto Condensed"/>
              <a:buChar char="●"/>
            </a:pPr>
            <a:r>
              <a:rPr lang="en" dirty="0">
                <a:latin typeface="Roboto Condensed"/>
                <a:ea typeface="Roboto Condensed"/>
                <a:cs typeface="Roboto Condensed"/>
                <a:sym typeface="Roboto Condensed"/>
              </a:rPr>
              <a:t>Stakeholder</a:t>
            </a:r>
            <a:endParaRPr dirty="0">
              <a:latin typeface="Roboto Condensed"/>
              <a:ea typeface="Roboto Condensed"/>
              <a:cs typeface="Roboto Condensed"/>
              <a:sym typeface="Roboto Condensed"/>
            </a:endParaRPr>
          </a:p>
        </p:txBody>
      </p:sp>
      <p:sp>
        <p:nvSpPr>
          <p:cNvPr id="171" name="Google Shape;171;g1ae6c98fbad_0_0"/>
          <p:cNvSpPr txBox="1"/>
          <p:nvPr/>
        </p:nvSpPr>
        <p:spPr>
          <a:xfrm>
            <a:off x="2421050" y="110500"/>
            <a:ext cx="473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Condensed"/>
                <a:ea typeface="Roboto Condensed"/>
                <a:cs typeface="Roboto Condensed"/>
                <a:sym typeface="Roboto Condensed"/>
              </a:rPr>
              <a:t>OUTLINE</a:t>
            </a:r>
            <a:endParaRPr sz="2900" b="1">
              <a:latin typeface="Roboto Condensed"/>
              <a:ea typeface="Roboto Condensed"/>
              <a:cs typeface="Roboto Condensed"/>
              <a:sym typeface="Roboto Condense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1ae6c98fbad_0_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ABSTRACT</a:t>
            </a:r>
            <a:endParaRPr/>
          </a:p>
        </p:txBody>
      </p:sp>
      <p:sp>
        <p:nvSpPr>
          <p:cNvPr id="177" name="Google Shape;177;g1ae6c98fbad_0_6"/>
          <p:cNvSpPr txBox="1">
            <a:spLocks noGrp="1"/>
          </p:cNvSpPr>
          <p:nvPr>
            <p:ph type="body" idx="1"/>
          </p:nvPr>
        </p:nvSpPr>
        <p:spPr>
          <a:xfrm>
            <a:off x="0" y="1337400"/>
            <a:ext cx="6132600" cy="3145500"/>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endParaRPr sz="1400"/>
          </a:p>
          <a:p>
            <a:pPr marL="0" lvl="0" indent="0" algn="just" rtl="0">
              <a:spcBef>
                <a:spcPts val="600"/>
              </a:spcBef>
              <a:spcAft>
                <a:spcPts val="0"/>
              </a:spcAft>
              <a:buNone/>
            </a:pPr>
            <a:endParaRPr sz="1400"/>
          </a:p>
          <a:p>
            <a:pPr marL="0" lvl="0" indent="0" algn="just" rtl="0">
              <a:spcBef>
                <a:spcPts val="600"/>
              </a:spcBef>
              <a:spcAft>
                <a:spcPts val="0"/>
              </a:spcAft>
              <a:buNone/>
            </a:pPr>
            <a:r>
              <a:rPr lang="en" sz="1400">
                <a:latin typeface="Roboto Condensed"/>
                <a:ea typeface="Roboto Condensed"/>
                <a:cs typeface="Roboto Condensed"/>
                <a:sym typeface="Roboto Condensed"/>
              </a:rPr>
              <a:t>In this online era, where everyone is using online tools for day-to-day activities, there are many problems that a user/farmer is facing as they have currently slow access over online platform and also have to  depended on someone else to control their online tools.</a:t>
            </a:r>
            <a:endParaRPr sz="1400">
              <a:latin typeface="Roboto Condensed"/>
              <a:ea typeface="Roboto Condensed"/>
              <a:cs typeface="Roboto Condensed"/>
              <a:sym typeface="Roboto Condensed"/>
            </a:endParaRPr>
          </a:p>
          <a:p>
            <a:pPr marL="0" lvl="0" indent="0" algn="just" rtl="0">
              <a:spcBef>
                <a:spcPts val="600"/>
              </a:spcBef>
              <a:spcAft>
                <a:spcPts val="0"/>
              </a:spcAft>
              <a:buNone/>
            </a:pPr>
            <a:r>
              <a:rPr lang="en" sz="1400">
                <a:latin typeface="Roboto Condensed"/>
                <a:ea typeface="Roboto Condensed"/>
                <a:cs typeface="Roboto Condensed"/>
                <a:sym typeface="Roboto Condensed"/>
              </a:rPr>
              <a:t>They are currently having slow access to identify/detect the disease in plants that they are growing and don’t know how to cure it, so this project uses mobile/web application which will help user to detect and find the solution for a particular vegetable disease using TensorFlow and CNN model.</a:t>
            </a:r>
            <a:endParaRPr sz="1400">
              <a:latin typeface="Roboto Condensed"/>
              <a:ea typeface="Roboto Condensed"/>
              <a:cs typeface="Roboto Condensed"/>
              <a:sym typeface="Roboto Condensed"/>
            </a:endParaRPr>
          </a:p>
          <a:p>
            <a:pPr marL="0" lvl="0" indent="0" algn="just" rtl="0">
              <a:spcBef>
                <a:spcPts val="600"/>
              </a:spcBef>
              <a:spcAft>
                <a:spcPts val="0"/>
              </a:spcAft>
              <a:buNone/>
            </a:pPr>
            <a:r>
              <a:rPr lang="en" sz="1400">
                <a:latin typeface="Roboto Condensed"/>
                <a:ea typeface="Roboto Condensed"/>
                <a:cs typeface="Roboto Condensed"/>
                <a:sym typeface="Roboto Condensed"/>
              </a:rPr>
              <a:t>Therefore, with the help of this project we will help them to detect the disease in the growing plants and cure in early stages with mobile/web application. It helps the user to facilitate easy searching of plants disease and its cure. While using this app any user can use basic functions such as taking the photo of the growing plants, knowing about its disease, finding its cure etc.</a:t>
            </a:r>
            <a:endParaRPr sz="1400">
              <a:latin typeface="Roboto Condensed"/>
              <a:ea typeface="Roboto Condensed"/>
              <a:cs typeface="Roboto Condensed"/>
              <a:sym typeface="Roboto Condensed"/>
            </a:endParaRPr>
          </a:p>
          <a:p>
            <a:pPr marL="0" lvl="0" indent="0" algn="just" rtl="0">
              <a:spcBef>
                <a:spcPts val="600"/>
              </a:spcBef>
              <a:spcAft>
                <a:spcPts val="0"/>
              </a:spcAft>
              <a:buNone/>
            </a:pPr>
            <a:endParaRPr sz="1200"/>
          </a:p>
          <a:p>
            <a:pPr marL="0" lvl="0" indent="0" algn="just" rtl="0">
              <a:spcBef>
                <a:spcPts val="600"/>
              </a:spcBef>
              <a:spcAft>
                <a:spcPts val="0"/>
              </a:spcAft>
              <a:buNone/>
            </a:pPr>
            <a:endParaRPr sz="1200"/>
          </a:p>
        </p:txBody>
      </p:sp>
      <p:sp>
        <p:nvSpPr>
          <p:cNvPr id="178" name="Google Shape;178;g1ae6c98fbad_0_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Problem Statement</a:t>
            </a:r>
            <a:endParaRPr/>
          </a:p>
        </p:txBody>
      </p:sp>
      <p:sp>
        <p:nvSpPr>
          <p:cNvPr id="184" name="Google Shape;184;p2"/>
          <p:cNvSpPr txBox="1">
            <a:spLocks noGrp="1"/>
          </p:cNvSpPr>
          <p:nvPr>
            <p:ph type="body" idx="2"/>
          </p:nvPr>
        </p:nvSpPr>
        <p:spPr>
          <a:xfrm>
            <a:off x="0" y="1754138"/>
            <a:ext cx="7242300" cy="1755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600"/>
              </a:spcBef>
              <a:spcAft>
                <a:spcPts val="1000"/>
              </a:spcAft>
              <a:buSzPts val="2000"/>
              <a:buNone/>
            </a:pPr>
            <a:r>
              <a:rPr lang="en" sz="1400">
                <a:latin typeface="Roboto Condensed"/>
                <a:ea typeface="Roboto Condensed"/>
                <a:cs typeface="Roboto Condensed"/>
                <a:sym typeface="Roboto Condensed"/>
              </a:rPr>
              <a:t>Farmers who grow potatoes suffer from serious financial standpoint losses each year which cause several diseases that affect potato plants. The diseases Early Blight and Late Blight are the most frequent.</a:t>
            </a:r>
            <a:endParaRPr sz="1400">
              <a:latin typeface="Roboto Condensed"/>
              <a:ea typeface="Roboto Condensed"/>
              <a:cs typeface="Roboto Condensed"/>
              <a:sym typeface="Roboto Condensed"/>
            </a:endParaRPr>
          </a:p>
        </p:txBody>
      </p:sp>
      <p:sp>
        <p:nvSpPr>
          <p:cNvPr id="185" name="Google Shape;185;p2"/>
          <p:cNvSpPr txBox="1">
            <a:spLocks noGrp="1"/>
          </p:cNvSpPr>
          <p:nvPr>
            <p:ph type="body" idx="2"/>
          </p:nvPr>
        </p:nvSpPr>
        <p:spPr>
          <a:xfrm>
            <a:off x="814275" y="4286925"/>
            <a:ext cx="5168400" cy="82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000" i="1">
              <a:solidFill>
                <a:srgbClr val="3F5378"/>
              </a:solidFill>
            </a:endParaRPr>
          </a:p>
          <a:p>
            <a:pPr marL="0" lvl="0" indent="0" algn="l" rtl="0">
              <a:lnSpc>
                <a:spcPct val="100000"/>
              </a:lnSpc>
              <a:spcBef>
                <a:spcPts val="0"/>
              </a:spcBef>
              <a:spcAft>
                <a:spcPts val="0"/>
              </a:spcAft>
              <a:buClr>
                <a:schemeClr val="dk1"/>
              </a:buClr>
              <a:buSzPts val="1100"/>
              <a:buFont typeface="Arial"/>
              <a:buNone/>
            </a:pPr>
            <a:endParaRPr sz="1000" i="1">
              <a:solidFill>
                <a:srgbClr val="3F5378"/>
              </a:solidFill>
            </a:endParaRPr>
          </a:p>
          <a:p>
            <a:pPr marL="0" lvl="0" indent="0" algn="l" rtl="0">
              <a:lnSpc>
                <a:spcPct val="100000"/>
              </a:lnSpc>
              <a:spcBef>
                <a:spcPts val="0"/>
              </a:spcBef>
              <a:spcAft>
                <a:spcPts val="0"/>
              </a:spcAft>
              <a:buSzPts val="2000"/>
              <a:buNone/>
            </a:pPr>
            <a:endParaRPr sz="1000" i="1">
              <a:solidFill>
                <a:srgbClr val="3F5378"/>
              </a:solidFill>
            </a:endParaRPr>
          </a:p>
        </p:txBody>
      </p:sp>
      <p:sp>
        <p:nvSpPr>
          <p:cNvPr id="186" name="Google Shape;186;p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grpSp>
        <p:nvGrpSpPr>
          <p:cNvPr id="187" name="Google Shape;187;p2"/>
          <p:cNvGrpSpPr/>
          <p:nvPr/>
        </p:nvGrpSpPr>
        <p:grpSpPr>
          <a:xfrm>
            <a:off x="293683" y="574116"/>
            <a:ext cx="309041" cy="403123"/>
            <a:chOff x="590250" y="244200"/>
            <a:chExt cx="407975" cy="532175"/>
          </a:xfrm>
        </p:grpSpPr>
        <p:sp>
          <p:nvSpPr>
            <p:cNvPr id="188" name="Google Shape;188;p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ae6c98fbad_4_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Motivation</a:t>
            </a:r>
            <a:endParaRPr/>
          </a:p>
        </p:txBody>
      </p:sp>
      <p:sp>
        <p:nvSpPr>
          <p:cNvPr id="207" name="Google Shape;207;g1ae6c98fbad_4_0"/>
          <p:cNvSpPr txBox="1">
            <a:spLocks noGrp="1"/>
          </p:cNvSpPr>
          <p:nvPr>
            <p:ph type="body" idx="1"/>
          </p:nvPr>
        </p:nvSpPr>
        <p:spPr>
          <a:xfrm>
            <a:off x="0" y="1337400"/>
            <a:ext cx="6132600" cy="3145500"/>
          </a:xfrm>
          <a:prstGeom prst="rect">
            <a:avLst/>
          </a:prstGeom>
        </p:spPr>
        <p:txBody>
          <a:bodyPr spcFirstLastPara="1" wrap="square" lIns="91425" tIns="91425" rIns="91425" bIns="91425" anchor="ctr" anchorCtr="0">
            <a:noAutofit/>
          </a:bodyPr>
          <a:lstStyle/>
          <a:p>
            <a:pPr marL="457200" lvl="0" indent="-317500" algn="just" rtl="0">
              <a:spcBef>
                <a:spcPts val="600"/>
              </a:spcBef>
              <a:spcAft>
                <a:spcPts val="0"/>
              </a:spcAft>
              <a:buSzPts val="1400"/>
              <a:buFont typeface="Roboto Condensed"/>
              <a:buChar char="●"/>
            </a:pPr>
            <a:r>
              <a:rPr lang="en" sz="1400">
                <a:latin typeface="Roboto Condensed"/>
                <a:ea typeface="Roboto Condensed"/>
                <a:cs typeface="Roboto Condensed"/>
                <a:sym typeface="Roboto Condensed"/>
              </a:rPr>
              <a:t>It is very difficult for farmers to identify various disease in plants.</a:t>
            </a:r>
            <a:endParaRPr sz="1400">
              <a:latin typeface="Roboto Condensed"/>
              <a:ea typeface="Roboto Condensed"/>
              <a:cs typeface="Roboto Condensed"/>
              <a:sym typeface="Roboto Condensed"/>
            </a:endParaRPr>
          </a:p>
          <a:p>
            <a:pPr marL="457200" lvl="0" indent="-317500" algn="just" rtl="0">
              <a:spcBef>
                <a:spcPts val="0"/>
              </a:spcBef>
              <a:spcAft>
                <a:spcPts val="0"/>
              </a:spcAft>
              <a:buSzPts val="1400"/>
              <a:buFont typeface="Roboto Condensed"/>
              <a:buChar char="●"/>
            </a:pPr>
            <a:r>
              <a:rPr lang="en" sz="1400">
                <a:latin typeface="Roboto Condensed"/>
                <a:ea typeface="Roboto Condensed"/>
                <a:cs typeface="Roboto Condensed"/>
                <a:sym typeface="Roboto Condensed"/>
              </a:rPr>
              <a:t>The estimated annual crop losses due to plant disease at world wide is $60 Billions.</a:t>
            </a:r>
            <a:endParaRPr sz="1400">
              <a:latin typeface="Roboto Condensed"/>
              <a:ea typeface="Roboto Condensed"/>
              <a:cs typeface="Roboto Condensed"/>
              <a:sym typeface="Roboto Condensed"/>
            </a:endParaRPr>
          </a:p>
          <a:p>
            <a:pPr marL="457200" lvl="0" indent="-317500" algn="just" rtl="0">
              <a:spcBef>
                <a:spcPts val="0"/>
              </a:spcBef>
              <a:spcAft>
                <a:spcPts val="0"/>
              </a:spcAft>
              <a:buSzPts val="1400"/>
              <a:buFont typeface="Roboto Condensed"/>
              <a:buChar char="●"/>
            </a:pPr>
            <a:r>
              <a:rPr lang="en" sz="1400">
                <a:latin typeface="Roboto Condensed"/>
                <a:ea typeface="Roboto Condensed"/>
                <a:cs typeface="Roboto Condensed"/>
                <a:sym typeface="Roboto Condensed"/>
              </a:rPr>
              <a:t>The traditional tools and techniques are not useful since it takes up lots of time and manual work</a:t>
            </a:r>
            <a:endParaRPr sz="1400">
              <a:latin typeface="Roboto Condensed"/>
              <a:ea typeface="Roboto Condensed"/>
              <a:cs typeface="Roboto Condensed"/>
              <a:sym typeface="Roboto Condensed"/>
            </a:endParaRPr>
          </a:p>
          <a:p>
            <a:pPr marL="457200" lvl="0" indent="-317500" algn="just" rtl="0">
              <a:spcBef>
                <a:spcPts val="0"/>
              </a:spcBef>
              <a:spcAft>
                <a:spcPts val="0"/>
              </a:spcAft>
              <a:buSzPts val="1400"/>
              <a:buFont typeface="Roboto Condensed"/>
              <a:buChar char="●"/>
            </a:pPr>
            <a:r>
              <a:rPr lang="en" sz="1400">
                <a:latin typeface="Roboto Condensed"/>
                <a:ea typeface="Roboto Condensed"/>
                <a:cs typeface="Roboto Condensed"/>
                <a:sym typeface="Roboto Condensed"/>
              </a:rPr>
              <a:t>However with the help of disease detection these difficulties will no longer prevent.</a:t>
            </a:r>
            <a:endParaRPr sz="1400">
              <a:latin typeface="Roboto Condensed"/>
              <a:ea typeface="Roboto Condensed"/>
              <a:cs typeface="Roboto Condensed"/>
              <a:sym typeface="Roboto Condensed"/>
            </a:endParaRPr>
          </a:p>
        </p:txBody>
      </p:sp>
      <p:sp>
        <p:nvSpPr>
          <p:cNvPr id="208" name="Google Shape;208;g1ae6c98fbad_4_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5</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Objective and Scope</a:t>
            </a:r>
            <a:endParaRPr/>
          </a:p>
        </p:txBody>
      </p:sp>
      <p:sp>
        <p:nvSpPr>
          <p:cNvPr id="214" name="Google Shape;214;p6"/>
          <p:cNvSpPr txBox="1">
            <a:spLocks noGrp="1"/>
          </p:cNvSpPr>
          <p:nvPr>
            <p:ph type="body" idx="1"/>
          </p:nvPr>
        </p:nvSpPr>
        <p:spPr>
          <a:xfrm>
            <a:off x="0" y="1357175"/>
            <a:ext cx="7563900" cy="34851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600"/>
              </a:spcBef>
              <a:spcAft>
                <a:spcPts val="0"/>
              </a:spcAft>
              <a:buSzPts val="1800"/>
              <a:buFont typeface="Roboto Condensed"/>
              <a:buChar char="🝔"/>
            </a:pPr>
            <a:r>
              <a:rPr lang="en" sz="1800" b="1" dirty="0">
                <a:latin typeface="Roboto Condensed"/>
                <a:ea typeface="Roboto Condensed"/>
                <a:cs typeface="Roboto Condensed"/>
                <a:sym typeface="Roboto Condensed"/>
              </a:rPr>
              <a:t>Objectives:-</a:t>
            </a:r>
            <a:endParaRPr sz="1800" b="1" dirty="0">
              <a:latin typeface="Roboto Condensed"/>
              <a:ea typeface="Roboto Condensed"/>
              <a:cs typeface="Roboto Condensed"/>
              <a:sym typeface="Roboto Condensed"/>
            </a:endParaRPr>
          </a:p>
          <a:p>
            <a:pPr marL="914400" lvl="0" indent="0" algn="just" rtl="0">
              <a:lnSpc>
                <a:spcPct val="100000"/>
              </a:lnSpc>
              <a:spcBef>
                <a:spcPts val="600"/>
              </a:spcBef>
              <a:spcAft>
                <a:spcPts val="0"/>
              </a:spcAft>
              <a:buNone/>
            </a:pPr>
            <a:endParaRPr sz="900" dirty="0">
              <a:latin typeface="Roboto Condensed"/>
              <a:ea typeface="Roboto Condensed"/>
              <a:cs typeface="Roboto Condensed"/>
              <a:sym typeface="Roboto Condensed"/>
            </a:endParaRPr>
          </a:p>
          <a:p>
            <a:pPr marL="457200" lvl="0" indent="-317500" algn="just" rtl="0">
              <a:lnSpc>
                <a:spcPct val="100000"/>
              </a:lnSpc>
              <a:spcBef>
                <a:spcPts val="600"/>
              </a:spcBef>
              <a:spcAft>
                <a:spcPts val="0"/>
              </a:spcAft>
              <a:buSzPts val="1400"/>
              <a:buFont typeface="Roboto Condensed"/>
              <a:buChar char="➢"/>
            </a:pPr>
            <a:r>
              <a:rPr lang="en" sz="1400" dirty="0">
                <a:latin typeface="Roboto Condensed"/>
                <a:ea typeface="Roboto Condensed"/>
                <a:cs typeface="Roboto Condensed"/>
                <a:sym typeface="Roboto Condensed"/>
              </a:rPr>
              <a:t>To find the interaction between the disease agents and host plant in relation to overall environment.</a:t>
            </a:r>
            <a:endParaRPr sz="1400" dirty="0">
              <a:latin typeface="Roboto Condensed"/>
              <a:ea typeface="Roboto Condensed"/>
              <a:cs typeface="Roboto Condensed"/>
              <a:sym typeface="Roboto Condensed"/>
            </a:endParaRPr>
          </a:p>
          <a:p>
            <a:pPr marL="457200" lvl="0" indent="-317500" algn="just" rtl="0">
              <a:lnSpc>
                <a:spcPct val="100000"/>
              </a:lnSpc>
              <a:spcBef>
                <a:spcPts val="0"/>
              </a:spcBef>
              <a:spcAft>
                <a:spcPts val="0"/>
              </a:spcAft>
              <a:buSzPts val="1400"/>
              <a:buFont typeface="Roboto Condensed"/>
              <a:buChar char="➢"/>
            </a:pPr>
            <a:r>
              <a:rPr lang="en" sz="1400" dirty="0">
                <a:latin typeface="Roboto Condensed"/>
                <a:ea typeface="Roboto Condensed"/>
                <a:cs typeface="Roboto Condensed"/>
                <a:sym typeface="Roboto Condensed"/>
              </a:rPr>
              <a:t>To identify various disease in plants.</a:t>
            </a:r>
            <a:endParaRPr sz="1400" dirty="0">
              <a:latin typeface="Roboto Condensed"/>
              <a:ea typeface="Roboto Condensed"/>
              <a:cs typeface="Roboto Condensed"/>
              <a:sym typeface="Roboto Condensed"/>
            </a:endParaRPr>
          </a:p>
          <a:p>
            <a:pPr marL="457200" lvl="0" indent="-317500" algn="just" rtl="0">
              <a:lnSpc>
                <a:spcPct val="100000"/>
              </a:lnSpc>
              <a:spcBef>
                <a:spcPts val="0"/>
              </a:spcBef>
              <a:spcAft>
                <a:spcPts val="0"/>
              </a:spcAft>
              <a:buSzPts val="1400"/>
              <a:buFont typeface="Roboto Condensed"/>
              <a:buChar char="➢"/>
            </a:pPr>
            <a:r>
              <a:rPr lang="en" sz="1400" dirty="0">
                <a:latin typeface="Roboto Condensed"/>
                <a:ea typeface="Roboto Condensed"/>
                <a:cs typeface="Roboto Condensed"/>
                <a:sym typeface="Roboto Condensed"/>
              </a:rPr>
              <a:t>To implement a method for preventing the disease and providing management for reducing the losses/damages caused by disease</a:t>
            </a:r>
            <a:endParaRPr sz="1400" dirty="0">
              <a:latin typeface="Roboto Condensed"/>
              <a:ea typeface="Roboto Condensed"/>
              <a:cs typeface="Roboto Condensed"/>
              <a:sym typeface="Roboto Condensed"/>
            </a:endParaRPr>
          </a:p>
          <a:p>
            <a:pPr marL="0" lvl="0" indent="0" algn="just" rtl="0">
              <a:lnSpc>
                <a:spcPct val="100000"/>
              </a:lnSpc>
              <a:spcBef>
                <a:spcPts val="600"/>
              </a:spcBef>
              <a:spcAft>
                <a:spcPts val="0"/>
              </a:spcAft>
              <a:buNone/>
            </a:pPr>
            <a:endParaRPr sz="1400" dirty="0">
              <a:latin typeface="Roboto Condensed"/>
              <a:ea typeface="Roboto Condensed"/>
              <a:cs typeface="Roboto Condensed"/>
              <a:sym typeface="Roboto Condensed"/>
            </a:endParaRPr>
          </a:p>
          <a:p>
            <a:pPr marL="0" lvl="0" indent="0" algn="just" rtl="0">
              <a:lnSpc>
                <a:spcPct val="100000"/>
              </a:lnSpc>
              <a:spcBef>
                <a:spcPts val="600"/>
              </a:spcBef>
              <a:spcAft>
                <a:spcPts val="0"/>
              </a:spcAft>
              <a:buNone/>
            </a:pPr>
            <a:endParaRPr sz="1400" dirty="0">
              <a:latin typeface="Roboto Condensed"/>
              <a:ea typeface="Roboto Condensed"/>
              <a:cs typeface="Roboto Condensed"/>
              <a:sym typeface="Roboto Condensed"/>
            </a:endParaRPr>
          </a:p>
          <a:p>
            <a:pPr marL="457200" lvl="0" indent="-342900" algn="just" rtl="0">
              <a:lnSpc>
                <a:spcPct val="100000"/>
              </a:lnSpc>
              <a:spcBef>
                <a:spcPts val="600"/>
              </a:spcBef>
              <a:spcAft>
                <a:spcPts val="0"/>
              </a:spcAft>
              <a:buSzPts val="1800"/>
              <a:buFont typeface="Roboto Condensed"/>
              <a:buChar char="🝔"/>
            </a:pPr>
            <a:r>
              <a:rPr lang="en" sz="1800" b="1" dirty="0">
                <a:latin typeface="Roboto Condensed"/>
                <a:ea typeface="Roboto Condensed"/>
                <a:cs typeface="Roboto Condensed"/>
                <a:sym typeface="Roboto Condensed"/>
              </a:rPr>
              <a:t>Scope-:</a:t>
            </a:r>
            <a:endParaRPr sz="1800" b="1" dirty="0">
              <a:latin typeface="Roboto Condensed"/>
              <a:ea typeface="Roboto Condensed"/>
              <a:cs typeface="Roboto Condensed"/>
              <a:sym typeface="Roboto Condensed"/>
            </a:endParaRPr>
          </a:p>
          <a:p>
            <a:pPr marL="457200" lvl="0" indent="0" algn="just" rtl="0">
              <a:lnSpc>
                <a:spcPct val="100000"/>
              </a:lnSpc>
              <a:spcBef>
                <a:spcPts val="600"/>
              </a:spcBef>
              <a:spcAft>
                <a:spcPts val="0"/>
              </a:spcAft>
              <a:buNone/>
            </a:pPr>
            <a:endParaRPr sz="700" b="1" dirty="0">
              <a:latin typeface="Roboto Condensed"/>
              <a:ea typeface="Roboto Condensed"/>
              <a:cs typeface="Roboto Condensed"/>
              <a:sym typeface="Roboto Condensed"/>
            </a:endParaRPr>
          </a:p>
          <a:p>
            <a:pPr marL="457200" lvl="0" indent="-317500" algn="just" rtl="0">
              <a:lnSpc>
                <a:spcPct val="100000"/>
              </a:lnSpc>
              <a:spcBef>
                <a:spcPts val="600"/>
              </a:spcBef>
              <a:spcAft>
                <a:spcPts val="0"/>
              </a:spcAft>
              <a:buSzPts val="1400"/>
              <a:buFont typeface="Roboto Condensed"/>
              <a:buChar char="➢"/>
            </a:pPr>
            <a:r>
              <a:rPr lang="en" sz="1400" dirty="0">
                <a:latin typeface="Roboto Condensed"/>
                <a:ea typeface="Roboto Condensed"/>
                <a:cs typeface="Roboto Condensed"/>
                <a:sym typeface="Roboto Condensed"/>
              </a:rPr>
              <a:t>Prevent disease on plants for Farmers.</a:t>
            </a:r>
            <a:endParaRPr sz="1400" dirty="0">
              <a:latin typeface="Roboto Condensed"/>
              <a:ea typeface="Roboto Condensed"/>
              <a:cs typeface="Roboto Condensed"/>
              <a:sym typeface="Roboto Condensed"/>
            </a:endParaRPr>
          </a:p>
          <a:p>
            <a:pPr marL="457200" lvl="0" indent="-317500" algn="just" rtl="0">
              <a:lnSpc>
                <a:spcPct val="100000"/>
              </a:lnSpc>
              <a:spcBef>
                <a:spcPts val="0"/>
              </a:spcBef>
              <a:spcAft>
                <a:spcPts val="0"/>
              </a:spcAft>
              <a:buSzPts val="1400"/>
              <a:buFont typeface="Roboto Condensed"/>
              <a:buChar char="➢"/>
            </a:pPr>
            <a:r>
              <a:rPr lang="en" sz="1400" dirty="0">
                <a:latin typeface="Roboto Condensed"/>
                <a:ea typeface="Roboto Condensed"/>
                <a:cs typeface="Roboto Condensed"/>
                <a:sym typeface="Roboto Condensed"/>
              </a:rPr>
              <a:t>Help out the pesticide company in predicting the new pesticide solutions.</a:t>
            </a:r>
            <a:endParaRPr sz="1400" dirty="0">
              <a:latin typeface="Roboto Condensed"/>
              <a:ea typeface="Roboto Condensed"/>
              <a:cs typeface="Roboto Condensed"/>
              <a:sym typeface="Roboto Condensed"/>
            </a:endParaRPr>
          </a:p>
        </p:txBody>
      </p:sp>
      <p:sp>
        <p:nvSpPr>
          <p:cNvPr id="215" name="Google Shape;215;p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6</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Project Requirement </a:t>
            </a:r>
            <a:endParaRPr/>
          </a:p>
        </p:txBody>
      </p:sp>
      <p:sp>
        <p:nvSpPr>
          <p:cNvPr id="221" name="Google Shape;221;p7"/>
          <p:cNvSpPr txBox="1">
            <a:spLocks noGrp="1"/>
          </p:cNvSpPr>
          <p:nvPr>
            <p:ph type="body" idx="1"/>
          </p:nvPr>
        </p:nvSpPr>
        <p:spPr>
          <a:xfrm>
            <a:off x="814275" y="1538000"/>
            <a:ext cx="7563900" cy="33444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600"/>
              </a:spcBef>
              <a:spcAft>
                <a:spcPts val="0"/>
              </a:spcAft>
              <a:buSzPts val="2000"/>
              <a:buNone/>
            </a:pPr>
            <a:r>
              <a:rPr lang="en" b="1">
                <a:latin typeface="Roboto Condensed"/>
                <a:ea typeface="Roboto Condensed"/>
                <a:cs typeface="Roboto Condensed"/>
                <a:sym typeface="Roboto Condensed"/>
              </a:rPr>
              <a:t>Software Used</a:t>
            </a:r>
            <a:r>
              <a:rPr lang="en"/>
              <a:t>: </a:t>
            </a:r>
            <a:endParaRPr/>
          </a:p>
          <a:p>
            <a:pPr marL="457200" lvl="0" indent="0" algn="l" rtl="0">
              <a:lnSpc>
                <a:spcPct val="100000"/>
              </a:lnSpc>
              <a:spcBef>
                <a:spcPts val="1000"/>
              </a:spcBef>
              <a:spcAft>
                <a:spcPts val="0"/>
              </a:spcAft>
              <a:buSzPts val="2000"/>
              <a:buNone/>
            </a:pPr>
            <a:r>
              <a:rPr lang="en" sz="1500">
                <a:latin typeface="Roboto Condensed"/>
                <a:ea typeface="Roboto Condensed"/>
                <a:cs typeface="Roboto Condensed"/>
                <a:sym typeface="Roboto Condensed"/>
              </a:rPr>
              <a:t>a) Model Building :TensorFlow and CNN.</a:t>
            </a:r>
            <a:endParaRPr sz="1500">
              <a:latin typeface="Roboto Condensed"/>
              <a:ea typeface="Roboto Condensed"/>
              <a:cs typeface="Roboto Condensed"/>
              <a:sym typeface="Roboto Condensed"/>
            </a:endParaRPr>
          </a:p>
          <a:p>
            <a:pPr marL="457200" lvl="0" indent="0" algn="l" rtl="0">
              <a:lnSpc>
                <a:spcPct val="100000"/>
              </a:lnSpc>
              <a:spcBef>
                <a:spcPts val="1000"/>
              </a:spcBef>
              <a:spcAft>
                <a:spcPts val="0"/>
              </a:spcAft>
              <a:buSzPts val="2000"/>
              <a:buNone/>
            </a:pPr>
            <a:r>
              <a:rPr lang="en" sz="1500">
                <a:latin typeface="Roboto Condensed"/>
                <a:ea typeface="Roboto Condensed"/>
                <a:cs typeface="Roboto Condensed"/>
                <a:sym typeface="Roboto Condensed"/>
              </a:rPr>
              <a:t>b) Backend : tf serving.</a:t>
            </a:r>
            <a:endParaRPr sz="1500">
              <a:latin typeface="Roboto Condensed"/>
              <a:ea typeface="Roboto Condensed"/>
              <a:cs typeface="Roboto Condensed"/>
              <a:sym typeface="Roboto Condensed"/>
            </a:endParaRPr>
          </a:p>
          <a:p>
            <a:pPr marL="457200" lvl="0" indent="0" algn="l" rtl="0">
              <a:lnSpc>
                <a:spcPct val="100000"/>
              </a:lnSpc>
              <a:spcBef>
                <a:spcPts val="1000"/>
              </a:spcBef>
              <a:spcAft>
                <a:spcPts val="0"/>
              </a:spcAft>
              <a:buSzPts val="2000"/>
              <a:buNone/>
            </a:pPr>
            <a:r>
              <a:rPr lang="en" sz="1500">
                <a:latin typeface="Roboto Condensed"/>
                <a:ea typeface="Roboto Condensed"/>
                <a:cs typeface="Roboto Condensed"/>
                <a:sym typeface="Roboto Condensed"/>
              </a:rPr>
              <a:t>c) Frontend: React JS .</a:t>
            </a:r>
            <a:endParaRPr sz="1500">
              <a:latin typeface="Roboto Condensed"/>
              <a:ea typeface="Roboto Condensed"/>
              <a:cs typeface="Roboto Condensed"/>
              <a:sym typeface="Roboto Condensed"/>
            </a:endParaRPr>
          </a:p>
          <a:p>
            <a:pPr marL="457200" lvl="0" indent="0" algn="l" rtl="0">
              <a:lnSpc>
                <a:spcPct val="100000"/>
              </a:lnSpc>
              <a:spcBef>
                <a:spcPts val="1000"/>
              </a:spcBef>
              <a:spcAft>
                <a:spcPts val="0"/>
              </a:spcAft>
              <a:buSzPts val="2000"/>
              <a:buNone/>
            </a:pPr>
            <a:r>
              <a:rPr lang="en" sz="1800" b="1">
                <a:latin typeface="Roboto Condensed"/>
                <a:ea typeface="Roboto Condensed"/>
                <a:cs typeface="Roboto Condensed"/>
                <a:sym typeface="Roboto Condensed"/>
              </a:rPr>
              <a:t>Hardware</a:t>
            </a:r>
            <a:r>
              <a:rPr lang="en" sz="1500"/>
              <a:t>: </a:t>
            </a:r>
            <a:r>
              <a:rPr lang="en" sz="1500">
                <a:latin typeface="Roboto Condensed"/>
                <a:ea typeface="Roboto Condensed"/>
                <a:cs typeface="Roboto Condensed"/>
                <a:sym typeface="Roboto Condensed"/>
              </a:rPr>
              <a:t>Windows OS</a:t>
            </a:r>
            <a:endParaRPr sz="1500">
              <a:latin typeface="Roboto Condensed"/>
              <a:ea typeface="Roboto Condensed"/>
              <a:cs typeface="Roboto Condensed"/>
              <a:sym typeface="Roboto Condensed"/>
            </a:endParaRPr>
          </a:p>
          <a:p>
            <a:pPr marL="457200" lvl="0" indent="0" algn="l" rtl="0">
              <a:lnSpc>
                <a:spcPct val="100000"/>
              </a:lnSpc>
              <a:spcBef>
                <a:spcPts val="1000"/>
              </a:spcBef>
              <a:spcAft>
                <a:spcPts val="0"/>
              </a:spcAft>
              <a:buSzPts val="2000"/>
              <a:buNone/>
            </a:pPr>
            <a:r>
              <a:rPr lang="en" sz="1800" b="1">
                <a:latin typeface="Roboto Condensed"/>
                <a:ea typeface="Roboto Condensed"/>
                <a:cs typeface="Roboto Condensed"/>
                <a:sym typeface="Roboto Condensed"/>
              </a:rPr>
              <a:t>Ram</a:t>
            </a:r>
            <a:r>
              <a:rPr lang="en" sz="1500"/>
              <a:t>: </a:t>
            </a:r>
            <a:r>
              <a:rPr lang="en" sz="1500">
                <a:latin typeface="Roboto Condensed"/>
                <a:ea typeface="Roboto Condensed"/>
                <a:cs typeface="Roboto Condensed"/>
                <a:sym typeface="Roboto Condensed"/>
              </a:rPr>
              <a:t>4GB</a:t>
            </a:r>
            <a:endParaRPr sz="1500">
              <a:latin typeface="Roboto Condensed"/>
              <a:ea typeface="Roboto Condensed"/>
              <a:cs typeface="Roboto Condensed"/>
              <a:sym typeface="Roboto Condensed"/>
            </a:endParaRPr>
          </a:p>
          <a:p>
            <a:pPr marL="457200" lvl="0" indent="0" algn="l" rtl="0">
              <a:lnSpc>
                <a:spcPct val="100000"/>
              </a:lnSpc>
              <a:spcBef>
                <a:spcPts val="1000"/>
              </a:spcBef>
              <a:spcAft>
                <a:spcPts val="0"/>
              </a:spcAft>
              <a:buSzPts val="2000"/>
              <a:buNone/>
            </a:pPr>
            <a:r>
              <a:rPr lang="en" sz="1700" b="1">
                <a:latin typeface="Roboto Condensed"/>
                <a:ea typeface="Roboto Condensed"/>
                <a:cs typeface="Roboto Condensed"/>
                <a:sym typeface="Roboto Condensed"/>
              </a:rPr>
              <a:t>CPU</a:t>
            </a:r>
            <a:r>
              <a:rPr lang="en" sz="1500">
                <a:latin typeface="Roboto Condensed"/>
                <a:ea typeface="Roboto Condensed"/>
                <a:cs typeface="Roboto Condensed"/>
                <a:sym typeface="Roboto Condensed"/>
              </a:rPr>
              <a:t>: i5</a:t>
            </a:r>
            <a:endParaRPr sz="1500">
              <a:latin typeface="Roboto Condensed"/>
              <a:ea typeface="Roboto Condensed"/>
              <a:cs typeface="Roboto Condensed"/>
              <a:sym typeface="Roboto Condensed"/>
            </a:endParaRPr>
          </a:p>
          <a:p>
            <a:pPr marL="457200" lvl="0" indent="0" algn="l" rtl="0">
              <a:lnSpc>
                <a:spcPct val="100000"/>
              </a:lnSpc>
              <a:spcBef>
                <a:spcPts val="1000"/>
              </a:spcBef>
              <a:spcAft>
                <a:spcPts val="0"/>
              </a:spcAft>
              <a:buSzPts val="2000"/>
              <a:buNone/>
            </a:pPr>
            <a:endParaRPr>
              <a:latin typeface="Roboto Condensed"/>
              <a:ea typeface="Roboto Condensed"/>
              <a:cs typeface="Roboto Condensed"/>
              <a:sym typeface="Roboto Condensed"/>
            </a:endParaRPr>
          </a:p>
          <a:p>
            <a:pPr marL="457200" lvl="0" indent="0" algn="l" rtl="0">
              <a:lnSpc>
                <a:spcPct val="100000"/>
              </a:lnSpc>
              <a:spcBef>
                <a:spcPts val="1000"/>
              </a:spcBef>
              <a:spcAft>
                <a:spcPts val="0"/>
              </a:spcAft>
              <a:buSzPts val="2000"/>
              <a:buNone/>
            </a:pPr>
            <a:endParaRPr/>
          </a:p>
          <a:p>
            <a:pPr marL="457200" lvl="0" indent="0" algn="l" rtl="0">
              <a:lnSpc>
                <a:spcPct val="100000"/>
              </a:lnSpc>
              <a:spcBef>
                <a:spcPts val="1000"/>
              </a:spcBef>
              <a:spcAft>
                <a:spcPts val="1000"/>
              </a:spcAft>
              <a:buSzPts val="2000"/>
              <a:buNone/>
            </a:pPr>
            <a:endParaRPr/>
          </a:p>
        </p:txBody>
      </p:sp>
      <p:sp>
        <p:nvSpPr>
          <p:cNvPr id="222" name="Google Shape;222;p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7</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6"/>
        <p:cNvGrpSpPr/>
        <p:nvPr/>
      </p:nvGrpSpPr>
      <p:grpSpPr>
        <a:xfrm>
          <a:off x="0" y="0"/>
          <a:ext cx="0" cy="0"/>
          <a:chOff x="0" y="0"/>
          <a:chExt cx="0" cy="0"/>
        </a:xfrm>
      </p:grpSpPr>
      <p:sp>
        <p:nvSpPr>
          <p:cNvPr id="227" name="Google Shape;227;p3"/>
          <p:cNvSpPr txBox="1">
            <a:spLocks noGrp="1"/>
          </p:cNvSpPr>
          <p:nvPr>
            <p:ph type="title" idx="4294967295"/>
          </p:nvPr>
        </p:nvSpPr>
        <p:spPr>
          <a:xfrm>
            <a:off x="2128800" y="0"/>
            <a:ext cx="4754100" cy="1380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sz="6000">
                <a:solidFill>
                  <a:schemeClr val="accent5"/>
                </a:solidFill>
              </a:rPr>
              <a:t>Project Idea</a:t>
            </a:r>
            <a:endParaRPr b="0"/>
          </a:p>
          <a:p>
            <a:pPr marL="0" lvl="0" indent="0" algn="ctr" rtl="0">
              <a:lnSpc>
                <a:spcPct val="100000"/>
              </a:lnSpc>
              <a:spcBef>
                <a:spcPts val="0"/>
              </a:spcBef>
              <a:spcAft>
                <a:spcPts val="0"/>
              </a:spcAft>
              <a:buSzPts val="2000"/>
              <a:buNone/>
            </a:pPr>
            <a:endParaRPr/>
          </a:p>
        </p:txBody>
      </p:sp>
      <p:sp>
        <p:nvSpPr>
          <p:cNvPr id="228" name="Google Shape;228;p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8</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
          <p:cNvSpPr txBox="1">
            <a:spLocks noGrp="1"/>
          </p:cNvSpPr>
          <p:nvPr>
            <p:ph type="ctrTitle" idx="4294967295"/>
          </p:nvPr>
        </p:nvSpPr>
        <p:spPr>
          <a:xfrm>
            <a:off x="1204825" y="110500"/>
            <a:ext cx="6593700" cy="1133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6000" b="1" i="0" u="none" strike="noStrike" cap="none">
                <a:solidFill>
                  <a:schemeClr val="accent5"/>
                </a:solidFill>
                <a:latin typeface="Roboto Condensed"/>
                <a:ea typeface="Roboto Condensed"/>
                <a:cs typeface="Roboto Condensed"/>
                <a:sym typeface="Roboto Condensed"/>
              </a:rPr>
              <a:t>Project Idea</a:t>
            </a:r>
            <a:endParaRPr sz="6000" b="1" i="0" u="none" strike="noStrike" cap="none">
              <a:solidFill>
                <a:schemeClr val="accent5"/>
              </a:solidFill>
              <a:latin typeface="Roboto Condensed"/>
              <a:ea typeface="Roboto Condensed"/>
              <a:cs typeface="Roboto Condensed"/>
              <a:sym typeface="Roboto Condensed"/>
            </a:endParaRPr>
          </a:p>
        </p:txBody>
      </p:sp>
      <p:sp>
        <p:nvSpPr>
          <p:cNvPr id="234" name="Google Shape;234;p4"/>
          <p:cNvSpPr txBox="1">
            <a:spLocks noGrp="1"/>
          </p:cNvSpPr>
          <p:nvPr>
            <p:ph type="subTitle" idx="4294967295"/>
          </p:nvPr>
        </p:nvSpPr>
        <p:spPr>
          <a:xfrm>
            <a:off x="0" y="2600100"/>
            <a:ext cx="6593700" cy="615600"/>
          </a:xfrm>
          <a:prstGeom prst="rect">
            <a:avLst/>
          </a:prstGeom>
          <a:noFill/>
          <a:ln>
            <a:noFill/>
          </a:ln>
        </p:spPr>
        <p:txBody>
          <a:bodyPr spcFirstLastPara="1" wrap="square" lIns="91425" tIns="91425" rIns="91425" bIns="91425" anchor="ctr" anchorCtr="0">
            <a:spAutoFit/>
          </a:bodyPr>
          <a:lstStyle/>
          <a:p>
            <a:pPr marL="0" marR="0" lvl="0" indent="0" algn="just" rtl="0">
              <a:lnSpc>
                <a:spcPct val="100000"/>
              </a:lnSpc>
              <a:spcBef>
                <a:spcPts val="0"/>
              </a:spcBef>
              <a:spcAft>
                <a:spcPts val="0"/>
              </a:spcAft>
              <a:buClr>
                <a:schemeClr val="dk1"/>
              </a:buClr>
              <a:buSzPts val="1100"/>
              <a:buFont typeface="Arial"/>
              <a:buNone/>
            </a:pPr>
            <a:r>
              <a:rPr lang="en" sz="1400" b="1" i="0" u="none" strike="noStrike" cap="none">
                <a:solidFill>
                  <a:schemeClr val="dk1"/>
                </a:solidFill>
                <a:latin typeface="Roboto Condensed Light"/>
                <a:ea typeface="Roboto Condensed Light"/>
                <a:cs typeface="Roboto Condensed Light"/>
                <a:sym typeface="Roboto Condensed Light"/>
              </a:rPr>
              <a:t>A mobile/web application which will help user to detect and find the solution for a particular vegetable disease.</a:t>
            </a:r>
            <a:endParaRPr sz="1400" b="1" i="0" u="none" strike="noStrike" cap="none">
              <a:solidFill>
                <a:schemeClr val="dk1"/>
              </a:solidFill>
              <a:latin typeface="Roboto Condensed Light"/>
              <a:ea typeface="Roboto Condensed Light"/>
              <a:cs typeface="Roboto Condensed Light"/>
              <a:sym typeface="Roboto Condensed Light"/>
            </a:endParaRPr>
          </a:p>
        </p:txBody>
      </p:sp>
      <p:pic>
        <p:nvPicPr>
          <p:cNvPr id="235" name="Google Shape;235;p4" descr="10.jpg"/>
          <p:cNvPicPr preferRelativeResize="0"/>
          <p:nvPr/>
        </p:nvPicPr>
        <p:blipFill rotWithShape="1">
          <a:blip r:embed="rId3">
            <a:alphaModFix/>
          </a:blip>
          <a:srcRect l="15648" r="28102"/>
          <a:stretch/>
        </p:blipFill>
        <p:spPr>
          <a:xfrm>
            <a:off x="6723625" y="110500"/>
            <a:ext cx="2065500" cy="2065500"/>
          </a:xfrm>
          <a:prstGeom prst="diamond">
            <a:avLst/>
          </a:prstGeom>
          <a:noFill/>
          <a:ln w="38100" cap="flat" cmpd="sng">
            <a:solidFill>
              <a:srgbClr val="3F5378"/>
            </a:solidFill>
            <a:prstDash val="solid"/>
            <a:miter lim="8000"/>
            <a:headEnd type="none" w="sm" len="sm"/>
            <a:tailEnd type="none" w="sm" len="sm"/>
          </a:ln>
        </p:spPr>
      </p:pic>
      <p:sp>
        <p:nvSpPr>
          <p:cNvPr id="236" name="Google Shape;236;p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9</a:t>
            </a:fld>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629</Words>
  <Application>Microsoft Office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 Condensed Light</vt:lpstr>
      <vt:lpstr>Arvo</vt:lpstr>
      <vt:lpstr>Times New Roman</vt:lpstr>
      <vt:lpstr>Arial</vt:lpstr>
      <vt:lpstr>Roboto Condensed</vt:lpstr>
      <vt:lpstr>Arial Rounded</vt:lpstr>
      <vt:lpstr>Salerio template</vt:lpstr>
      <vt:lpstr>PowerPoint Presentation</vt:lpstr>
      <vt:lpstr>PowerPoint Presentation</vt:lpstr>
      <vt:lpstr>ABSTRACT</vt:lpstr>
      <vt:lpstr>Problem Statement</vt:lpstr>
      <vt:lpstr>Motivation</vt:lpstr>
      <vt:lpstr>Objective and Scope</vt:lpstr>
      <vt:lpstr>Project Requirement </vt:lpstr>
      <vt:lpstr>Project Idea </vt:lpstr>
      <vt:lpstr>Project Idea</vt:lpstr>
      <vt:lpstr>Project Category</vt:lpstr>
      <vt:lpstr>Project Module Division </vt:lpstr>
      <vt:lpstr>Models for Training and Testing</vt:lpstr>
      <vt:lpstr>Stakeholder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prakhar jain</dc:creator>
  <cp:lastModifiedBy>prakhar jain</cp:lastModifiedBy>
  <cp:revision>3</cp:revision>
  <dcterms:modified xsi:type="dcterms:W3CDTF">2022-12-05T15:14:22Z</dcterms:modified>
</cp:coreProperties>
</file>