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567"/>
    <p:restoredTop sz="94643"/>
  </p:normalViewPr>
  <p:slideViewPr>
    <p:cSldViewPr snapToGrid="0" snapToObjects="1" showGuides="1">
      <p:cViewPr varScale="1">
        <p:scale>
          <a:sx n="87" d="100"/>
          <a:sy n="87" d="100"/>
        </p:scale>
        <p:origin x="208" y="8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82493-116E-7942-849E-0CE1C09609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A89D42-10F4-9841-A10F-4135715A89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F6B88A-96AA-F44B-90C4-E04BA0276810}"/>
              </a:ext>
            </a:extLst>
          </p:cNvPr>
          <p:cNvSpPr>
            <a:spLocks noGrp="1"/>
          </p:cNvSpPr>
          <p:nvPr>
            <p:ph type="dt" sz="half" idx="10"/>
          </p:nvPr>
        </p:nvSpPr>
        <p:spPr/>
        <p:txBody>
          <a:bodyPr/>
          <a:lstStyle/>
          <a:p>
            <a:fld id="{24D83FC1-9141-E546-AF9A-14E4E0FE9377}" type="datetimeFigureOut">
              <a:rPr lang="en-US" smtClean="0"/>
              <a:t>3/25/19</a:t>
            </a:fld>
            <a:endParaRPr lang="en-US"/>
          </a:p>
        </p:txBody>
      </p:sp>
      <p:sp>
        <p:nvSpPr>
          <p:cNvPr id="5" name="Footer Placeholder 4">
            <a:extLst>
              <a:ext uri="{FF2B5EF4-FFF2-40B4-BE49-F238E27FC236}">
                <a16:creationId xmlns:a16="http://schemas.microsoft.com/office/drawing/2014/main" id="{37B7700E-AB68-2642-AE0C-1B0012D10E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05097-22A9-2849-82CA-C905EF4F8246}"/>
              </a:ext>
            </a:extLst>
          </p:cNvPr>
          <p:cNvSpPr>
            <a:spLocks noGrp="1"/>
          </p:cNvSpPr>
          <p:nvPr>
            <p:ph type="sldNum" sz="quarter" idx="12"/>
          </p:nvPr>
        </p:nvSpPr>
        <p:spPr/>
        <p:txBody>
          <a:bodyPr/>
          <a:lstStyle/>
          <a:p>
            <a:fld id="{1432D96B-6F2E-664C-B995-F3DB49B77D89}" type="slidenum">
              <a:rPr lang="en-US" smtClean="0"/>
              <a:t>‹#›</a:t>
            </a:fld>
            <a:endParaRPr lang="en-US"/>
          </a:p>
        </p:txBody>
      </p:sp>
    </p:spTree>
    <p:extLst>
      <p:ext uri="{BB962C8B-B14F-4D97-AF65-F5344CB8AC3E}">
        <p14:creationId xmlns:p14="http://schemas.microsoft.com/office/powerpoint/2010/main" val="1845929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1D672-5EC3-8D4E-ADEF-8D02EEBB6E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DD755A-6120-1747-B883-AEF8450C84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57C96-BF10-9641-B160-EC138E51C178}"/>
              </a:ext>
            </a:extLst>
          </p:cNvPr>
          <p:cNvSpPr>
            <a:spLocks noGrp="1"/>
          </p:cNvSpPr>
          <p:nvPr>
            <p:ph type="dt" sz="half" idx="10"/>
          </p:nvPr>
        </p:nvSpPr>
        <p:spPr/>
        <p:txBody>
          <a:bodyPr/>
          <a:lstStyle/>
          <a:p>
            <a:fld id="{24D83FC1-9141-E546-AF9A-14E4E0FE9377}" type="datetimeFigureOut">
              <a:rPr lang="en-US" smtClean="0"/>
              <a:t>3/25/19</a:t>
            </a:fld>
            <a:endParaRPr lang="en-US"/>
          </a:p>
        </p:txBody>
      </p:sp>
      <p:sp>
        <p:nvSpPr>
          <p:cNvPr id="5" name="Footer Placeholder 4">
            <a:extLst>
              <a:ext uri="{FF2B5EF4-FFF2-40B4-BE49-F238E27FC236}">
                <a16:creationId xmlns:a16="http://schemas.microsoft.com/office/drawing/2014/main" id="{B86605F3-4040-1741-87EA-E2614A60B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672FB-F892-1E46-B227-B16A8D87F0DD}"/>
              </a:ext>
            </a:extLst>
          </p:cNvPr>
          <p:cNvSpPr>
            <a:spLocks noGrp="1"/>
          </p:cNvSpPr>
          <p:nvPr>
            <p:ph type="sldNum" sz="quarter" idx="12"/>
          </p:nvPr>
        </p:nvSpPr>
        <p:spPr/>
        <p:txBody>
          <a:bodyPr/>
          <a:lstStyle/>
          <a:p>
            <a:fld id="{1432D96B-6F2E-664C-B995-F3DB49B77D89}" type="slidenum">
              <a:rPr lang="en-US" smtClean="0"/>
              <a:t>‹#›</a:t>
            </a:fld>
            <a:endParaRPr lang="en-US"/>
          </a:p>
        </p:txBody>
      </p:sp>
    </p:spTree>
    <p:extLst>
      <p:ext uri="{BB962C8B-B14F-4D97-AF65-F5344CB8AC3E}">
        <p14:creationId xmlns:p14="http://schemas.microsoft.com/office/powerpoint/2010/main" val="3357449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B9C89F-547B-C144-B399-88928E9257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043E24-A9BD-8D4A-A077-373E3C7C4D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695B4-BB2D-0A4A-B655-7E17026CFF75}"/>
              </a:ext>
            </a:extLst>
          </p:cNvPr>
          <p:cNvSpPr>
            <a:spLocks noGrp="1"/>
          </p:cNvSpPr>
          <p:nvPr>
            <p:ph type="dt" sz="half" idx="10"/>
          </p:nvPr>
        </p:nvSpPr>
        <p:spPr/>
        <p:txBody>
          <a:bodyPr/>
          <a:lstStyle/>
          <a:p>
            <a:fld id="{24D83FC1-9141-E546-AF9A-14E4E0FE9377}" type="datetimeFigureOut">
              <a:rPr lang="en-US" smtClean="0"/>
              <a:t>3/25/19</a:t>
            </a:fld>
            <a:endParaRPr lang="en-US"/>
          </a:p>
        </p:txBody>
      </p:sp>
      <p:sp>
        <p:nvSpPr>
          <p:cNvPr id="5" name="Footer Placeholder 4">
            <a:extLst>
              <a:ext uri="{FF2B5EF4-FFF2-40B4-BE49-F238E27FC236}">
                <a16:creationId xmlns:a16="http://schemas.microsoft.com/office/drawing/2014/main" id="{0B83BBCF-C9D6-B945-B432-95F199713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32D32-77CB-DF46-A565-3F392B7CDD67}"/>
              </a:ext>
            </a:extLst>
          </p:cNvPr>
          <p:cNvSpPr>
            <a:spLocks noGrp="1"/>
          </p:cNvSpPr>
          <p:nvPr>
            <p:ph type="sldNum" sz="quarter" idx="12"/>
          </p:nvPr>
        </p:nvSpPr>
        <p:spPr/>
        <p:txBody>
          <a:bodyPr/>
          <a:lstStyle/>
          <a:p>
            <a:fld id="{1432D96B-6F2E-664C-B995-F3DB49B77D89}" type="slidenum">
              <a:rPr lang="en-US" smtClean="0"/>
              <a:t>‹#›</a:t>
            </a:fld>
            <a:endParaRPr lang="en-US"/>
          </a:p>
        </p:txBody>
      </p:sp>
    </p:spTree>
    <p:extLst>
      <p:ext uri="{BB962C8B-B14F-4D97-AF65-F5344CB8AC3E}">
        <p14:creationId xmlns:p14="http://schemas.microsoft.com/office/powerpoint/2010/main" val="447944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F19B-669D-DF41-9D1B-F8DA751FE5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13F7F3-7003-734F-B701-0EE5C2CC79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3A5AA-973F-D442-A6BA-A3DECFF5DEDE}"/>
              </a:ext>
            </a:extLst>
          </p:cNvPr>
          <p:cNvSpPr>
            <a:spLocks noGrp="1"/>
          </p:cNvSpPr>
          <p:nvPr>
            <p:ph type="dt" sz="half" idx="10"/>
          </p:nvPr>
        </p:nvSpPr>
        <p:spPr/>
        <p:txBody>
          <a:bodyPr/>
          <a:lstStyle/>
          <a:p>
            <a:fld id="{24D83FC1-9141-E546-AF9A-14E4E0FE9377}" type="datetimeFigureOut">
              <a:rPr lang="en-US" smtClean="0"/>
              <a:t>3/25/19</a:t>
            </a:fld>
            <a:endParaRPr lang="en-US"/>
          </a:p>
        </p:txBody>
      </p:sp>
      <p:sp>
        <p:nvSpPr>
          <p:cNvPr id="5" name="Footer Placeholder 4">
            <a:extLst>
              <a:ext uri="{FF2B5EF4-FFF2-40B4-BE49-F238E27FC236}">
                <a16:creationId xmlns:a16="http://schemas.microsoft.com/office/drawing/2014/main" id="{B97EE852-56B3-5D45-AB3E-1521582C7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A10D8-4EA7-CE44-974F-DEF5E8B216D0}"/>
              </a:ext>
            </a:extLst>
          </p:cNvPr>
          <p:cNvSpPr>
            <a:spLocks noGrp="1"/>
          </p:cNvSpPr>
          <p:nvPr>
            <p:ph type="sldNum" sz="quarter" idx="12"/>
          </p:nvPr>
        </p:nvSpPr>
        <p:spPr/>
        <p:txBody>
          <a:bodyPr/>
          <a:lstStyle/>
          <a:p>
            <a:fld id="{1432D96B-6F2E-664C-B995-F3DB49B77D89}" type="slidenum">
              <a:rPr lang="en-US" smtClean="0"/>
              <a:t>‹#›</a:t>
            </a:fld>
            <a:endParaRPr lang="en-US"/>
          </a:p>
        </p:txBody>
      </p:sp>
    </p:spTree>
    <p:extLst>
      <p:ext uri="{BB962C8B-B14F-4D97-AF65-F5344CB8AC3E}">
        <p14:creationId xmlns:p14="http://schemas.microsoft.com/office/powerpoint/2010/main" val="3088594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E88E-D4C3-0541-A610-619310AC07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D52F58-CC81-D44E-AC82-EE808CA4D4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4AE8F6-DD25-3E4C-B410-DA24EC04D2C7}"/>
              </a:ext>
            </a:extLst>
          </p:cNvPr>
          <p:cNvSpPr>
            <a:spLocks noGrp="1"/>
          </p:cNvSpPr>
          <p:nvPr>
            <p:ph type="dt" sz="half" idx="10"/>
          </p:nvPr>
        </p:nvSpPr>
        <p:spPr/>
        <p:txBody>
          <a:bodyPr/>
          <a:lstStyle/>
          <a:p>
            <a:fld id="{24D83FC1-9141-E546-AF9A-14E4E0FE9377}" type="datetimeFigureOut">
              <a:rPr lang="en-US" smtClean="0"/>
              <a:t>3/25/19</a:t>
            </a:fld>
            <a:endParaRPr lang="en-US"/>
          </a:p>
        </p:txBody>
      </p:sp>
      <p:sp>
        <p:nvSpPr>
          <p:cNvPr id="5" name="Footer Placeholder 4">
            <a:extLst>
              <a:ext uri="{FF2B5EF4-FFF2-40B4-BE49-F238E27FC236}">
                <a16:creationId xmlns:a16="http://schemas.microsoft.com/office/drawing/2014/main" id="{B92AA574-BA2F-A64F-9C8C-CC2494B44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A678C-010C-B949-BC8D-202364C8CF6B}"/>
              </a:ext>
            </a:extLst>
          </p:cNvPr>
          <p:cNvSpPr>
            <a:spLocks noGrp="1"/>
          </p:cNvSpPr>
          <p:nvPr>
            <p:ph type="sldNum" sz="quarter" idx="12"/>
          </p:nvPr>
        </p:nvSpPr>
        <p:spPr/>
        <p:txBody>
          <a:bodyPr/>
          <a:lstStyle/>
          <a:p>
            <a:fld id="{1432D96B-6F2E-664C-B995-F3DB49B77D89}" type="slidenum">
              <a:rPr lang="en-US" smtClean="0"/>
              <a:t>‹#›</a:t>
            </a:fld>
            <a:endParaRPr lang="en-US"/>
          </a:p>
        </p:txBody>
      </p:sp>
    </p:spTree>
    <p:extLst>
      <p:ext uri="{BB962C8B-B14F-4D97-AF65-F5344CB8AC3E}">
        <p14:creationId xmlns:p14="http://schemas.microsoft.com/office/powerpoint/2010/main" val="261067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57583-8D7B-A948-8C40-F7A0FB8DE8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982E0A-7D54-6541-AD30-BD709BD3CB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688216-0EDE-9A40-A8D8-D786C1B101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655DEB-00B0-1D4D-8045-C176A94F821D}"/>
              </a:ext>
            </a:extLst>
          </p:cNvPr>
          <p:cNvSpPr>
            <a:spLocks noGrp="1"/>
          </p:cNvSpPr>
          <p:nvPr>
            <p:ph type="dt" sz="half" idx="10"/>
          </p:nvPr>
        </p:nvSpPr>
        <p:spPr/>
        <p:txBody>
          <a:bodyPr/>
          <a:lstStyle/>
          <a:p>
            <a:fld id="{24D83FC1-9141-E546-AF9A-14E4E0FE9377}" type="datetimeFigureOut">
              <a:rPr lang="en-US" smtClean="0"/>
              <a:t>3/25/19</a:t>
            </a:fld>
            <a:endParaRPr lang="en-US"/>
          </a:p>
        </p:txBody>
      </p:sp>
      <p:sp>
        <p:nvSpPr>
          <p:cNvPr id="6" name="Footer Placeholder 5">
            <a:extLst>
              <a:ext uri="{FF2B5EF4-FFF2-40B4-BE49-F238E27FC236}">
                <a16:creationId xmlns:a16="http://schemas.microsoft.com/office/drawing/2014/main" id="{24DB5F0C-8A9F-5F4E-81AB-D6102287B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ED3E2-3F2C-F848-AC8C-8BCD119DC7DF}"/>
              </a:ext>
            </a:extLst>
          </p:cNvPr>
          <p:cNvSpPr>
            <a:spLocks noGrp="1"/>
          </p:cNvSpPr>
          <p:nvPr>
            <p:ph type="sldNum" sz="quarter" idx="12"/>
          </p:nvPr>
        </p:nvSpPr>
        <p:spPr/>
        <p:txBody>
          <a:bodyPr/>
          <a:lstStyle/>
          <a:p>
            <a:fld id="{1432D96B-6F2E-664C-B995-F3DB49B77D89}" type="slidenum">
              <a:rPr lang="en-US" smtClean="0"/>
              <a:t>‹#›</a:t>
            </a:fld>
            <a:endParaRPr lang="en-US"/>
          </a:p>
        </p:txBody>
      </p:sp>
    </p:spTree>
    <p:extLst>
      <p:ext uri="{BB962C8B-B14F-4D97-AF65-F5344CB8AC3E}">
        <p14:creationId xmlns:p14="http://schemas.microsoft.com/office/powerpoint/2010/main" val="3749663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F62A5-3C69-234B-8E91-8F50949512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C90EEA-0F28-A24F-A213-31A20F14C0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1C7F17-39D5-DF47-B975-2623D75042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EAB0E6-16E9-9744-BBD6-F298B9DD74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31CCB4-4009-7249-B4FD-7369772397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6FEAB0-31A8-834C-83E4-AED62945C793}"/>
              </a:ext>
            </a:extLst>
          </p:cNvPr>
          <p:cNvSpPr>
            <a:spLocks noGrp="1"/>
          </p:cNvSpPr>
          <p:nvPr>
            <p:ph type="dt" sz="half" idx="10"/>
          </p:nvPr>
        </p:nvSpPr>
        <p:spPr/>
        <p:txBody>
          <a:bodyPr/>
          <a:lstStyle/>
          <a:p>
            <a:fld id="{24D83FC1-9141-E546-AF9A-14E4E0FE9377}" type="datetimeFigureOut">
              <a:rPr lang="en-US" smtClean="0"/>
              <a:t>3/25/19</a:t>
            </a:fld>
            <a:endParaRPr lang="en-US"/>
          </a:p>
        </p:txBody>
      </p:sp>
      <p:sp>
        <p:nvSpPr>
          <p:cNvPr id="8" name="Footer Placeholder 7">
            <a:extLst>
              <a:ext uri="{FF2B5EF4-FFF2-40B4-BE49-F238E27FC236}">
                <a16:creationId xmlns:a16="http://schemas.microsoft.com/office/drawing/2014/main" id="{EE12433D-9DD7-FC49-9FDD-1BA404C59E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83B8EF-ED4A-A74E-9710-4DBC62CF9FB2}"/>
              </a:ext>
            </a:extLst>
          </p:cNvPr>
          <p:cNvSpPr>
            <a:spLocks noGrp="1"/>
          </p:cNvSpPr>
          <p:nvPr>
            <p:ph type="sldNum" sz="quarter" idx="12"/>
          </p:nvPr>
        </p:nvSpPr>
        <p:spPr/>
        <p:txBody>
          <a:bodyPr/>
          <a:lstStyle/>
          <a:p>
            <a:fld id="{1432D96B-6F2E-664C-B995-F3DB49B77D89}" type="slidenum">
              <a:rPr lang="en-US" smtClean="0"/>
              <a:t>‹#›</a:t>
            </a:fld>
            <a:endParaRPr lang="en-US"/>
          </a:p>
        </p:txBody>
      </p:sp>
    </p:spTree>
    <p:extLst>
      <p:ext uri="{BB962C8B-B14F-4D97-AF65-F5344CB8AC3E}">
        <p14:creationId xmlns:p14="http://schemas.microsoft.com/office/powerpoint/2010/main" val="75135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1F0E-71FA-B542-8E0C-09FBE85A5E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05E473-47D1-FE4B-A82A-C3BEE83DFA0C}"/>
              </a:ext>
            </a:extLst>
          </p:cNvPr>
          <p:cNvSpPr>
            <a:spLocks noGrp="1"/>
          </p:cNvSpPr>
          <p:nvPr>
            <p:ph type="dt" sz="half" idx="10"/>
          </p:nvPr>
        </p:nvSpPr>
        <p:spPr/>
        <p:txBody>
          <a:bodyPr/>
          <a:lstStyle/>
          <a:p>
            <a:fld id="{24D83FC1-9141-E546-AF9A-14E4E0FE9377}" type="datetimeFigureOut">
              <a:rPr lang="en-US" smtClean="0"/>
              <a:t>3/25/19</a:t>
            </a:fld>
            <a:endParaRPr lang="en-US"/>
          </a:p>
        </p:txBody>
      </p:sp>
      <p:sp>
        <p:nvSpPr>
          <p:cNvPr id="4" name="Footer Placeholder 3">
            <a:extLst>
              <a:ext uri="{FF2B5EF4-FFF2-40B4-BE49-F238E27FC236}">
                <a16:creationId xmlns:a16="http://schemas.microsoft.com/office/drawing/2014/main" id="{7413CD81-7D4E-C14F-BDBC-8D14DF6EF9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C6C951-A30F-2846-93DD-14F0F9729611}"/>
              </a:ext>
            </a:extLst>
          </p:cNvPr>
          <p:cNvSpPr>
            <a:spLocks noGrp="1"/>
          </p:cNvSpPr>
          <p:nvPr>
            <p:ph type="sldNum" sz="quarter" idx="12"/>
          </p:nvPr>
        </p:nvSpPr>
        <p:spPr/>
        <p:txBody>
          <a:bodyPr/>
          <a:lstStyle/>
          <a:p>
            <a:fld id="{1432D96B-6F2E-664C-B995-F3DB49B77D89}" type="slidenum">
              <a:rPr lang="en-US" smtClean="0"/>
              <a:t>‹#›</a:t>
            </a:fld>
            <a:endParaRPr lang="en-US"/>
          </a:p>
        </p:txBody>
      </p:sp>
    </p:spTree>
    <p:extLst>
      <p:ext uri="{BB962C8B-B14F-4D97-AF65-F5344CB8AC3E}">
        <p14:creationId xmlns:p14="http://schemas.microsoft.com/office/powerpoint/2010/main" val="3610926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E367D3-9DE2-5642-81A4-46BA3CB31781}"/>
              </a:ext>
            </a:extLst>
          </p:cNvPr>
          <p:cNvSpPr>
            <a:spLocks noGrp="1"/>
          </p:cNvSpPr>
          <p:nvPr>
            <p:ph type="dt" sz="half" idx="10"/>
          </p:nvPr>
        </p:nvSpPr>
        <p:spPr/>
        <p:txBody>
          <a:bodyPr/>
          <a:lstStyle/>
          <a:p>
            <a:fld id="{24D83FC1-9141-E546-AF9A-14E4E0FE9377}" type="datetimeFigureOut">
              <a:rPr lang="en-US" smtClean="0"/>
              <a:t>3/25/19</a:t>
            </a:fld>
            <a:endParaRPr lang="en-US"/>
          </a:p>
        </p:txBody>
      </p:sp>
      <p:sp>
        <p:nvSpPr>
          <p:cNvPr id="3" name="Footer Placeholder 2">
            <a:extLst>
              <a:ext uri="{FF2B5EF4-FFF2-40B4-BE49-F238E27FC236}">
                <a16:creationId xmlns:a16="http://schemas.microsoft.com/office/drawing/2014/main" id="{1C0DA068-0589-3F4F-993A-C8EF587B5C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D14D3A-10A4-0646-B1E8-F2B5BBBA4FD8}"/>
              </a:ext>
            </a:extLst>
          </p:cNvPr>
          <p:cNvSpPr>
            <a:spLocks noGrp="1"/>
          </p:cNvSpPr>
          <p:nvPr>
            <p:ph type="sldNum" sz="quarter" idx="12"/>
          </p:nvPr>
        </p:nvSpPr>
        <p:spPr/>
        <p:txBody>
          <a:bodyPr/>
          <a:lstStyle/>
          <a:p>
            <a:fld id="{1432D96B-6F2E-664C-B995-F3DB49B77D89}" type="slidenum">
              <a:rPr lang="en-US" smtClean="0"/>
              <a:t>‹#›</a:t>
            </a:fld>
            <a:endParaRPr lang="en-US"/>
          </a:p>
        </p:txBody>
      </p:sp>
    </p:spTree>
    <p:extLst>
      <p:ext uri="{BB962C8B-B14F-4D97-AF65-F5344CB8AC3E}">
        <p14:creationId xmlns:p14="http://schemas.microsoft.com/office/powerpoint/2010/main" val="807885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70914-0637-B44F-9555-C4DB3595C4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B4F89F-961D-B84E-9DE7-6616943228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25852E-5AA5-674C-A735-FF4C79BB6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CBF07-7418-D947-9622-26159D756B39}"/>
              </a:ext>
            </a:extLst>
          </p:cNvPr>
          <p:cNvSpPr>
            <a:spLocks noGrp="1"/>
          </p:cNvSpPr>
          <p:nvPr>
            <p:ph type="dt" sz="half" idx="10"/>
          </p:nvPr>
        </p:nvSpPr>
        <p:spPr/>
        <p:txBody>
          <a:bodyPr/>
          <a:lstStyle/>
          <a:p>
            <a:fld id="{24D83FC1-9141-E546-AF9A-14E4E0FE9377}" type="datetimeFigureOut">
              <a:rPr lang="en-US" smtClean="0"/>
              <a:t>3/25/19</a:t>
            </a:fld>
            <a:endParaRPr lang="en-US"/>
          </a:p>
        </p:txBody>
      </p:sp>
      <p:sp>
        <p:nvSpPr>
          <p:cNvPr id="6" name="Footer Placeholder 5">
            <a:extLst>
              <a:ext uri="{FF2B5EF4-FFF2-40B4-BE49-F238E27FC236}">
                <a16:creationId xmlns:a16="http://schemas.microsoft.com/office/drawing/2014/main" id="{7B9A6FE7-FFD8-C44F-8614-5E866EC42B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2AED32-F4E3-D343-ACF8-A2AF5DC7848F}"/>
              </a:ext>
            </a:extLst>
          </p:cNvPr>
          <p:cNvSpPr>
            <a:spLocks noGrp="1"/>
          </p:cNvSpPr>
          <p:nvPr>
            <p:ph type="sldNum" sz="quarter" idx="12"/>
          </p:nvPr>
        </p:nvSpPr>
        <p:spPr/>
        <p:txBody>
          <a:bodyPr/>
          <a:lstStyle/>
          <a:p>
            <a:fld id="{1432D96B-6F2E-664C-B995-F3DB49B77D89}" type="slidenum">
              <a:rPr lang="en-US" smtClean="0"/>
              <a:t>‹#›</a:t>
            </a:fld>
            <a:endParaRPr lang="en-US"/>
          </a:p>
        </p:txBody>
      </p:sp>
    </p:spTree>
    <p:extLst>
      <p:ext uri="{BB962C8B-B14F-4D97-AF65-F5344CB8AC3E}">
        <p14:creationId xmlns:p14="http://schemas.microsoft.com/office/powerpoint/2010/main" val="1920039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487F-F381-D943-A362-3EDCD689CD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CEBB15-53BE-8846-9A4B-C688AD89AE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BB10B1-AC01-1342-A576-9FE85106D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8A7EA-FBDB-3144-AFC0-B566E821D1E9}"/>
              </a:ext>
            </a:extLst>
          </p:cNvPr>
          <p:cNvSpPr>
            <a:spLocks noGrp="1"/>
          </p:cNvSpPr>
          <p:nvPr>
            <p:ph type="dt" sz="half" idx="10"/>
          </p:nvPr>
        </p:nvSpPr>
        <p:spPr/>
        <p:txBody>
          <a:bodyPr/>
          <a:lstStyle/>
          <a:p>
            <a:fld id="{24D83FC1-9141-E546-AF9A-14E4E0FE9377}" type="datetimeFigureOut">
              <a:rPr lang="en-US" smtClean="0"/>
              <a:t>3/25/19</a:t>
            </a:fld>
            <a:endParaRPr lang="en-US"/>
          </a:p>
        </p:txBody>
      </p:sp>
      <p:sp>
        <p:nvSpPr>
          <p:cNvPr id="6" name="Footer Placeholder 5">
            <a:extLst>
              <a:ext uri="{FF2B5EF4-FFF2-40B4-BE49-F238E27FC236}">
                <a16:creationId xmlns:a16="http://schemas.microsoft.com/office/drawing/2014/main" id="{15C77637-A7CE-334B-A5AA-1E70E1324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C51B8-445F-2F4F-B1B5-FEDC97CE064A}"/>
              </a:ext>
            </a:extLst>
          </p:cNvPr>
          <p:cNvSpPr>
            <a:spLocks noGrp="1"/>
          </p:cNvSpPr>
          <p:nvPr>
            <p:ph type="sldNum" sz="quarter" idx="12"/>
          </p:nvPr>
        </p:nvSpPr>
        <p:spPr/>
        <p:txBody>
          <a:bodyPr/>
          <a:lstStyle/>
          <a:p>
            <a:fld id="{1432D96B-6F2E-664C-B995-F3DB49B77D89}" type="slidenum">
              <a:rPr lang="en-US" smtClean="0"/>
              <a:t>‹#›</a:t>
            </a:fld>
            <a:endParaRPr lang="en-US"/>
          </a:p>
        </p:txBody>
      </p:sp>
    </p:spTree>
    <p:extLst>
      <p:ext uri="{BB962C8B-B14F-4D97-AF65-F5344CB8AC3E}">
        <p14:creationId xmlns:p14="http://schemas.microsoft.com/office/powerpoint/2010/main" val="2208744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081D7A-34D4-E947-8498-5F7B8F4896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6A778A-4F0E-A846-89C5-E876F2F19F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42C2A-9B8E-9B45-98DF-BC202B8376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83FC1-9141-E546-AF9A-14E4E0FE9377}" type="datetimeFigureOut">
              <a:rPr lang="en-US" smtClean="0"/>
              <a:t>3/25/19</a:t>
            </a:fld>
            <a:endParaRPr lang="en-US"/>
          </a:p>
        </p:txBody>
      </p:sp>
      <p:sp>
        <p:nvSpPr>
          <p:cNvPr id="5" name="Footer Placeholder 4">
            <a:extLst>
              <a:ext uri="{FF2B5EF4-FFF2-40B4-BE49-F238E27FC236}">
                <a16:creationId xmlns:a16="http://schemas.microsoft.com/office/drawing/2014/main" id="{B371A04D-2AAD-C547-AC2B-B78945BD6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317893-74AA-4D4C-A7AB-61579BE151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32D96B-6F2E-664C-B995-F3DB49B77D89}" type="slidenum">
              <a:rPr lang="en-US" smtClean="0"/>
              <a:t>‹#›</a:t>
            </a:fld>
            <a:endParaRPr lang="en-US"/>
          </a:p>
        </p:txBody>
      </p:sp>
    </p:spTree>
    <p:extLst>
      <p:ext uri="{BB962C8B-B14F-4D97-AF65-F5344CB8AC3E}">
        <p14:creationId xmlns:p14="http://schemas.microsoft.com/office/powerpoint/2010/main" val="1359607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DEBC922-D18B-CB4E-B802-04F34953BF55}"/>
              </a:ext>
            </a:extLst>
          </p:cNvPr>
          <p:cNvSpPr/>
          <p:nvPr/>
        </p:nvSpPr>
        <p:spPr>
          <a:xfrm>
            <a:off x="3263348" y="2464905"/>
            <a:ext cx="5665304" cy="206733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5" name="Rounded Rectangle 4">
            <a:extLst>
              <a:ext uri="{FF2B5EF4-FFF2-40B4-BE49-F238E27FC236}">
                <a16:creationId xmlns:a16="http://schemas.microsoft.com/office/drawing/2014/main" id="{D4A20227-36DF-EF4F-A8E8-393AB217D80D}"/>
              </a:ext>
            </a:extLst>
          </p:cNvPr>
          <p:cNvSpPr/>
          <p:nvPr/>
        </p:nvSpPr>
        <p:spPr>
          <a:xfrm>
            <a:off x="3450566" y="2587925"/>
            <a:ext cx="2122098" cy="177704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Control Unit (CU)</a:t>
            </a:r>
          </a:p>
        </p:txBody>
      </p:sp>
      <p:sp>
        <p:nvSpPr>
          <p:cNvPr id="6" name="Rounded Rectangle 5">
            <a:extLst>
              <a:ext uri="{FF2B5EF4-FFF2-40B4-BE49-F238E27FC236}">
                <a16:creationId xmlns:a16="http://schemas.microsoft.com/office/drawing/2014/main" id="{8C63BE0B-37BB-4D48-AE08-1E58C4787FA2}"/>
              </a:ext>
            </a:extLst>
          </p:cNvPr>
          <p:cNvSpPr/>
          <p:nvPr/>
        </p:nvSpPr>
        <p:spPr>
          <a:xfrm>
            <a:off x="6096000" y="2587924"/>
            <a:ext cx="2645436" cy="177704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Arithmetic Logic Unit (ALU)</a:t>
            </a:r>
          </a:p>
        </p:txBody>
      </p:sp>
      <p:sp>
        <p:nvSpPr>
          <p:cNvPr id="7" name="Rounded Rectangle 6">
            <a:extLst>
              <a:ext uri="{FF2B5EF4-FFF2-40B4-BE49-F238E27FC236}">
                <a16:creationId xmlns:a16="http://schemas.microsoft.com/office/drawing/2014/main" id="{0C5B9CCD-AF2A-CC46-B1CA-CDCEF168F78D}"/>
              </a:ext>
            </a:extLst>
          </p:cNvPr>
          <p:cNvSpPr/>
          <p:nvPr/>
        </p:nvSpPr>
        <p:spPr>
          <a:xfrm>
            <a:off x="3263348" y="1202573"/>
            <a:ext cx="5665304" cy="109505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8" name="Rounded Rectangle 7">
            <a:extLst>
              <a:ext uri="{FF2B5EF4-FFF2-40B4-BE49-F238E27FC236}">
                <a16:creationId xmlns:a16="http://schemas.microsoft.com/office/drawing/2014/main" id="{89E63335-F7BD-014C-A764-CD286DE179AD}"/>
              </a:ext>
            </a:extLst>
          </p:cNvPr>
          <p:cNvSpPr/>
          <p:nvPr/>
        </p:nvSpPr>
        <p:spPr>
          <a:xfrm>
            <a:off x="3450566" y="1409107"/>
            <a:ext cx="5290870" cy="67848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Memory</a:t>
            </a:r>
          </a:p>
        </p:txBody>
      </p:sp>
      <p:sp>
        <p:nvSpPr>
          <p:cNvPr id="9" name="Rounded Rectangle 8">
            <a:extLst>
              <a:ext uri="{FF2B5EF4-FFF2-40B4-BE49-F238E27FC236}">
                <a16:creationId xmlns:a16="http://schemas.microsoft.com/office/drawing/2014/main" id="{4F8E74E5-D43E-7D47-A353-AF76276EFA3B}"/>
              </a:ext>
            </a:extLst>
          </p:cNvPr>
          <p:cNvSpPr/>
          <p:nvPr/>
        </p:nvSpPr>
        <p:spPr>
          <a:xfrm>
            <a:off x="4226942" y="4699521"/>
            <a:ext cx="1345722" cy="67848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Input</a:t>
            </a:r>
          </a:p>
        </p:txBody>
      </p:sp>
      <p:sp>
        <p:nvSpPr>
          <p:cNvPr id="10" name="Rounded Rectangle 9">
            <a:extLst>
              <a:ext uri="{FF2B5EF4-FFF2-40B4-BE49-F238E27FC236}">
                <a16:creationId xmlns:a16="http://schemas.microsoft.com/office/drawing/2014/main" id="{930B25B0-AA60-244D-AD28-9FB1CE32B2CD}"/>
              </a:ext>
            </a:extLst>
          </p:cNvPr>
          <p:cNvSpPr/>
          <p:nvPr/>
        </p:nvSpPr>
        <p:spPr>
          <a:xfrm>
            <a:off x="6619338" y="4699521"/>
            <a:ext cx="1345722" cy="67848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Output</a:t>
            </a:r>
          </a:p>
        </p:txBody>
      </p:sp>
      <p:cxnSp>
        <p:nvCxnSpPr>
          <p:cNvPr id="12" name="Straight Arrow Connector 11">
            <a:extLst>
              <a:ext uri="{FF2B5EF4-FFF2-40B4-BE49-F238E27FC236}">
                <a16:creationId xmlns:a16="http://schemas.microsoft.com/office/drawing/2014/main" id="{D7BB5B44-9613-EE41-A3EB-6AF7B098CE8C}"/>
              </a:ext>
            </a:extLst>
          </p:cNvPr>
          <p:cNvCxnSpPr/>
          <p:nvPr/>
        </p:nvCxnSpPr>
        <p:spPr>
          <a:xfrm flipV="1">
            <a:off x="4722822" y="2069723"/>
            <a:ext cx="0" cy="50033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71A8311-46A2-0E44-8CCF-0491B01B8E7E}"/>
              </a:ext>
            </a:extLst>
          </p:cNvPr>
          <p:cNvCxnSpPr>
            <a:cxnSpLocks/>
          </p:cNvCxnSpPr>
          <p:nvPr/>
        </p:nvCxnSpPr>
        <p:spPr>
          <a:xfrm>
            <a:off x="4093558" y="2087593"/>
            <a:ext cx="0" cy="50033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861EF3-BD3A-8343-9069-ECD51780B5E5}"/>
              </a:ext>
            </a:extLst>
          </p:cNvPr>
          <p:cNvCxnSpPr/>
          <p:nvPr/>
        </p:nvCxnSpPr>
        <p:spPr>
          <a:xfrm flipV="1">
            <a:off x="7765906" y="2087593"/>
            <a:ext cx="0" cy="50033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FF71FD1-ABEC-A644-9E40-3B9E91DA8AB1}"/>
              </a:ext>
            </a:extLst>
          </p:cNvPr>
          <p:cNvCxnSpPr>
            <a:cxnSpLocks/>
          </p:cNvCxnSpPr>
          <p:nvPr/>
        </p:nvCxnSpPr>
        <p:spPr>
          <a:xfrm>
            <a:off x="7136642" y="2105463"/>
            <a:ext cx="0" cy="50033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FD84E32-0247-7644-BFBA-C77BA8B61C3B}"/>
              </a:ext>
            </a:extLst>
          </p:cNvPr>
          <p:cNvCxnSpPr>
            <a:cxnSpLocks/>
          </p:cNvCxnSpPr>
          <p:nvPr/>
        </p:nvCxnSpPr>
        <p:spPr>
          <a:xfrm rot="5400000" flipV="1">
            <a:off x="5845835" y="3394203"/>
            <a:ext cx="0" cy="50033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E45A861-6EAE-0347-98B9-365DD09656FB}"/>
              </a:ext>
            </a:extLst>
          </p:cNvPr>
          <p:cNvCxnSpPr>
            <a:cxnSpLocks/>
          </p:cNvCxnSpPr>
          <p:nvPr/>
        </p:nvCxnSpPr>
        <p:spPr>
          <a:xfrm rot="5400000">
            <a:off x="5819506" y="2881131"/>
            <a:ext cx="0" cy="50033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275E619F-C293-5847-AFAD-74838C3EF7AA}"/>
              </a:ext>
            </a:extLst>
          </p:cNvPr>
          <p:cNvSpPr/>
          <p:nvPr/>
        </p:nvSpPr>
        <p:spPr>
          <a:xfrm>
            <a:off x="3676013" y="3839320"/>
            <a:ext cx="1604549" cy="4061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Program counter</a:t>
            </a:r>
          </a:p>
        </p:txBody>
      </p:sp>
      <p:sp>
        <p:nvSpPr>
          <p:cNvPr id="21" name="Rounded Rectangle 20">
            <a:extLst>
              <a:ext uri="{FF2B5EF4-FFF2-40B4-BE49-F238E27FC236}">
                <a16:creationId xmlns:a16="http://schemas.microsoft.com/office/drawing/2014/main" id="{176EFE1D-A2DE-D24F-88FD-DE0A530AC8D5}"/>
              </a:ext>
            </a:extLst>
          </p:cNvPr>
          <p:cNvSpPr/>
          <p:nvPr/>
        </p:nvSpPr>
        <p:spPr>
          <a:xfrm>
            <a:off x="6615437" y="3839319"/>
            <a:ext cx="1604549" cy="4061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do primitive ops</a:t>
            </a:r>
          </a:p>
        </p:txBody>
      </p:sp>
      <p:sp>
        <p:nvSpPr>
          <p:cNvPr id="22" name="TextBox 21">
            <a:extLst>
              <a:ext uri="{FF2B5EF4-FFF2-40B4-BE49-F238E27FC236}">
                <a16:creationId xmlns:a16="http://schemas.microsoft.com/office/drawing/2014/main" id="{2E0B40C5-FFF7-0545-BCE2-D5AA78F6A5B1}"/>
              </a:ext>
            </a:extLst>
          </p:cNvPr>
          <p:cNvSpPr txBox="1"/>
          <p:nvPr/>
        </p:nvSpPr>
        <p:spPr>
          <a:xfrm>
            <a:off x="7292199" y="1563329"/>
            <a:ext cx="1261866" cy="369332"/>
          </a:xfrm>
          <a:prstGeom prst="rect">
            <a:avLst/>
          </a:prstGeom>
          <a:noFill/>
        </p:spPr>
        <p:txBody>
          <a:bodyPr wrap="square" rtlCol="0">
            <a:spAutoFit/>
          </a:bodyPr>
          <a:lstStyle/>
          <a:p>
            <a:r>
              <a:rPr lang="en-US" dirty="0"/>
              <a:t>data</a:t>
            </a:r>
          </a:p>
        </p:txBody>
      </p:sp>
      <p:sp>
        <p:nvSpPr>
          <p:cNvPr id="23" name="TextBox 22">
            <a:extLst>
              <a:ext uri="{FF2B5EF4-FFF2-40B4-BE49-F238E27FC236}">
                <a16:creationId xmlns:a16="http://schemas.microsoft.com/office/drawing/2014/main" id="{38D8B88C-8E1B-E24C-A27C-54E0667F677A}"/>
              </a:ext>
            </a:extLst>
          </p:cNvPr>
          <p:cNvSpPr txBox="1"/>
          <p:nvPr/>
        </p:nvSpPr>
        <p:spPr>
          <a:xfrm>
            <a:off x="3635105" y="1575439"/>
            <a:ext cx="1645449" cy="461665"/>
          </a:xfrm>
          <a:prstGeom prst="rect">
            <a:avLst/>
          </a:prstGeom>
          <a:noFill/>
        </p:spPr>
        <p:txBody>
          <a:bodyPr wrap="square" rtlCol="0">
            <a:spAutoFit/>
          </a:bodyPr>
          <a:lstStyle/>
          <a:p>
            <a:r>
              <a:rPr lang="en-US" sz="1200" dirty="0"/>
              <a:t>Recipe: sequence of instructions (program)</a:t>
            </a:r>
          </a:p>
        </p:txBody>
      </p:sp>
      <p:sp>
        <p:nvSpPr>
          <p:cNvPr id="24" name="TextBox 23">
            <a:extLst>
              <a:ext uri="{FF2B5EF4-FFF2-40B4-BE49-F238E27FC236}">
                <a16:creationId xmlns:a16="http://schemas.microsoft.com/office/drawing/2014/main" id="{B48C7745-B90C-6041-A97F-A4FEF088A7A0}"/>
              </a:ext>
            </a:extLst>
          </p:cNvPr>
          <p:cNvSpPr txBox="1"/>
          <p:nvPr/>
        </p:nvSpPr>
        <p:spPr>
          <a:xfrm>
            <a:off x="4336026" y="5378007"/>
            <a:ext cx="1233314" cy="923330"/>
          </a:xfrm>
          <a:prstGeom prst="rect">
            <a:avLst/>
          </a:prstGeom>
          <a:noFill/>
        </p:spPr>
        <p:txBody>
          <a:bodyPr wrap="square" rtlCol="0">
            <a:spAutoFit/>
          </a:bodyPr>
          <a:lstStyle/>
          <a:p>
            <a:r>
              <a:rPr lang="en-US" dirty="0"/>
              <a:t>Load things into machine</a:t>
            </a:r>
          </a:p>
        </p:txBody>
      </p:sp>
      <p:sp>
        <p:nvSpPr>
          <p:cNvPr id="25" name="TextBox 24">
            <a:extLst>
              <a:ext uri="{FF2B5EF4-FFF2-40B4-BE49-F238E27FC236}">
                <a16:creationId xmlns:a16="http://schemas.microsoft.com/office/drawing/2014/main" id="{C7E59CB0-B4BC-6D4B-A775-3160E386504C}"/>
              </a:ext>
            </a:extLst>
          </p:cNvPr>
          <p:cNvSpPr txBox="1"/>
          <p:nvPr/>
        </p:nvSpPr>
        <p:spPr>
          <a:xfrm>
            <a:off x="6557173" y="5378007"/>
            <a:ext cx="2704813" cy="923330"/>
          </a:xfrm>
          <a:prstGeom prst="rect">
            <a:avLst/>
          </a:prstGeom>
          <a:noFill/>
        </p:spPr>
        <p:txBody>
          <a:bodyPr wrap="square" rtlCol="0">
            <a:spAutoFit/>
          </a:bodyPr>
          <a:lstStyle/>
          <a:p>
            <a:r>
              <a:rPr lang="en-US" dirty="0"/>
              <a:t>Load things out of machine (when the program counter hits stop)</a:t>
            </a:r>
          </a:p>
        </p:txBody>
      </p:sp>
      <p:sp>
        <p:nvSpPr>
          <p:cNvPr id="26" name="TextBox 25">
            <a:extLst>
              <a:ext uri="{FF2B5EF4-FFF2-40B4-BE49-F238E27FC236}">
                <a16:creationId xmlns:a16="http://schemas.microsoft.com/office/drawing/2014/main" id="{264E5A61-F074-B840-BEA0-EF90EC8ADF96}"/>
              </a:ext>
            </a:extLst>
          </p:cNvPr>
          <p:cNvSpPr txBox="1"/>
          <p:nvPr/>
        </p:nvSpPr>
        <p:spPr>
          <a:xfrm>
            <a:off x="8902247" y="1286330"/>
            <a:ext cx="1233314" cy="923330"/>
          </a:xfrm>
          <a:prstGeom prst="rect">
            <a:avLst/>
          </a:prstGeom>
          <a:noFill/>
        </p:spPr>
        <p:txBody>
          <a:bodyPr wrap="square" rtlCol="0">
            <a:spAutoFit/>
          </a:bodyPr>
          <a:lstStyle/>
          <a:p>
            <a:r>
              <a:rPr lang="en-US" dirty="0"/>
              <a:t>Memory stores things</a:t>
            </a:r>
          </a:p>
        </p:txBody>
      </p:sp>
      <p:sp>
        <p:nvSpPr>
          <p:cNvPr id="27" name="TextBox 26">
            <a:extLst>
              <a:ext uri="{FF2B5EF4-FFF2-40B4-BE49-F238E27FC236}">
                <a16:creationId xmlns:a16="http://schemas.microsoft.com/office/drawing/2014/main" id="{79A52004-5D73-4648-BD2C-33F14FFAF27C}"/>
              </a:ext>
            </a:extLst>
          </p:cNvPr>
          <p:cNvSpPr txBox="1"/>
          <p:nvPr/>
        </p:nvSpPr>
        <p:spPr>
          <a:xfrm>
            <a:off x="8959867" y="2737780"/>
            <a:ext cx="2351388" cy="2308324"/>
          </a:xfrm>
          <a:prstGeom prst="rect">
            <a:avLst/>
          </a:prstGeom>
          <a:noFill/>
        </p:spPr>
        <p:txBody>
          <a:bodyPr wrap="square" rtlCol="0">
            <a:spAutoFit/>
          </a:bodyPr>
          <a:lstStyle/>
          <a:p>
            <a:r>
              <a:rPr lang="en-US" dirty="0"/>
              <a:t>ALU: take in data from memory; does some primitive operation (+, -, True/False) at some specific point in the program (determined by CU) then stores result back in memory</a:t>
            </a:r>
          </a:p>
        </p:txBody>
      </p:sp>
      <p:cxnSp>
        <p:nvCxnSpPr>
          <p:cNvPr id="28" name="Straight Arrow Connector 27">
            <a:extLst>
              <a:ext uri="{FF2B5EF4-FFF2-40B4-BE49-F238E27FC236}">
                <a16:creationId xmlns:a16="http://schemas.microsoft.com/office/drawing/2014/main" id="{09D486C5-95C8-1D4D-95D8-C8CCB17A570D}"/>
              </a:ext>
            </a:extLst>
          </p:cNvPr>
          <p:cNvCxnSpPr>
            <a:cxnSpLocks/>
            <a:stCxn id="4" idx="2"/>
          </p:cNvCxnSpPr>
          <p:nvPr/>
        </p:nvCxnSpPr>
        <p:spPr>
          <a:xfrm flipH="1">
            <a:off x="5569340" y="4532243"/>
            <a:ext cx="526660" cy="29158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B98850F-14C2-E741-805F-9F77E49348B1}"/>
              </a:ext>
            </a:extLst>
          </p:cNvPr>
          <p:cNvCxnSpPr>
            <a:cxnSpLocks/>
            <a:stCxn id="4" idx="2"/>
          </p:cNvCxnSpPr>
          <p:nvPr/>
        </p:nvCxnSpPr>
        <p:spPr>
          <a:xfrm>
            <a:off x="6096000" y="4532243"/>
            <a:ext cx="526662" cy="27665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DDA8B8F-D1DB-EE45-A558-7EDBD2694B3A}"/>
              </a:ext>
            </a:extLst>
          </p:cNvPr>
          <p:cNvSpPr txBox="1"/>
          <p:nvPr/>
        </p:nvSpPr>
        <p:spPr>
          <a:xfrm>
            <a:off x="220266" y="2553113"/>
            <a:ext cx="2968632" cy="1754326"/>
          </a:xfrm>
          <a:prstGeom prst="rect">
            <a:avLst/>
          </a:prstGeom>
          <a:noFill/>
        </p:spPr>
        <p:txBody>
          <a:bodyPr wrap="square" rtlCol="0">
            <a:spAutoFit/>
          </a:bodyPr>
          <a:lstStyle/>
          <a:p>
            <a:r>
              <a:rPr lang="en-US" dirty="0"/>
              <a:t>CU: keeps track of which set of instructions in the program needs to be executed, until it hits False at which point the counter resets back to the beginning of the code</a:t>
            </a:r>
          </a:p>
        </p:txBody>
      </p:sp>
      <p:sp>
        <p:nvSpPr>
          <p:cNvPr id="36" name="TextBox 35">
            <a:extLst>
              <a:ext uri="{FF2B5EF4-FFF2-40B4-BE49-F238E27FC236}">
                <a16:creationId xmlns:a16="http://schemas.microsoft.com/office/drawing/2014/main" id="{6EFB65CE-6D09-2143-B748-AB4E4B1D3792}"/>
              </a:ext>
            </a:extLst>
          </p:cNvPr>
          <p:cNvSpPr txBox="1"/>
          <p:nvPr/>
        </p:nvSpPr>
        <p:spPr>
          <a:xfrm>
            <a:off x="3263348" y="28122"/>
            <a:ext cx="8928652" cy="1200329"/>
          </a:xfrm>
          <a:prstGeom prst="rect">
            <a:avLst/>
          </a:prstGeom>
          <a:noFill/>
        </p:spPr>
        <p:txBody>
          <a:bodyPr wrap="square" rtlCol="0">
            <a:spAutoFit/>
          </a:bodyPr>
          <a:lstStyle/>
          <a:p>
            <a:r>
              <a:rPr lang="en-US" b="1" i="1" dirty="0"/>
              <a:t>Stored program: </a:t>
            </a:r>
            <a:r>
              <a:rPr lang="en-US" dirty="0"/>
              <a:t>sequence of instructions stored inside computer built from predefined set of primitive instructions; 1) arithmetic and logic, 2) simple tests and 3) moving data.</a:t>
            </a:r>
          </a:p>
          <a:p>
            <a:r>
              <a:rPr lang="en-US" b="1" i="1" dirty="0"/>
              <a:t>Interpreter (special program): </a:t>
            </a:r>
            <a:r>
              <a:rPr lang="en-US" dirty="0"/>
              <a:t>executes each instruction in order; 1) use tests to change flow of control through sequence and stop when done </a:t>
            </a:r>
          </a:p>
        </p:txBody>
      </p:sp>
    </p:spTree>
    <p:extLst>
      <p:ext uri="{BB962C8B-B14F-4D97-AF65-F5344CB8AC3E}">
        <p14:creationId xmlns:p14="http://schemas.microsoft.com/office/powerpoint/2010/main" val="3175510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177</Words>
  <Application>Microsoft Macintosh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amrit.singh@hli.ubc.ca</dc:creator>
  <cp:lastModifiedBy>amrit.singh@hli.ubc.ca</cp:lastModifiedBy>
  <cp:revision>3</cp:revision>
  <dcterms:created xsi:type="dcterms:W3CDTF">2019-03-25T15:51:20Z</dcterms:created>
  <dcterms:modified xsi:type="dcterms:W3CDTF">2019-03-25T16:35:12Z</dcterms:modified>
</cp:coreProperties>
</file>