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524"/>
    <p:restoredTop sz="94643"/>
  </p:normalViewPr>
  <p:slideViewPr>
    <p:cSldViewPr snapToGrid="0" snapToObjects="1" showGuides="1">
      <p:cViewPr>
        <p:scale>
          <a:sx n="80" d="100"/>
          <a:sy n="80" d="100"/>
        </p:scale>
        <p:origin x="456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997A-E915-194F-8BEC-096CD9CCF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772CB-26FA-2745-8743-5E3BD21D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70319-62CB-A248-88A2-60C223BF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C61-115A-5347-90DB-86DD9341AE8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4EE3B-D90E-DB45-83DB-09F8EE08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13F8-4FBB-0A47-A446-2EA81009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9DE7-E9EC-6149-B4D1-FA8E4F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DB66-FD87-E84D-B0D2-0572DA0D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4E241-EAB5-4B40-849E-C9C884040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D1037-E5C3-E245-9257-2AB5AB8E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C61-115A-5347-90DB-86DD9341AE8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CFD4-F85A-3846-A1CC-B992964B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60D8-8DBB-394B-978C-A9BD735D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9DE7-E9EC-6149-B4D1-FA8E4F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1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D5EAE-A2C9-CB42-97A7-4059CA3F2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F4AF1-22F7-EA49-9277-322A84E23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ADAC-E8D6-A540-A420-7F049F4E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C61-115A-5347-90DB-86DD9341AE8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5DB93-7AE4-5149-882D-C47EFBB0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DC9-EA41-6A4D-B5B9-E4605B3D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9DE7-E9EC-6149-B4D1-FA8E4F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BFCF-7B1C-0142-B269-748390EC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0EE0-E2E0-4C4F-872B-9ECD4157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9AF85-63F8-B846-AFA8-36A2CBBB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C61-115A-5347-90DB-86DD9341AE8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3D4B-6DFA-434C-A8CE-54C7D767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F649-FBD7-9F45-8887-B024DB22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9DE7-E9EC-6149-B4D1-FA8E4F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E7F8-D801-1744-9426-2FA3447D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78916-C882-D549-82E1-DC93F6B1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281E5-CAA8-BE4A-8004-613EFEA4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C61-115A-5347-90DB-86DD9341AE8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3BFCC-1354-224B-A12F-45BB9181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B6CB-942B-6E41-99AE-4DDC6099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9DE7-E9EC-6149-B4D1-FA8E4F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FE65-DC77-CA4B-BE2E-21F37809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02F4-F6C6-284C-970F-3D3F08B9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A4692-8577-D245-9DCF-15ED7A96E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1AB2B-07DB-A24C-BEB4-C9DB4DB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C61-115A-5347-90DB-86DD9341AE8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9120C-FF21-1E4E-BE05-DA0E34AC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7A9F-BD12-1D4A-B71D-4DB93BE9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9DE7-E9EC-6149-B4D1-FA8E4F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13E4-608B-BF4A-9590-D8D5BDB7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0F0DA-11D7-8742-B7D0-C5FC7C941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8C603-08A0-E241-B767-024FEFF2A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3A16E-C706-F743-9735-E17514D6C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D353C-B794-0C40-9CF4-5A5D9F06B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A3D81-CB20-F843-8CBB-996CC89D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C61-115A-5347-90DB-86DD9341AE8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7839B-BC06-5345-85BC-9A8BF34C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3DB49-5469-7646-8251-D3F708B0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9DE7-E9EC-6149-B4D1-FA8E4F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7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3492-50E1-3447-958C-91CB2979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FDB80-FB81-9844-B903-4F8CA726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C61-115A-5347-90DB-86DD9341AE8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84C49-03E1-2B42-B65A-75F08789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B3A77-9DA2-B745-9CB0-632857D9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9DE7-E9EC-6149-B4D1-FA8E4F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6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A87F9-5967-1041-BB1B-E70010F9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C61-115A-5347-90DB-86DD9341AE8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64C5A-D0E6-5A43-89EB-C6B1904F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CC237-D5DF-6740-ADBA-A6D1100D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9DE7-E9EC-6149-B4D1-FA8E4F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17F2-2CA5-8A47-9EBB-6F0720DA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DB35-C5D8-314E-813A-2A9C97BEC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B8B70-F37C-AA4A-8302-0F8060972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5B78A-36D4-914A-8A58-11FFFA39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C61-115A-5347-90DB-86DD9341AE8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D9099-5951-1445-8EE4-70746FE9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4AE32-9BDC-D342-949B-FC6938D0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9DE7-E9EC-6149-B4D1-FA8E4F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082E-1726-CD41-A38A-92F32C65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E69E7-F147-8545-9574-C11013339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F15C-3A57-8C4F-9AEF-F4AAB115C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D19D-072E-A24A-99C0-D91DEECC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C61-115A-5347-90DB-86DD9341AE8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3BF3-89B5-A14C-9BEF-CDA3BEFF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F2A8-D292-0742-9E0B-BA2CCC05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9DE7-E9EC-6149-B4D1-FA8E4F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1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CFC76-523D-7143-B645-346B9E6F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5271-E7C3-A440-9355-50979610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85E4-16FE-CD45-9C84-16F2EAA65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7C61-115A-5347-90DB-86DD9341AE8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0AF3-A6AE-EE43-9346-E355A66C1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75C3-7F40-734B-AC2C-0DCEB555C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9DE7-E9EC-6149-B4D1-FA8E4F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6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3149FC-52E8-5C40-AE3A-8F937F93CB5D}"/>
              </a:ext>
            </a:extLst>
          </p:cNvPr>
          <p:cNvSpPr/>
          <p:nvPr/>
        </p:nvSpPr>
        <p:spPr>
          <a:xfrm>
            <a:off x="597220" y="1470991"/>
            <a:ext cx="7692887" cy="39160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108CBF-3DA2-0D45-8106-170937703DD9}"/>
              </a:ext>
            </a:extLst>
          </p:cNvPr>
          <p:cNvCxnSpPr>
            <a:cxnSpLocks/>
          </p:cNvCxnSpPr>
          <p:nvPr/>
        </p:nvCxnSpPr>
        <p:spPr>
          <a:xfrm>
            <a:off x="2495595" y="1470991"/>
            <a:ext cx="0" cy="391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D0BD3F-438E-6348-84DC-9B02DCB64B36}"/>
              </a:ext>
            </a:extLst>
          </p:cNvPr>
          <p:cNvSpPr txBox="1"/>
          <p:nvPr/>
        </p:nvSpPr>
        <p:spPr>
          <a:xfrm>
            <a:off x="597222" y="732323"/>
            <a:ext cx="18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Pathway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6FF33-8C6F-C64B-ABDC-293D1E4296E6}"/>
              </a:ext>
            </a:extLst>
          </p:cNvPr>
          <p:cNvSpPr txBox="1"/>
          <p:nvPr/>
        </p:nvSpPr>
        <p:spPr>
          <a:xfrm>
            <a:off x="2495596" y="732324"/>
            <a:ext cx="57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Pathway A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3BCBBA3-3168-CF45-8582-B557B8085E21}"/>
              </a:ext>
            </a:extLst>
          </p:cNvPr>
          <p:cNvSpPr/>
          <p:nvPr/>
        </p:nvSpPr>
        <p:spPr>
          <a:xfrm rot="16200000">
            <a:off x="1361743" y="337138"/>
            <a:ext cx="369332" cy="1898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0E0A93-2094-1F41-B112-8FE2E8A12FCA}"/>
              </a:ext>
            </a:extLst>
          </p:cNvPr>
          <p:cNvSpPr/>
          <p:nvPr/>
        </p:nvSpPr>
        <p:spPr>
          <a:xfrm rot="16200000">
            <a:off x="5208186" y="-1610932"/>
            <a:ext cx="369333" cy="5794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F42D029-6CC4-3841-9D95-04E85A7CAFA9}"/>
              </a:ext>
            </a:extLst>
          </p:cNvPr>
          <p:cNvSpPr/>
          <p:nvPr/>
        </p:nvSpPr>
        <p:spPr>
          <a:xfrm rot="5400000">
            <a:off x="4258995" y="1725232"/>
            <a:ext cx="369332" cy="7692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783FAB-3CD5-2647-BD63-CD6BBD5845A3}"/>
              </a:ext>
            </a:extLst>
          </p:cNvPr>
          <p:cNvSpPr txBox="1"/>
          <p:nvPr/>
        </p:nvSpPr>
        <p:spPr>
          <a:xfrm>
            <a:off x="597215" y="5726666"/>
            <a:ext cx="76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pathways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8FBC3A-4EB8-3445-ACCA-3819546AE2C7}"/>
              </a:ext>
            </a:extLst>
          </p:cNvPr>
          <p:cNvSpPr/>
          <p:nvPr/>
        </p:nvSpPr>
        <p:spPr>
          <a:xfrm>
            <a:off x="752934" y="1610139"/>
            <a:ext cx="1580320" cy="34075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9D91E-2E2C-E04E-BA26-D34D34E8FC49}"/>
              </a:ext>
            </a:extLst>
          </p:cNvPr>
          <p:cNvSpPr txBox="1"/>
          <p:nvPr/>
        </p:nvSpPr>
        <p:spPr>
          <a:xfrm>
            <a:off x="7827935" y="4979644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89D517-6EEE-B14F-B26F-7C1973503D43}"/>
              </a:ext>
            </a:extLst>
          </p:cNvPr>
          <p:cNvSpPr/>
          <p:nvPr/>
        </p:nvSpPr>
        <p:spPr>
          <a:xfrm>
            <a:off x="2644679" y="1610138"/>
            <a:ext cx="5483087" cy="33695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D7CF4-3676-284E-8BC4-239030355F96}"/>
              </a:ext>
            </a:extLst>
          </p:cNvPr>
          <p:cNvSpPr txBox="1"/>
          <p:nvPr/>
        </p:nvSpPr>
        <p:spPr>
          <a:xfrm>
            <a:off x="1842925" y="4580419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DD2D13-994E-544E-B1D2-1DFFB847244F}"/>
              </a:ext>
            </a:extLst>
          </p:cNvPr>
          <p:cNvSpPr txBox="1"/>
          <p:nvPr/>
        </p:nvSpPr>
        <p:spPr>
          <a:xfrm>
            <a:off x="7403173" y="4601954"/>
            <a:ext cx="76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n-m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30E6C38-EF2B-1143-85E3-9DCE1552C098}"/>
              </a:ext>
            </a:extLst>
          </p:cNvPr>
          <p:cNvSpPr/>
          <p:nvPr/>
        </p:nvSpPr>
        <p:spPr>
          <a:xfrm>
            <a:off x="1105612" y="2064774"/>
            <a:ext cx="5663381" cy="136422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B50738-E235-C644-B304-E86D302611DA}"/>
              </a:ext>
            </a:extLst>
          </p:cNvPr>
          <p:cNvSpPr txBox="1"/>
          <p:nvPr/>
        </p:nvSpPr>
        <p:spPr>
          <a:xfrm>
            <a:off x="1842925" y="3043417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A76DD6-8663-2043-B023-AC4411F8E7AC}"/>
              </a:ext>
            </a:extLst>
          </p:cNvPr>
          <p:cNvSpPr txBox="1"/>
          <p:nvPr/>
        </p:nvSpPr>
        <p:spPr>
          <a:xfrm>
            <a:off x="6063454" y="3027166"/>
            <a:ext cx="8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k-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B926271-BE61-A94F-A7B5-78BF64CBABC1}"/>
              </a:ext>
            </a:extLst>
          </p:cNvPr>
          <p:cNvGrpSpPr/>
          <p:nvPr/>
        </p:nvGrpSpPr>
        <p:grpSpPr>
          <a:xfrm>
            <a:off x="3077997" y="2273672"/>
            <a:ext cx="545690" cy="176323"/>
            <a:chOff x="265471" y="487354"/>
            <a:chExt cx="545690" cy="176323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52FB441-3503-9A4E-8308-9BA6371577F1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3B77CD-EC8B-1343-A7BA-D0C00E941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5A5266-86DA-6E44-A79A-B8376FFA8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22BF0C-40E1-824B-8417-C13D03E52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0AFF3A1-9095-6F4B-BFC6-A18473C3A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80F242-7A37-DB48-BDC4-9C2AC2B7C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12C388-DF51-EC49-A311-516BEEC02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B665B3-EA0B-8C4F-8807-46CFA96DA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9B7B1-88BC-934A-92E0-FF6278F41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531EBA-AA9A-1040-96EB-CCA3963AD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9152BA-02A3-C641-8E4F-B4C3B2DD0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77EF0E0-DC6C-A945-BD16-DD0BD6273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D2C3A5-C8E6-094B-B4D5-F5C5667BF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A76CF2-E8D7-0644-BB34-2FA621BBB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67C159B-2CC5-2B48-9320-496F1213E6A5}"/>
              </a:ext>
            </a:extLst>
          </p:cNvPr>
          <p:cNvGrpSpPr/>
          <p:nvPr/>
        </p:nvGrpSpPr>
        <p:grpSpPr>
          <a:xfrm>
            <a:off x="958231" y="1749295"/>
            <a:ext cx="545690" cy="176323"/>
            <a:chOff x="292817" y="925332"/>
            <a:chExt cx="545690" cy="17632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35E76F3-F369-BB4B-B06A-00B2FEC3E2A5}"/>
                </a:ext>
              </a:extLst>
            </p:cNvPr>
            <p:cNvSpPr/>
            <p:nvPr/>
          </p:nvSpPr>
          <p:spPr>
            <a:xfrm>
              <a:off x="292817" y="983586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FC14308-234F-4147-BE73-C06248159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17" y="102123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06DAC36-F992-3947-BA52-DE590CC7F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17" y="9544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D1ADE8-166B-EC44-A64A-8CCA48E71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67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04D701F-9858-CE47-8863-D9B915A24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42" y="983586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B88A10-B6B5-864F-A996-74330482B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42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6BE1EA-A90F-5848-BB65-F0576A28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2" y="95445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80A79B-5079-5A47-9CE2-71CDF4009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33" y="1008143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39325B4-709F-D94C-AE96-DCA3D1CF8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67" y="103726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E7E486-4565-ED4F-8A2F-2B0BDE593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67" y="103726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F6EB8E5-85ED-9649-BAA0-145B27630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17" y="102045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0C0000-7D50-7B44-82DD-A17F7D7BFC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17" y="99410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452876-CF58-8443-8C6C-9913A30C6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17" y="9649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0577EE3-5BDF-D245-AE74-F2E8A31B3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78" y="92593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E35EF41-76EF-054A-BED9-6C4E052095C2}"/>
              </a:ext>
            </a:extLst>
          </p:cNvPr>
          <p:cNvGrpSpPr/>
          <p:nvPr/>
        </p:nvGrpSpPr>
        <p:grpSpPr>
          <a:xfrm>
            <a:off x="1637315" y="1781273"/>
            <a:ext cx="545690" cy="176323"/>
            <a:chOff x="292817" y="925332"/>
            <a:chExt cx="545690" cy="176323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FE24148-36AB-EE4B-9878-458AC3162013}"/>
                </a:ext>
              </a:extLst>
            </p:cNvPr>
            <p:cNvSpPr/>
            <p:nvPr/>
          </p:nvSpPr>
          <p:spPr>
            <a:xfrm>
              <a:off x="292817" y="983586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75FB8D7-7132-EE4F-8D49-0C7E7312E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17" y="102123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7A01E34-B372-514C-AD13-558344C15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17" y="9544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07E4534-BBF2-F044-B56A-9564E43C50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67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E4444E0-D47C-EA42-A265-77E2663BB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42" y="983586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977C908-CD14-0347-9924-17B2527DD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42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0033675-37A5-A04F-B390-07686C422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2" y="95445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4BC3BC-8FAE-7C45-A56D-DA1C91728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33" y="1008143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46B0F18-8E03-1745-93F2-4374CDBAE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67" y="103726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4FB041-32C9-894C-AB87-5ABF84CC0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67" y="103726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64E7FEF-B4F0-DE44-BF0D-52862734D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17" y="102045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011286-93B8-3A4E-844F-1D3732BC8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17" y="99410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09FD7A1-AF7B-1D4D-9B8A-B8D72D6C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17" y="9649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83633F9-DAB8-2A45-8992-291EDAC3E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78" y="92593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410C24D-AC94-C548-9E7E-6B4BA42004F4}"/>
              </a:ext>
            </a:extLst>
          </p:cNvPr>
          <p:cNvGrpSpPr/>
          <p:nvPr/>
        </p:nvGrpSpPr>
        <p:grpSpPr>
          <a:xfrm>
            <a:off x="1297235" y="2253074"/>
            <a:ext cx="545690" cy="176323"/>
            <a:chOff x="292817" y="925332"/>
            <a:chExt cx="545690" cy="176323"/>
          </a:xfrm>
        </p:grpSpPr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FFB26B51-6B6E-5D40-B16A-00B6689BD76E}"/>
                </a:ext>
              </a:extLst>
            </p:cNvPr>
            <p:cNvSpPr/>
            <p:nvPr/>
          </p:nvSpPr>
          <p:spPr>
            <a:xfrm>
              <a:off x="292817" y="983586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A49B017-9DC2-1D43-8331-89B1080F52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17" y="102123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17DA866-D94A-D94A-83C5-450F5F15F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17" y="9544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8303B65-1F97-3B40-ABE7-9FD5EF5F06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67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3E00398-5311-4E44-8B30-9CF3B322A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42" y="983586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6F6AE60-B350-1F4E-BDF9-E06BE27C9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42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2F658C-4B6C-E640-9E2B-12F87ACCD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2" y="95445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C8AA234-D658-D644-8B3A-27245E83C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33" y="1008143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B3AAF5E-95FE-8047-8CF7-47DA84C16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67" y="103726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F805550-6149-EC46-8BE2-939C848CC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67" y="103726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48C1D4-DD42-4E46-A00F-38F58C857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17" y="102045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CDB1A1B-A105-284D-B0B9-B950C8FF8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17" y="99410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BF283D-334B-D840-8BA5-71617DB52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17" y="9649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7CD0617-DA9F-5442-9301-A85F68E4E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78" y="92593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BEA8477-6BB6-C942-89E2-75E3E307AE4C}"/>
              </a:ext>
            </a:extLst>
          </p:cNvPr>
          <p:cNvGrpSpPr/>
          <p:nvPr/>
        </p:nvGrpSpPr>
        <p:grpSpPr>
          <a:xfrm>
            <a:off x="1677059" y="2474550"/>
            <a:ext cx="545690" cy="176323"/>
            <a:chOff x="292817" y="925332"/>
            <a:chExt cx="545690" cy="176323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2A2E349A-592E-704D-A7EC-437EB54BAD84}"/>
                </a:ext>
              </a:extLst>
            </p:cNvPr>
            <p:cNvSpPr/>
            <p:nvPr/>
          </p:nvSpPr>
          <p:spPr>
            <a:xfrm>
              <a:off x="292817" y="983586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A37877D-6617-2C44-A4DD-86BF0E809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17" y="102123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4CB21C3-FF09-F24B-BAFA-0EC77D511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17" y="9544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2F3EE7C-8FE2-654D-826E-5A976218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67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8BE336-49AD-0F44-BF10-72DF983EB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42" y="983586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1821E50-D551-774B-AFFE-3042EEF0E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42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23B9C0-F8AF-2349-AE49-E361D6B26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2" y="95445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B21B9BC-1AC3-2848-91B2-C28E578C5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33" y="1008143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D43F259-A3E2-B044-9ED7-17BEF7D08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67" y="103726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573EC09-CA9A-C549-90AF-9E888C0EE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67" y="103726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1F0330C-415E-B74E-A292-616D7BC91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17" y="102045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2FB02F6-16FE-3142-BFFE-5C48C89D4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17" y="99410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31F1510-EF7A-B846-AD27-91DF8C90B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17" y="9649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DDE98BE-9EE1-D24E-A8CC-24EBA3956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78" y="92593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DFBAE00-9295-8D44-8B6C-3A60D57085FD}"/>
              </a:ext>
            </a:extLst>
          </p:cNvPr>
          <p:cNvGrpSpPr/>
          <p:nvPr/>
        </p:nvGrpSpPr>
        <p:grpSpPr>
          <a:xfrm>
            <a:off x="1297235" y="2766779"/>
            <a:ext cx="545690" cy="176323"/>
            <a:chOff x="292817" y="925332"/>
            <a:chExt cx="545690" cy="176323"/>
          </a:xfrm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9E908BB6-45A9-E643-979D-706D19F8E893}"/>
                </a:ext>
              </a:extLst>
            </p:cNvPr>
            <p:cNvSpPr/>
            <p:nvPr/>
          </p:nvSpPr>
          <p:spPr>
            <a:xfrm>
              <a:off x="292817" y="983586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E20587B-682A-4146-BB80-CE7051AC6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17" y="102123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6D6560-61F3-A943-BC03-F47700615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17" y="9544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D08C133-D67E-384E-AC5F-FEE363548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67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A24A973-6757-FD49-A85D-147577371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42" y="983586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71B01D2-337E-E042-A68D-AAFF3302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42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2AAAD78-ADEA-A64D-B611-5EB66A0A1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2" y="95445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847159A-A977-AB47-A47E-E860CAC98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33" y="1008143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49E4AFB-FE40-4B46-A26B-F8D28D5C0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67" y="103726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4625BE6-6C73-974D-A84A-3386418546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67" y="103726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62260E1-BAF0-AE48-9DB5-686A431C9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17" y="102045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E89FA25-3F6D-7146-A8A9-2966546A8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17" y="99410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FA7FA48-37A9-884C-8F60-F48FA1A09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17" y="9649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9B8237B-11A3-A943-890F-655D1EDB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78" y="92593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F7CEF01-B3A3-FE46-961C-FA990562AA47}"/>
              </a:ext>
            </a:extLst>
          </p:cNvPr>
          <p:cNvGrpSpPr/>
          <p:nvPr/>
        </p:nvGrpSpPr>
        <p:grpSpPr>
          <a:xfrm>
            <a:off x="1299163" y="3118567"/>
            <a:ext cx="545690" cy="176323"/>
            <a:chOff x="292817" y="925332"/>
            <a:chExt cx="545690" cy="176323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2ACC4947-750B-764D-8A5E-409800049292}"/>
                </a:ext>
              </a:extLst>
            </p:cNvPr>
            <p:cNvSpPr/>
            <p:nvPr/>
          </p:nvSpPr>
          <p:spPr>
            <a:xfrm>
              <a:off x="292817" y="983586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D56C618-2224-EC44-B8C7-90530A362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17" y="102123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1FD2A54-D311-9C44-8A27-4E6318F2E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17" y="9544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7E21983-898E-5C43-AD37-0F5597298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67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337820E-6E54-224E-9817-CF684D27C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42" y="983586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FD5F259-46A3-D34B-B0D9-0474EB6A3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42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248AE96-FE8E-E544-9339-A074992CA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2" y="95445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70280E9-7228-2645-AD9A-698C4F552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33" y="1008143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05F3D9B-9A13-D647-9590-733AD334D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67" y="103726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8D8806B-DE04-0040-8B40-BE14650C10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67" y="103726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84B8BC9-1405-8B41-932F-0C2D6A4CC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17" y="102045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199A8FC-E6E4-344D-9017-88DDB7536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17" y="99410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8EC4CA3-054A-A14B-A3A1-34BFC08BB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17" y="9649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94AB2B6-CA33-DA4A-83E6-9029FA5A4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78" y="92593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ADBE884-318F-1143-BF9B-F008A371130D}"/>
              </a:ext>
            </a:extLst>
          </p:cNvPr>
          <p:cNvGrpSpPr/>
          <p:nvPr/>
        </p:nvGrpSpPr>
        <p:grpSpPr>
          <a:xfrm>
            <a:off x="919119" y="3553355"/>
            <a:ext cx="545690" cy="176323"/>
            <a:chOff x="292817" y="925332"/>
            <a:chExt cx="545690" cy="176323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BD175D2-B6DC-2149-BA0C-FEC96E2A5B84}"/>
                </a:ext>
              </a:extLst>
            </p:cNvPr>
            <p:cNvSpPr/>
            <p:nvPr/>
          </p:nvSpPr>
          <p:spPr>
            <a:xfrm>
              <a:off x="292817" y="983586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4FF5990-D8CB-B647-8913-69E59A5DD7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17" y="102123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7A50D76-1757-0E4B-BD4E-B054337194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17" y="9544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B21CE83-802C-4E42-9CB0-A8B91585E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67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F234521-3137-0045-8E17-213D9EB53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42" y="983586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656EC369-30DF-EA49-82E1-FB9000B1A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42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3259793-205C-8441-B01C-B049EAF07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2" y="95445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1561A92-166F-5C4F-BB6A-E030BC722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33" y="1008143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BCF261F-243B-2B42-A90C-7017A0E0B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67" y="103726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546EB12-4AF1-2E4A-BE59-083AA1986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67" y="103726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844A180-F1F4-7A47-B9BB-C59FB0FE3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17" y="102045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4E719FD-4B89-2E49-AE9E-534D42B4F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17" y="99410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DA2BF56-CFB5-9345-BDAE-1903E955F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17" y="9649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E56B3D3-C7A0-4046-9837-101E42D710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78" y="92593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62F1A8B-5BAE-9449-8C7E-F229F46278E9}"/>
              </a:ext>
            </a:extLst>
          </p:cNvPr>
          <p:cNvGrpSpPr/>
          <p:nvPr/>
        </p:nvGrpSpPr>
        <p:grpSpPr>
          <a:xfrm>
            <a:off x="1589261" y="3630496"/>
            <a:ext cx="545690" cy="176323"/>
            <a:chOff x="292817" y="925332"/>
            <a:chExt cx="545690" cy="176323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4D2DDD35-B82D-134B-A9FC-420E114DF75A}"/>
                </a:ext>
              </a:extLst>
            </p:cNvPr>
            <p:cNvSpPr/>
            <p:nvPr/>
          </p:nvSpPr>
          <p:spPr>
            <a:xfrm>
              <a:off x="292817" y="983586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970BDF0-A355-764A-A29D-6706128AA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17" y="102123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30822F9-1C0F-DB4B-AF97-AA2EC8CC9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17" y="9544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0B54FB4-037D-E040-A1E5-0D1DD9E02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67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4F910A1-2D04-6845-85C3-E78B93C53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42" y="983586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E8751BE-06EB-9044-8ED8-E055A7117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42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C4D49D6-BE11-ED43-B7EC-DC1CBC2E8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2" y="95445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D53D95A-36D9-4D4E-874C-29294C371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33" y="1008143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9E78AC9-AA61-E14C-8A1A-7ED303C74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67" y="103726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330D4F4-4F9D-8D4A-BAA9-48DA1018A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67" y="103726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E89EEDD-AF8D-A540-9C4C-42ACA0B3B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17" y="102045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E8C387C-7426-EA44-BBC1-AB8F7F981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17" y="99410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23B03D4-93AB-6D4D-81FE-1675D9EC2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17" y="9649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418CDE6-D38E-5946-90D2-0034AF098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78" y="92593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5977D1F-EF78-8544-989E-0DB48ABAB89D}"/>
              </a:ext>
            </a:extLst>
          </p:cNvPr>
          <p:cNvGrpSpPr/>
          <p:nvPr/>
        </p:nvGrpSpPr>
        <p:grpSpPr>
          <a:xfrm>
            <a:off x="997404" y="3975776"/>
            <a:ext cx="545690" cy="176323"/>
            <a:chOff x="292817" y="925332"/>
            <a:chExt cx="545690" cy="176323"/>
          </a:xfrm>
        </p:grpSpPr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9DF779D0-B4C0-7A42-A994-12D0EE1EEB36}"/>
                </a:ext>
              </a:extLst>
            </p:cNvPr>
            <p:cNvSpPr/>
            <p:nvPr/>
          </p:nvSpPr>
          <p:spPr>
            <a:xfrm>
              <a:off x="292817" y="983586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CCF7A0A-FCE7-0F43-8710-563DC2C84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17" y="102123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015FDCD-CCDA-D342-A2CE-F7B1AFC9C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17" y="9544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7CC837F-DD36-3F42-A5B8-8BF32CF30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67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C035050-546C-AF4C-90CD-B5918163E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42" y="983586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ED2CE83-68B5-0A44-A7E4-3E1206365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42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D9E9ECC-DCFC-0746-B57A-242F08C9E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2" y="95445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A7402A8-E6A8-3B4B-8EA3-D73A1B788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33" y="1008143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032A45A4-3132-564E-BC2F-C6CE5BC15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67" y="103726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30C903D-CE49-BD4C-85A6-82647065D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67" y="103726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D1F7826A-F552-9743-A837-6A84BC836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17" y="102045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F31036FF-5E62-184A-9454-FB937B726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17" y="99410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D76DD2A-3E2F-FC40-8F37-7EE90D55B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17" y="9649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442DA4E-8F73-7C4B-A8E7-8F91708A9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78" y="92593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5B7BC37-3344-8B41-90E1-7947939F2D22}"/>
              </a:ext>
            </a:extLst>
          </p:cNvPr>
          <p:cNvGrpSpPr/>
          <p:nvPr/>
        </p:nvGrpSpPr>
        <p:grpSpPr>
          <a:xfrm>
            <a:off x="1619082" y="4094068"/>
            <a:ext cx="545690" cy="176323"/>
            <a:chOff x="292817" y="925332"/>
            <a:chExt cx="545690" cy="176323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6D1D2409-B39E-9946-A8DD-DF8CB16D9F65}"/>
                </a:ext>
              </a:extLst>
            </p:cNvPr>
            <p:cNvSpPr/>
            <p:nvPr/>
          </p:nvSpPr>
          <p:spPr>
            <a:xfrm>
              <a:off x="292817" y="983586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DB5452-472F-3447-9A15-1236D5044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17" y="102123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CFBC79B-3F8C-E549-A0C1-9F795F07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17" y="9544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AED98199-AAA4-E748-A75C-71F9C69D8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67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6CFEE62-F4DE-1041-B16F-1013B8BED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42" y="983586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FD43A0F-D5C7-3148-BC1F-257D4FA06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42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273FA883-4D84-684F-AF58-442F5B412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2" y="95445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378AA117-DE18-AF42-8DE9-BCC0DE302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33" y="1008143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06DD0E-8340-BB41-A1F7-4D14633A8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67" y="103726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C0118D2-2F78-0340-8075-9E82D68CD2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67" y="103726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E82BFDB-80F4-3548-9719-1D0B76D9D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17" y="102045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5F80D28-4C76-1D47-AF20-867031FCA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17" y="99410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8201AFF-E947-114A-9977-66FF97775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17" y="9649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CE098F0-27FE-8340-A727-3299801E4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78" y="92593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24EAB6BF-9985-EA47-8815-D1E98B79961C}"/>
              </a:ext>
            </a:extLst>
          </p:cNvPr>
          <p:cNvGrpSpPr/>
          <p:nvPr/>
        </p:nvGrpSpPr>
        <p:grpSpPr>
          <a:xfrm>
            <a:off x="1172164" y="4513792"/>
            <a:ext cx="545690" cy="176323"/>
            <a:chOff x="292817" y="925332"/>
            <a:chExt cx="545690" cy="176323"/>
          </a:xfrm>
        </p:grpSpPr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6F54996C-03B6-8844-9132-869992DFBF04}"/>
                </a:ext>
              </a:extLst>
            </p:cNvPr>
            <p:cNvSpPr/>
            <p:nvPr/>
          </p:nvSpPr>
          <p:spPr>
            <a:xfrm>
              <a:off x="292817" y="983586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4E8688D-CDFA-E049-9D30-118E7FD915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17" y="102123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F6567ED-0CCF-304D-97AF-21B40E1F0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17" y="9544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9A7C783-86E3-2541-A5F1-CDC2A4AA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67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0DF2274-3BCA-314A-84BA-ADAC497AC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42" y="983586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FF64D10-6DFB-8344-B769-A51EE5CB9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42" y="92533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5646467-F7BB-F94C-B2A2-98E074CE4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2" y="95445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46EC3BE-CDC7-414C-8B2A-2E274AC66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33" y="1008143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8FE4A33-21E9-A747-838A-872B3C339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67" y="103726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2AE21C0-B4C0-E745-9835-E382F9895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67" y="103726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D5A2A8B-6638-5B4D-A234-FA9FF515E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17" y="102045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55FDE9D-BD0A-F24F-AF39-FD15B1C0DA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17" y="99410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DAB2AFDC-60BA-D443-83B6-9039E0DF4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17" y="9649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01F6AFA-C676-C144-8D6A-5E470676C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78" y="92593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84A3272-C7B2-6B48-9011-FA04BA48DE7E}"/>
              </a:ext>
            </a:extLst>
          </p:cNvPr>
          <p:cNvGrpSpPr/>
          <p:nvPr/>
        </p:nvGrpSpPr>
        <p:grpSpPr>
          <a:xfrm>
            <a:off x="5392852" y="3592334"/>
            <a:ext cx="545690" cy="176323"/>
            <a:chOff x="265471" y="487354"/>
            <a:chExt cx="545690" cy="176323"/>
          </a:xfrm>
        </p:grpSpPr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73169DDB-9105-0F4D-8F50-AF345097B256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6F5CA01-1A21-824E-9B60-6EABC41F2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F053026-01FB-2A46-AD1A-3E70CEE09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99163C31-B73E-844B-B562-CB0DB1B2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55E0D1A-BE4A-6247-B5C5-53D508924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848A6047-D006-D248-91F3-52B693784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AF80EA1-297C-DF48-9FF4-9BCC9693C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B953828-3804-5642-AB2E-BC2603507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C861DD4D-BA0F-4D41-BC72-DB40AA3D7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451192E-CBAF-7948-9C08-E4F6B19BC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FA8F90E8-DBD1-8F4B-9778-21BA73C1F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BE0F6D0-2140-7C4C-A9DB-AE9954C28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7D5A9E3-4575-6649-A0BB-3CFF5F937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D72123B-1056-2046-A16C-1DAE0196A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5E3656F-7529-C348-9C50-5EECC64CB2CD}"/>
              </a:ext>
            </a:extLst>
          </p:cNvPr>
          <p:cNvGrpSpPr/>
          <p:nvPr/>
        </p:nvGrpSpPr>
        <p:grpSpPr>
          <a:xfrm>
            <a:off x="4957663" y="3939837"/>
            <a:ext cx="545690" cy="176323"/>
            <a:chOff x="265471" y="487354"/>
            <a:chExt cx="545690" cy="176323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F652DFF3-9126-0846-B2FB-D10DBECE5EC1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973840F-65BC-9547-88FB-4184FE6EC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364315A-D79A-C24C-92EF-D7127226F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011EABD1-12CE-8243-B08D-D252E5375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5B636E0-B010-8745-8800-A87AFBEAA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5B256C0-8E63-F948-84FB-F7FE18A54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0F8EAF4-A520-074F-A8CB-6A8C88C63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F9662E0-C16A-5B4E-99C4-6AFC7C986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E76B5D-D34B-444A-A01A-76FA97267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C86E753-AF08-474F-BD1C-2807CC603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B49FF19-A080-EE4A-A290-76A314912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9DFB97CC-E899-8D40-A7AB-788CB9944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AD96202-2FF7-E54A-94AE-D077D53D8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4B4741B9-E556-2247-BDD1-44E25A197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7546B89-9E78-5B4A-8C74-EB7F50C0AA0F}"/>
              </a:ext>
            </a:extLst>
          </p:cNvPr>
          <p:cNvGrpSpPr/>
          <p:nvPr/>
        </p:nvGrpSpPr>
        <p:grpSpPr>
          <a:xfrm>
            <a:off x="4840532" y="4426507"/>
            <a:ext cx="545690" cy="176323"/>
            <a:chOff x="265471" y="487354"/>
            <a:chExt cx="545690" cy="176323"/>
          </a:xfrm>
        </p:grpSpPr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872AA914-B92D-F949-83D8-60F8655E0E76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967DE23-AE30-8342-8A2B-11B840E22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C7A21CC-BC1E-2F47-92A0-568BFB2EA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6EDD954-63AF-684E-B243-68475B6AA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E4FDB40-924A-B34C-8E71-F935949CF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4D83A77-06D9-8A47-9289-AD2D537C1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4C5B49D-3A05-2F4B-8F34-AF50C4B77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D853373-4145-3D47-B5BB-534E65C2A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B6AEECF-0190-A449-B408-248070CDF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85FB7A14-939E-2B4E-BE09-C8C128C7E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A0DD6105-64CF-B644-81CC-C7A14866B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E19F927-23CC-2446-9FFE-D060F9380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13BE2FA7-E64A-494B-90E5-F47F47103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85BCEB5-BF82-ED40-92BF-6B4B17E4A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07FF9E91-29F3-EB41-A5B2-4FBB676E1C48}"/>
              </a:ext>
            </a:extLst>
          </p:cNvPr>
          <p:cNvGrpSpPr/>
          <p:nvPr/>
        </p:nvGrpSpPr>
        <p:grpSpPr>
          <a:xfrm>
            <a:off x="4443664" y="3660043"/>
            <a:ext cx="545690" cy="176323"/>
            <a:chOff x="265471" y="487354"/>
            <a:chExt cx="545690" cy="176323"/>
          </a:xfrm>
        </p:grpSpPr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D367A92F-C930-5E4D-9E00-0636C34A3217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19EB2993-16F2-1144-A360-28BC635AD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4450D69-CBC3-7F4D-BA32-1401DCC36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A66E587-1FB7-AE49-B137-955D82CF8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A765975-64BA-6845-971A-0FB7355AD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2225A74-19CB-BB49-AFE0-C637D514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A711040-E1B7-9746-B35C-080D4AEC1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DC9775BB-7BF6-8F4B-B58A-EACF866F7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7B1DB11F-6F98-AC49-A30F-76BD83997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D08380-6152-4A43-A674-25761190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5903BF8-2578-6147-99AA-0692968E2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D9AD078-1CF8-784B-8324-9C05BA99B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958ADF9-048E-2F43-84ED-3ACF3D164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A608EF5-4FDA-574D-8EE2-D3E262EF1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E026145-29EF-6040-9D0D-F32DF1A7BAB8}"/>
              </a:ext>
            </a:extLst>
          </p:cNvPr>
          <p:cNvGrpSpPr/>
          <p:nvPr/>
        </p:nvGrpSpPr>
        <p:grpSpPr>
          <a:xfrm>
            <a:off x="3564868" y="3627034"/>
            <a:ext cx="545690" cy="176323"/>
            <a:chOff x="265471" y="487354"/>
            <a:chExt cx="545690" cy="176323"/>
          </a:xfrm>
        </p:grpSpPr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B3A7E10C-F6AD-F94E-BCDD-74F48377A7A9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79AFA49-77AA-1545-BE20-9BE9840B7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170F1A0-45C3-3444-A5A9-F7013A820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387D773-4358-A24F-9E31-FB4CDE08C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911925E-0C71-3847-B98D-11F4F3808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9FB23C1-DE8B-0B45-A37D-307D4F2940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865D78B-19B9-A04B-BD7F-8A39C32D5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11BC859C-9845-BE41-801B-C137FE07A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832AD254-390F-314F-A337-2547E3B95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A18C061-8E1A-6748-8273-D68158060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5DBEB69A-B94E-2241-8248-084030B73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76F2B44-E975-4842-95B9-150E63624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A5BF7500-C117-0141-A644-B6FF91712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9C078D2E-C079-4D48-9166-2FC7B5BC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54ED4FAC-ACEF-C64E-B025-75A37AFF1674}"/>
              </a:ext>
            </a:extLst>
          </p:cNvPr>
          <p:cNvGrpSpPr/>
          <p:nvPr/>
        </p:nvGrpSpPr>
        <p:grpSpPr>
          <a:xfrm>
            <a:off x="4057133" y="4027998"/>
            <a:ext cx="545690" cy="176323"/>
            <a:chOff x="265471" y="487354"/>
            <a:chExt cx="545690" cy="176323"/>
          </a:xfrm>
        </p:grpSpPr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9D351CF6-98B0-234A-A958-B4E839833CCC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990CA1E3-9BF5-454D-8CA8-BFDAB2016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37DFEEE5-A351-804B-9557-30025009C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5AF9A4A6-482D-CE49-AB12-D9E14DD30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51EE274-5F1F-8642-A78F-A86A99EDF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FCD81E1-B0A8-B149-9EBC-0FBB6998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BBAD157-A726-8445-B0EC-95D1AC590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6F5C0E7-3C90-D143-AEA8-8198E7BF9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CBDA292-B29E-724E-AD10-FCCB1093F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8FB49B6-DB9F-AB42-B4E1-07569C9D7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A45EE96-DD59-7942-84F6-5A9BE9A93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FD9DF7A-567A-6C4D-84A0-C04785E73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E2BDBEB-027F-A242-80C5-30451506D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95350A0F-6623-C641-B9A8-DE73D8A3C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F570AFDE-7B31-654D-A39C-E22A68626873}"/>
              </a:ext>
            </a:extLst>
          </p:cNvPr>
          <p:cNvGrpSpPr/>
          <p:nvPr/>
        </p:nvGrpSpPr>
        <p:grpSpPr>
          <a:xfrm>
            <a:off x="3958783" y="4513792"/>
            <a:ext cx="545690" cy="176323"/>
            <a:chOff x="265471" y="487354"/>
            <a:chExt cx="545690" cy="176323"/>
          </a:xfrm>
        </p:grpSpPr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50E14A7E-E745-5247-9A98-027840E97178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90D8AB0-C290-4342-B474-311F35BD3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2A402C-9477-EE4D-88F0-8077789A9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700F08A5-B13F-3846-AB13-CE19B292A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7D639DA-00E0-3B43-9541-AA0240FF9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D5406F3-93CD-2243-AD84-253E4EA51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8DDE313-0B5A-7D42-8C53-6A73C8EAD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8014554-4B59-2649-8FC9-0FFAB2842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22A369B-DC6B-6A4A-821F-BA35DB3B1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4F96DF8-9F78-9746-99B0-C87FBC150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09B92FA-9CD3-AC40-A60B-7F5E27FDD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7DB8D767-CF79-B24B-A604-DA4213310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D6C5E2B-9591-994A-8956-B6EEDA926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33F5BF34-CA81-2A4F-A9E9-23E6F9398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51386E59-CEA0-274A-8F73-202415FEE9B8}"/>
              </a:ext>
            </a:extLst>
          </p:cNvPr>
          <p:cNvGrpSpPr/>
          <p:nvPr/>
        </p:nvGrpSpPr>
        <p:grpSpPr>
          <a:xfrm>
            <a:off x="3229049" y="4039707"/>
            <a:ext cx="545690" cy="176323"/>
            <a:chOff x="265471" y="487354"/>
            <a:chExt cx="545690" cy="176323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D5B45889-5834-5344-BEB7-5377C7180F3C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979C529-B42E-2A49-A986-D8D1CC5F9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7A17CA-9F27-4B42-BB97-C3BEEF598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61924D8-4151-3946-A878-6CE16C425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1619C10-89D1-0B49-9199-FA1E7715C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137A5E05-022A-6D4A-836E-A7AE418C9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A1C281FB-F821-F845-8837-E608B50DE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06B2AFE9-5F5F-DA41-B149-E470955D1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83747AF-DE4B-3842-BF30-1B4BDEBF7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9196989A-A056-F84E-851F-DDDB7C6AF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B5B2957B-D311-EE4C-967D-CB3C7E8DD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0BC900B4-15B4-F249-A467-EE63088E7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84CD8D6-75CE-874C-88BA-38E159FBB9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597957C-DF35-194C-BEFE-356172BED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FC2474A3-B73B-2E4D-B2F8-C31BD2CBB10A}"/>
              </a:ext>
            </a:extLst>
          </p:cNvPr>
          <p:cNvGrpSpPr/>
          <p:nvPr/>
        </p:nvGrpSpPr>
        <p:grpSpPr>
          <a:xfrm>
            <a:off x="2930837" y="4425631"/>
            <a:ext cx="545690" cy="176323"/>
            <a:chOff x="265471" y="487354"/>
            <a:chExt cx="545690" cy="176323"/>
          </a:xfrm>
        </p:grpSpPr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15240903-73CD-FF47-B8D9-C9E675BB2615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B6CB2152-E69C-844C-982B-764B69214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DFB66D-F59C-0040-849F-8713D536C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87C6304-CF2B-EA43-A935-A1AB87045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40D4AD5-3AD5-9548-950C-E08B43F5DB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FDF9A0F-766F-A14D-B3A7-7FDEBE50B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8213ACA7-565F-6748-9FA8-1D42F08EA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A6BF222-3383-BE4A-8F01-3B785CF95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54DDB8F-139F-9544-9122-51AD3D43C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ED9A7CC-A531-BA48-A1C8-3DEB106A9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0A730F07-3719-3A44-A784-71C9B8DBC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758B844-9673-E647-8977-4124692D0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16B999F-87FE-CE41-80AD-5CD7EAB48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858BAC5F-657C-CF44-88F8-1788CDC14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80373A91-A7E3-7649-B47B-92579A7CBAC0}"/>
              </a:ext>
            </a:extLst>
          </p:cNvPr>
          <p:cNvGrpSpPr/>
          <p:nvPr/>
        </p:nvGrpSpPr>
        <p:grpSpPr>
          <a:xfrm>
            <a:off x="7304848" y="1850582"/>
            <a:ext cx="545690" cy="176323"/>
            <a:chOff x="265471" y="487354"/>
            <a:chExt cx="545690" cy="176323"/>
          </a:xfrm>
        </p:grpSpPr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F17F13AE-1AD7-0746-9B36-8D28A26C5A5D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332E75E1-CA0E-7546-9839-196F10979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45C33B57-391C-4F4C-9314-C379F12F4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218EEAF-AD88-7C48-89EF-F3E4AB3CD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BE0B7DDE-5C77-9047-91E6-414A2AF47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7AA10CB5-E808-4846-9A6C-12B4DAD2B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59164D3A-0D1D-964A-A1E5-CFF5B6AEF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2DCF4B1-E56D-9F43-A69F-0E3D4EFA6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89855E6B-16B2-E740-8A54-AC9BA94AA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A582D091-C522-7B49-B3AF-49DD5460D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0269055F-75C4-CB47-8983-3AB327A0D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B5D1CE75-5484-434C-819C-954C8F3F5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8430384-85C1-8746-962B-27A338377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82ED7783-E770-8F44-9D25-4E3A0A774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7C4A61F5-69D1-1442-A3CB-8057620329AB}"/>
              </a:ext>
            </a:extLst>
          </p:cNvPr>
          <p:cNvGrpSpPr/>
          <p:nvPr/>
        </p:nvGrpSpPr>
        <p:grpSpPr>
          <a:xfrm>
            <a:off x="6857483" y="3847241"/>
            <a:ext cx="545690" cy="176323"/>
            <a:chOff x="265471" y="487354"/>
            <a:chExt cx="545690" cy="176323"/>
          </a:xfrm>
        </p:grpSpPr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D21E4A85-89ED-C741-A5AF-26B8A14583BD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398E4A2B-C1E2-B14C-9DC5-C9A5E08FC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D5A911BA-02AB-644F-9A40-15F946B3E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D36A4BD6-A925-2640-8CB3-28C0BDC080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7149B32-62FF-3E46-A2C5-0465757F0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132F4B92-8491-8C46-8CCA-5784C8187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D1002BF2-5A96-5247-8002-3BB17789A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56A8B34-B2FF-A54E-A9FE-7931641906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BF292B88-61D9-A647-AD9F-33AA51E14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90CF329B-60BE-EA41-8159-FC8D29BC8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7247D163-0308-814B-9679-B67A97C39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C56A5AF9-7C1B-744C-9076-ADBFB53830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BC782FB-CF73-A243-B5E0-DCB288512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741935EA-0366-2145-AE1A-9B492AC54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C2B88E9F-910C-D54D-81A3-185BB18170A8}"/>
              </a:ext>
            </a:extLst>
          </p:cNvPr>
          <p:cNvGrpSpPr/>
          <p:nvPr/>
        </p:nvGrpSpPr>
        <p:grpSpPr>
          <a:xfrm>
            <a:off x="7346502" y="3534788"/>
            <a:ext cx="545690" cy="176323"/>
            <a:chOff x="265471" y="487354"/>
            <a:chExt cx="545690" cy="176323"/>
          </a:xfrm>
        </p:grpSpPr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3D05501A-622B-F443-ACBC-E85B0C4157A7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724E14CA-0794-E64C-B933-BE3B2C696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49E8481-558F-1E40-9F54-882561DCE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6E45C95-F3A2-DE4E-B4F9-DCA8F6580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DA65A5B0-E802-8C46-A1CD-38402352E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C21258D6-F12F-7240-9B95-32A1A216E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8B0051B2-AFF1-9448-994A-C4990231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258176F-21C4-F349-9C4C-4E85885A7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73B3C56-FF1C-474D-9291-316D58015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135EC2E-6546-A64D-B7C5-60192C0B7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94C33920-E85F-FE4D-A1CD-09AC28289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DD1387-1C00-314F-88E2-9EAF0405E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203430E3-3EF6-9547-A5A5-56ACBE79A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3EDEDF65-327B-6F47-8DCA-C8CFB0B12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D4AE8FA5-B29C-E141-86F3-44DF03EE1572}"/>
              </a:ext>
            </a:extLst>
          </p:cNvPr>
          <p:cNvGrpSpPr/>
          <p:nvPr/>
        </p:nvGrpSpPr>
        <p:grpSpPr>
          <a:xfrm>
            <a:off x="6983860" y="3082849"/>
            <a:ext cx="545690" cy="176323"/>
            <a:chOff x="265471" y="487354"/>
            <a:chExt cx="545690" cy="176323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288533DF-7EC1-4342-989C-807539EA0D1A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DA83E7D9-91C9-9B47-9D49-4495E7797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C9143903-93E8-1F4C-A242-3233C8269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8E621D3D-E0D1-EE43-8B24-56053F8E9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810AC2C6-C5C0-9E4A-8C98-BE51211BA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EB26A36-ED90-5F47-A1AA-B2622D194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80272801-1A11-ED4A-B5CF-43E211A7D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521A88AC-0813-8644-A71B-DAEC29516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3DC741ED-8CFF-FD42-87E6-11E348E97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F4F3C4BE-1758-ED4C-86A0-A2F1F0FC0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D6D99F3-F2FA-044C-ACBB-2B417FACE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2EE47A2F-89D7-6E42-A052-04F8593C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F8FD7BD-4E83-CF4C-943C-6FAAD0E65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69F98DE1-882C-DC48-B1D6-613190B391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83CEB992-6762-B04C-978E-64EE3F34B90C}"/>
              </a:ext>
            </a:extLst>
          </p:cNvPr>
          <p:cNvGrpSpPr/>
          <p:nvPr/>
        </p:nvGrpSpPr>
        <p:grpSpPr>
          <a:xfrm>
            <a:off x="7449121" y="2679659"/>
            <a:ext cx="545690" cy="176323"/>
            <a:chOff x="265471" y="487354"/>
            <a:chExt cx="545690" cy="176323"/>
          </a:xfrm>
        </p:grpSpPr>
        <p:sp>
          <p:nvSpPr>
            <p:cNvPr id="489" name="Freeform 488">
              <a:extLst>
                <a:ext uri="{FF2B5EF4-FFF2-40B4-BE49-F238E27FC236}">
                  <a16:creationId xmlns:a16="http://schemas.microsoft.com/office/drawing/2014/main" id="{376C98CF-0DF5-9E46-83C7-EA1D7259EC09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7C52D460-E621-2740-A611-77D8453604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D7CA500B-8290-F149-BF35-1C10E1836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44A9E4B-9B6A-934D-8E9A-13ED35D03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E8B5B0F-989E-8849-8C1B-B56161B01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D7976186-00DF-6C4A-8F87-6C52CCE57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3CEB33B-4E23-9F47-BA4A-4B8F9955B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82FE2F7-2826-ED42-84D1-CAA6B30C7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2862799-5A9C-F047-8EAF-6F3C1C11B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F5889289-C548-1347-8245-883C3E5C6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54AD529-FA45-1640-B42D-CBE2A9D48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F99F7384-496A-9648-AD5C-CE8EB3F3C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5801E4AC-DAC2-E847-B017-774039DA0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78780CF-7124-9C44-B440-2F0BDA8E1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966ADD25-6CEB-CB4C-B332-8C30ABBF4CB6}"/>
              </a:ext>
            </a:extLst>
          </p:cNvPr>
          <p:cNvGrpSpPr/>
          <p:nvPr/>
        </p:nvGrpSpPr>
        <p:grpSpPr>
          <a:xfrm>
            <a:off x="7020167" y="2259725"/>
            <a:ext cx="545690" cy="176323"/>
            <a:chOff x="265471" y="487354"/>
            <a:chExt cx="545690" cy="176323"/>
          </a:xfrm>
        </p:grpSpPr>
        <p:sp>
          <p:nvSpPr>
            <p:cNvPr id="504" name="Freeform 503">
              <a:extLst>
                <a:ext uri="{FF2B5EF4-FFF2-40B4-BE49-F238E27FC236}">
                  <a16:creationId xmlns:a16="http://schemas.microsoft.com/office/drawing/2014/main" id="{23895EC0-0863-574D-970B-B1B66F6818E3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AEC9A9F-074B-1344-86D6-25DCF1039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21512DE-B1D6-0348-ABB9-33A8F4744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1379EA2-7A98-284B-AE21-904075A10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9C1EFA08-8721-DA4E-9F6C-46D568E44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61DDF93-BBF3-8840-B479-CDF058261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DF35F15-85AB-F74D-ADC9-02C5274A1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7EA7891-F748-ED4B-B1C6-FA403B352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7EA34AD-A58A-5348-852D-5EEB38AD9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CE6A5D0-49BB-D942-B564-3810F59B8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EF13C8EC-7EE6-8343-B750-A11942F9E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9C3F1781-E65B-B240-9B4D-A2371108B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7917D0CC-DC67-9A43-B43E-D6F4588F0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21678345-479B-F24F-A7DA-89C5901E3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0EA4BC4-6892-0748-ADFD-90E0E12D8BA5}"/>
              </a:ext>
            </a:extLst>
          </p:cNvPr>
          <p:cNvGrpSpPr/>
          <p:nvPr/>
        </p:nvGrpSpPr>
        <p:grpSpPr>
          <a:xfrm>
            <a:off x="4840532" y="1761082"/>
            <a:ext cx="545690" cy="176323"/>
            <a:chOff x="265471" y="487354"/>
            <a:chExt cx="545690" cy="176323"/>
          </a:xfrm>
        </p:grpSpPr>
        <p:sp>
          <p:nvSpPr>
            <p:cNvPr id="519" name="Freeform 518">
              <a:extLst>
                <a:ext uri="{FF2B5EF4-FFF2-40B4-BE49-F238E27FC236}">
                  <a16:creationId xmlns:a16="http://schemas.microsoft.com/office/drawing/2014/main" id="{537BBFC7-7D86-D44D-B85D-4EB4F069566A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7EB0337-CCFE-EE42-9DCC-B79FE3FAE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07421D1C-38C7-A746-BCD5-1D619306E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1A246B81-18CF-4D49-B26A-4BDA3D31B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4A4A3614-7117-D741-95C8-43092BEC9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37D4AEE3-6845-184F-9BF1-702814618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9AFF41CD-3F00-9E4A-803A-406145F88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876F657-58EB-B84C-9E54-14DC6093C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F47F3C90-2B79-B841-A73B-4EF1B279E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40CE118-FDDE-5840-923F-1EC677EC4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D73CE6A-5431-8C4A-ACDF-315FA5B48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872EE9E4-88D6-5045-98A9-9005D4392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53F8CD10-52CD-3546-9F73-7EA8EC175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EC5B3B5-926C-8F4E-9A8A-3208BB2FD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A2E81092-595A-3840-A9CE-D3A994ABB907}"/>
              </a:ext>
            </a:extLst>
          </p:cNvPr>
          <p:cNvGrpSpPr/>
          <p:nvPr/>
        </p:nvGrpSpPr>
        <p:grpSpPr>
          <a:xfrm>
            <a:off x="3894874" y="1758247"/>
            <a:ext cx="545690" cy="176323"/>
            <a:chOff x="265471" y="487354"/>
            <a:chExt cx="545690" cy="176323"/>
          </a:xfrm>
        </p:grpSpPr>
        <p:sp>
          <p:nvSpPr>
            <p:cNvPr id="534" name="Freeform 533">
              <a:extLst>
                <a:ext uri="{FF2B5EF4-FFF2-40B4-BE49-F238E27FC236}">
                  <a16:creationId xmlns:a16="http://schemas.microsoft.com/office/drawing/2014/main" id="{903AA027-2DEE-D04F-8C9B-66F98011FB62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58A01EA0-3BFC-0149-BE73-A27946390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F11C6AA-FCD6-A94F-BAD1-6250BAA52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90A2AE74-59A7-054B-8BCD-A0FCB2C7D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CE853C2-6C02-834C-A737-C384D950E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935D5E1-D3F6-A145-A08B-434EB9E6F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F27355AD-2A49-B34A-8A98-53A68D1E5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1A900B25-C1E2-274A-BB28-21990953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8ECA198-3F3E-9144-8496-DDDBD9286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31BDEA9-D7B3-D842-960D-A2427760E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B1FEB8C-9B5E-554C-B0B1-043F5CB7C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0580C918-7037-E94F-B035-41FA0D198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6098E9F9-0FFD-1840-902B-4522E3394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C23867A7-20E0-A84B-8033-00A692ADA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6C2D1FDA-A6F3-234D-8859-DC8FA2FCE9C0}"/>
              </a:ext>
            </a:extLst>
          </p:cNvPr>
          <p:cNvGrpSpPr/>
          <p:nvPr/>
        </p:nvGrpSpPr>
        <p:grpSpPr>
          <a:xfrm>
            <a:off x="3009214" y="1752163"/>
            <a:ext cx="545690" cy="176323"/>
            <a:chOff x="265471" y="487354"/>
            <a:chExt cx="545690" cy="176323"/>
          </a:xfrm>
        </p:grpSpPr>
        <p:sp>
          <p:nvSpPr>
            <p:cNvPr id="549" name="Freeform 548">
              <a:extLst>
                <a:ext uri="{FF2B5EF4-FFF2-40B4-BE49-F238E27FC236}">
                  <a16:creationId xmlns:a16="http://schemas.microsoft.com/office/drawing/2014/main" id="{346D0B0E-D7EB-884F-9D1C-FA011F773339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29FE597A-500C-A54F-8FE4-C5FB0459E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83B4609C-9927-B949-80B1-E90C353D8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CD4041B-C8DD-A548-9F6E-17F518A5F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3620490-00BA-DE42-B402-8F1639751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B8394432-AB1F-6043-BF7E-0775F3E84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D5C9ED78-55C9-7147-8D16-D10EA5252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DD87A2F-8BB1-3D41-B54E-EC922DCBE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BB03E95-5C09-9D42-894F-B503E3D61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4470260B-FDB5-0842-AA09-1FF741EB7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DC4C6153-F5DB-9943-BE34-BFE73D8B5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0FC1CBE-59E0-C64E-A0AD-DB06DD5AC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2B3CE22-9054-B442-A203-18A6F78F3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938A649-1700-A844-A478-6F611C984E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C0C72F37-39D3-854E-AC3B-3B88D73BF6CD}"/>
              </a:ext>
            </a:extLst>
          </p:cNvPr>
          <p:cNvGrpSpPr/>
          <p:nvPr/>
        </p:nvGrpSpPr>
        <p:grpSpPr>
          <a:xfrm>
            <a:off x="6090676" y="3692298"/>
            <a:ext cx="545690" cy="176323"/>
            <a:chOff x="265471" y="487354"/>
            <a:chExt cx="545690" cy="176323"/>
          </a:xfrm>
        </p:grpSpPr>
        <p:sp>
          <p:nvSpPr>
            <p:cNvPr id="564" name="Freeform 563">
              <a:extLst>
                <a:ext uri="{FF2B5EF4-FFF2-40B4-BE49-F238E27FC236}">
                  <a16:creationId xmlns:a16="http://schemas.microsoft.com/office/drawing/2014/main" id="{FD1BC7BB-9DDB-FD46-9594-D1BCB2E6E5D2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489B3F00-2332-0245-B2B0-A530BC97D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0E3A21B-EB88-2E4E-A128-4EC620397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073FA88-2321-7746-BBBE-B8BDE77CA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0A242D6-5CE5-8245-81B0-4F912464F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3D0C78B0-FA84-574E-9A3F-81668BC0E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339543D-67BB-EA47-ADD6-043638D13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C197E49C-E6EF-F147-BC92-E02F1BEB6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7580842A-A6A6-AA44-BC7C-B156EAC6B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80EDF5D8-63A9-094C-95B9-0F7F9814E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4E8628C7-8E3E-AC4C-A809-18FF97FB9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13C267D-2D0A-8644-83EC-CC79228C2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9B6BFE0-C462-DB46-9928-7F945EBEC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A8AB928B-6669-C644-B58E-5BDB0C170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6463B752-3E62-2044-81CC-E824941EB85D}"/>
              </a:ext>
            </a:extLst>
          </p:cNvPr>
          <p:cNvGrpSpPr/>
          <p:nvPr/>
        </p:nvGrpSpPr>
        <p:grpSpPr>
          <a:xfrm>
            <a:off x="2816355" y="3660043"/>
            <a:ext cx="545690" cy="176323"/>
            <a:chOff x="265471" y="487354"/>
            <a:chExt cx="545690" cy="176323"/>
          </a:xfrm>
        </p:grpSpPr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79D3B354-08DB-494E-9E2C-06908784C991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EB2491AA-9A5B-6341-A177-B8B92186F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9211738D-6139-044F-B863-D295F648A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DE79CAAB-FFC7-1040-8B9D-8906968B4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6B03ED16-A3CB-A440-82B0-6FE48493B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79DCD54A-A35F-394F-A208-E96F45388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B90A97B5-8410-9B4B-82C5-4822C6EF2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4DA4C681-76D1-C941-8AB0-14B1E309B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A9C6F599-EEFB-B34B-96C8-C15F5C5E6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A94EAB71-3DE9-3949-851A-EA3806277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83216361-207E-3E46-8BBE-28AD2D7C3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F0352167-C5D4-A547-848E-F8B4BE8E5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373386D0-DA58-1F44-8A16-66C498DE9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BD4B3ED-D02E-364E-8960-C336E00E6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F2597DE2-849F-A543-AA85-FCD2EE2911E4}"/>
              </a:ext>
            </a:extLst>
          </p:cNvPr>
          <p:cNvGrpSpPr/>
          <p:nvPr/>
        </p:nvGrpSpPr>
        <p:grpSpPr>
          <a:xfrm>
            <a:off x="6496148" y="1739684"/>
            <a:ext cx="545690" cy="176323"/>
            <a:chOff x="265471" y="487354"/>
            <a:chExt cx="545690" cy="176323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4FDC25E2-A5DC-7B40-88A8-25339C96484E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9558A18-E5C3-3347-ADD8-3A9CEC0AA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A764ACF-B70F-3A40-9B87-57B25CED5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AE71F11-1D74-D04C-BC98-4AB9E9F07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15E85E6C-9D98-9148-BA3C-3A52201880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175DD824-7DBA-0545-A086-92B5A5DC4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85660B2-2B1C-3242-8502-A28142CFB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BB909A20-8E04-EB4F-A126-BC827B121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1454E642-C58E-F643-A133-16D0DF8CE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5BB8CAF-BE63-934A-8479-0991E4687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07B9BC7-97B1-EC42-B27A-103BB372F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C23CAE5-A2AB-AB47-B4C5-DBF8D8BA8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48B6824-ACA7-3F4F-A23D-78E082F4B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5843599-2BC0-E648-9E41-44FF8095B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68BF3F08-3C2D-864F-B724-8B75866CFB38}"/>
              </a:ext>
            </a:extLst>
          </p:cNvPr>
          <p:cNvGrpSpPr/>
          <p:nvPr/>
        </p:nvGrpSpPr>
        <p:grpSpPr>
          <a:xfrm>
            <a:off x="5637778" y="1798324"/>
            <a:ext cx="545690" cy="176323"/>
            <a:chOff x="265471" y="487354"/>
            <a:chExt cx="545690" cy="176323"/>
          </a:xfrm>
        </p:grpSpPr>
        <p:sp>
          <p:nvSpPr>
            <p:cNvPr id="609" name="Freeform 608">
              <a:extLst>
                <a:ext uri="{FF2B5EF4-FFF2-40B4-BE49-F238E27FC236}">
                  <a16:creationId xmlns:a16="http://schemas.microsoft.com/office/drawing/2014/main" id="{479673FC-DC4F-E74F-AC94-0F14338E3CD9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DB7E5FA2-6494-BE44-B7CB-118D38730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62B94ADD-6CA5-4343-8629-CD17F08435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B159D1E3-4259-EF48-B116-1A8C46963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6116A24A-2FDE-1F41-8BFB-E5AE36C15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6E590E5-1E64-C040-850E-EAF1E2287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126FFC3-92A4-F144-9829-DAE23CF46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7A8F889-2BA0-764D-8587-079C989D4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223A49E-F7FF-E146-981E-E8EE7E18D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826E460E-C268-444E-BF41-B14F589B3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0D283C4E-6FF6-A240-B1CF-9A9303554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12C2B75-31A9-8A4B-AAD7-6D128EDA2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D99213AC-3162-AC41-9ED5-C6139AD2FD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EC4E3C40-4A11-1E48-A92A-D7B94906F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88C91D20-2089-2F4F-A057-6C883F7FA380}"/>
              </a:ext>
            </a:extLst>
          </p:cNvPr>
          <p:cNvGrpSpPr/>
          <p:nvPr/>
        </p:nvGrpSpPr>
        <p:grpSpPr>
          <a:xfrm>
            <a:off x="7403173" y="4198275"/>
            <a:ext cx="545690" cy="176323"/>
            <a:chOff x="265471" y="487354"/>
            <a:chExt cx="545690" cy="176323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FB4E87BB-3C9B-0448-8BC1-E2AD3C34F7B9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B2D52DE9-D4D1-B249-A60A-1FAEF6870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1BFB6118-327A-A645-9B64-C6C51FB67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32D537AE-8030-884A-B3F9-7875574C9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08ECF2F4-9E67-DA45-9956-B2EA6D669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C1F120D9-98CA-7B4C-BBD5-08F0920B3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5FF35583-C614-E74A-832C-DD25B6055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203D7B9E-5622-EF4E-B077-BEE924615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08792597-E63E-B642-97A8-6D0BFC925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C3B72AFE-8418-5B48-9D90-8D5E4BDAF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5BAB85F-1297-8740-A00D-E175F9DC8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BD1ECC30-79B3-1042-A063-9F6D60533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5D74B0D9-63EA-4E49-9841-E0F54371E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A3F98269-09C8-4E44-BF9C-091764F1F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8" name="Group 637">
            <a:extLst>
              <a:ext uri="{FF2B5EF4-FFF2-40B4-BE49-F238E27FC236}">
                <a16:creationId xmlns:a16="http://schemas.microsoft.com/office/drawing/2014/main" id="{1825F579-615E-424E-A539-D49C450F4B15}"/>
              </a:ext>
            </a:extLst>
          </p:cNvPr>
          <p:cNvGrpSpPr/>
          <p:nvPr/>
        </p:nvGrpSpPr>
        <p:grpSpPr>
          <a:xfrm>
            <a:off x="6496148" y="4209537"/>
            <a:ext cx="545690" cy="176323"/>
            <a:chOff x="265471" y="487354"/>
            <a:chExt cx="545690" cy="176323"/>
          </a:xfrm>
        </p:grpSpPr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54C5FF45-8D56-0543-B2A5-7EF75BA77F0B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F43F3C54-72E6-DC4F-BFA4-8B8CA96B7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FA862D93-4D79-6849-B880-13DC0ACC8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46522407-5048-474F-AD86-5FDE6A075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1E94A6D-FA8F-C24A-A1F1-2F4B1A2DE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E7894E14-FDEC-A14F-8FE4-2767C6CD6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BDBD114C-A950-5747-8F76-2305C945F3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DD7D1AF9-202E-334E-B2CD-F6273E1B0E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B746C9AE-9B9D-974D-86A5-885C550F5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416DE5D1-831A-B643-9500-16E01ADCF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459A5FBE-A873-0248-AFD0-F4F81AF52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1975F636-5860-4A47-B1DE-2CB1240CB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EB7DF725-B789-D443-B369-9E62DA47E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3B5A18B4-A782-4447-970E-190A0ECEE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F35126FD-1ECA-B140-84D4-CF8D787705D4}"/>
              </a:ext>
            </a:extLst>
          </p:cNvPr>
          <p:cNvGrpSpPr/>
          <p:nvPr/>
        </p:nvGrpSpPr>
        <p:grpSpPr>
          <a:xfrm>
            <a:off x="5744322" y="4513792"/>
            <a:ext cx="545690" cy="176323"/>
            <a:chOff x="265471" y="487354"/>
            <a:chExt cx="545690" cy="176323"/>
          </a:xfrm>
        </p:grpSpPr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F1690C07-F70C-6D47-B13B-B5421EF7C6A4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6E5C78A1-277C-A64A-BC80-F7FA7A188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4DFE4A48-41A3-1D4B-814B-9FE62AEA1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BA8C3389-98D2-074F-9C0A-AAB178F68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101D4440-C10D-0C44-AA16-2059AB5A0D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67A9C86B-DCB6-4D4B-BBE6-9097B76F4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70752B55-0063-704C-8480-5A17620F5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8AEFDD46-2361-044B-B1C2-763EEA12A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861EE67F-7154-E24D-8EF8-64D308F23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45C7CBDD-C3CE-E740-AD6C-E1C2F572A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B81F81FB-2338-384C-A0F0-7D39886172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410295FC-DD09-D144-8C11-805BF54F7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DF821F6B-3505-0E4D-849A-A5AD5E570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19FE851F-BCC6-914D-BA9A-2EE397D0E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8" name="Group 667">
            <a:extLst>
              <a:ext uri="{FF2B5EF4-FFF2-40B4-BE49-F238E27FC236}">
                <a16:creationId xmlns:a16="http://schemas.microsoft.com/office/drawing/2014/main" id="{9577FA82-460F-C244-914B-11C780928795}"/>
              </a:ext>
            </a:extLst>
          </p:cNvPr>
          <p:cNvGrpSpPr/>
          <p:nvPr/>
        </p:nvGrpSpPr>
        <p:grpSpPr>
          <a:xfrm>
            <a:off x="5726790" y="4047012"/>
            <a:ext cx="545690" cy="176323"/>
            <a:chOff x="265471" y="487354"/>
            <a:chExt cx="545690" cy="176323"/>
          </a:xfrm>
        </p:grpSpPr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D12FCA6B-5AF7-384D-9A18-F2852001C4A9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CD1D361D-12CA-2A4E-B051-19F7C42F1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1B21FE0A-B8EE-DB44-B3FD-23C2AA21F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DC9A336B-B876-0342-B498-539276C67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BA491EFE-D88C-AA4F-BFF4-EC255B6AC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33E7246E-D1DE-A349-89A1-B22E090EA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7FA66D4A-6603-6D47-8E96-C1D2D5C3C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26598E11-3AA6-4746-9F40-38C23D659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9ACDD9ED-AB9A-104E-A2FF-F32644D45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8F934DDF-93C2-914E-9C3E-823716637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CB16ECE1-4398-BD44-881E-C46214D22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F398B343-C88F-3748-A245-90EF5A389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54977617-A92C-8C4C-BF84-4D704CE9E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8570FFB7-D7AD-E74E-A5BF-78FAAD6EE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9ADE68AB-4F31-094A-9FBE-FB6F4B7E7221}"/>
              </a:ext>
            </a:extLst>
          </p:cNvPr>
          <p:cNvGrpSpPr/>
          <p:nvPr/>
        </p:nvGrpSpPr>
        <p:grpSpPr>
          <a:xfrm>
            <a:off x="4847162" y="2570564"/>
            <a:ext cx="545690" cy="176323"/>
            <a:chOff x="265471" y="487354"/>
            <a:chExt cx="545690" cy="176323"/>
          </a:xfrm>
        </p:grpSpPr>
        <p:sp>
          <p:nvSpPr>
            <p:cNvPr id="684" name="Freeform 683">
              <a:extLst>
                <a:ext uri="{FF2B5EF4-FFF2-40B4-BE49-F238E27FC236}">
                  <a16:creationId xmlns:a16="http://schemas.microsoft.com/office/drawing/2014/main" id="{45B7E902-1EAF-AF40-81AB-64AFCB8C683B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0876145F-8493-7E40-88CF-0E30A3B4D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48C484D7-9CC1-0A41-A384-264009490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77DD414F-15F3-7247-8679-E0894A489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4840BE0C-B567-7F46-8175-358AD2F94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B997E5F1-72AA-8343-9814-BC3DDB1CB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862C3C80-3F48-AA4E-AF8E-BBEE850EE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350221B9-6E90-4343-A898-615481D5E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C29E6084-505D-D448-9F23-E74D57E99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486A8E9F-6BCA-0D49-8BE6-D54D1141B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DA1798FA-189A-734C-8504-EC926A64F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0A9449A9-0C37-5443-8B2B-0ABD5C3E7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8076933D-DC92-504A-9C99-379467BDF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DCB4E428-6C40-DE44-8629-92153FB6D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DDD2C4C8-7395-654A-9CE0-02F525C17DB4}"/>
              </a:ext>
            </a:extLst>
          </p:cNvPr>
          <p:cNvGrpSpPr/>
          <p:nvPr/>
        </p:nvGrpSpPr>
        <p:grpSpPr>
          <a:xfrm>
            <a:off x="4847162" y="3137155"/>
            <a:ext cx="545690" cy="176323"/>
            <a:chOff x="265471" y="487354"/>
            <a:chExt cx="545690" cy="176323"/>
          </a:xfrm>
        </p:grpSpPr>
        <p:sp>
          <p:nvSpPr>
            <p:cNvPr id="699" name="Freeform 698">
              <a:extLst>
                <a:ext uri="{FF2B5EF4-FFF2-40B4-BE49-F238E27FC236}">
                  <a16:creationId xmlns:a16="http://schemas.microsoft.com/office/drawing/2014/main" id="{A137F3F8-F2DB-1241-9498-509E1340262A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FBDE534E-96B4-FE45-A6C4-953330ABF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B62388BA-2827-E24C-A7CC-41E7D70BA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F35DDB10-0AEB-BB45-8BD9-79DB7754A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1FA32DA-5B98-934A-BB15-FE6CB3821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CEEC1D93-174A-2645-8217-9B22B8AED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4483DDF2-92F7-1C45-AF1B-27CBA327F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80CCA056-78B4-5649-96EA-05A1D7E14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CDD9B149-139C-AB45-9982-F3CBD4733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F07F31F4-900B-5B44-90EE-72A56F620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B27A62BF-060E-1849-9207-8A4A087B5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E50B4963-400F-3E43-9EB2-3B0E73FB0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78D7AE34-CA1B-0349-9AA0-C42578BF4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7B7B2FC6-77B9-D345-AA3B-F4676F422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42575E0D-0F7D-8C47-9312-A2C09B33D831}"/>
              </a:ext>
            </a:extLst>
          </p:cNvPr>
          <p:cNvGrpSpPr/>
          <p:nvPr/>
        </p:nvGrpSpPr>
        <p:grpSpPr>
          <a:xfrm>
            <a:off x="6782942" y="4589638"/>
            <a:ext cx="545690" cy="176323"/>
            <a:chOff x="265471" y="487354"/>
            <a:chExt cx="545690" cy="176323"/>
          </a:xfrm>
        </p:grpSpPr>
        <p:sp>
          <p:nvSpPr>
            <p:cNvPr id="714" name="Freeform 713">
              <a:extLst>
                <a:ext uri="{FF2B5EF4-FFF2-40B4-BE49-F238E27FC236}">
                  <a16:creationId xmlns:a16="http://schemas.microsoft.com/office/drawing/2014/main" id="{50559A0C-DA02-3C45-9904-7B88668A55CD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C3625A2A-CF71-8044-A2D0-D0FAD5A8B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6C9AB5F2-C114-3241-88C4-26BB78D68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F0EB4285-447F-E044-BF42-B5160F76C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94593B3F-546D-0044-AB37-2F92E731C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1EBE5995-981F-3F4B-87F5-F7392B9AD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6870CFC6-CC2B-114D-B342-229985B84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92AA12FC-D663-2347-B0E0-5EC85A93C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2997E45A-0E5F-7743-88D2-9C541043C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6D5D41A3-BCD2-4A40-9BF2-D87494521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51525499-8479-5A40-ADF0-924A82C77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CEC1B7DC-58D9-144F-BE30-14C58F4F7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90F12AB8-186F-D443-93A4-F58A52FA0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ABDB1AD1-4560-9445-ABFA-D5CE46859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48AB20E4-B6CC-CE40-B5DC-E554283A3A3F}"/>
              </a:ext>
            </a:extLst>
          </p:cNvPr>
          <p:cNvGrpSpPr/>
          <p:nvPr/>
        </p:nvGrpSpPr>
        <p:grpSpPr>
          <a:xfrm>
            <a:off x="5639127" y="2799067"/>
            <a:ext cx="545690" cy="176323"/>
            <a:chOff x="265471" y="487354"/>
            <a:chExt cx="545690" cy="176323"/>
          </a:xfrm>
        </p:grpSpPr>
        <p:sp>
          <p:nvSpPr>
            <p:cNvPr id="729" name="Freeform 728">
              <a:extLst>
                <a:ext uri="{FF2B5EF4-FFF2-40B4-BE49-F238E27FC236}">
                  <a16:creationId xmlns:a16="http://schemas.microsoft.com/office/drawing/2014/main" id="{FB52F251-7AEC-1D4D-B386-5531CCA0B92C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2605B6F3-D6CE-A443-80D2-117F5ECE6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7ACE4731-1AD4-0A45-B3E0-27B93DB304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5CB62FB2-6C3A-C048-BA79-B8C44E96F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A701E644-B57D-5840-B159-66986705E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0307C81B-7953-C946-9DAB-15D396C57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0169CD25-1AEA-4B45-B187-1E8B0D582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C5896E86-1374-EE46-8690-38A362A63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B47F9B1A-533F-124F-8586-28C8BE9B3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A7ACEAC2-149B-5448-A942-4F8B02BB90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F1E62FD9-523F-4144-BE56-0956D5FD8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013289D0-190D-7745-9E8A-25B0F5754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D92F0CCA-8939-8340-81F9-74CD5A1C80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8437B5C0-DC6E-5940-B36D-E662BE5CA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4AF57073-B331-004E-8E3B-6805FB703F9C}"/>
              </a:ext>
            </a:extLst>
          </p:cNvPr>
          <p:cNvGrpSpPr/>
          <p:nvPr/>
        </p:nvGrpSpPr>
        <p:grpSpPr>
          <a:xfrm>
            <a:off x="5817831" y="2288228"/>
            <a:ext cx="545690" cy="176323"/>
            <a:chOff x="265471" y="487354"/>
            <a:chExt cx="545690" cy="176323"/>
          </a:xfrm>
        </p:grpSpPr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42ADE66B-9226-8049-BA84-6F02C0AE837F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687CE200-DFC9-4F4A-9242-7AAE5ABBC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CCED7369-280A-D942-BF04-AAC9B9967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5D727D35-3564-7742-9EE6-7F812EA26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C0B75696-C534-6F46-9AC4-C1F7EC16D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C9BB5B76-30DD-344C-8EEF-D2F4B883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BCA9F4CC-0E67-8847-9911-1A80C6B19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>
              <a:extLst>
                <a:ext uri="{FF2B5EF4-FFF2-40B4-BE49-F238E27FC236}">
                  <a16:creationId xmlns:a16="http://schemas.microsoft.com/office/drawing/2014/main" id="{DA6D7533-00B7-8449-8B5A-AAC335669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D226AE88-F68D-BA4E-BF9D-7F8F36459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359F1D65-C56A-5346-8EC4-9EBC26D0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E6103C9C-298E-154B-AA55-CC6724D20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F04293-3CAD-AF4E-9E44-0702F7F73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E147A931-35AD-3642-A613-6B6E774110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1B4F386E-BAAC-6740-AA8B-AFB9D8DE8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953F62D3-1AC4-8A45-8CA6-A9D80D6C830E}"/>
              </a:ext>
            </a:extLst>
          </p:cNvPr>
          <p:cNvGrpSpPr/>
          <p:nvPr/>
        </p:nvGrpSpPr>
        <p:grpSpPr>
          <a:xfrm>
            <a:off x="3958783" y="2658725"/>
            <a:ext cx="545690" cy="176323"/>
            <a:chOff x="265471" y="487354"/>
            <a:chExt cx="545690" cy="176323"/>
          </a:xfrm>
        </p:grpSpPr>
        <p:sp>
          <p:nvSpPr>
            <p:cNvPr id="759" name="Freeform 758">
              <a:extLst>
                <a:ext uri="{FF2B5EF4-FFF2-40B4-BE49-F238E27FC236}">
                  <a16:creationId xmlns:a16="http://schemas.microsoft.com/office/drawing/2014/main" id="{5377CF57-290D-2441-BC32-39C809C47872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7811B182-F278-B948-A4F1-F6E0999B4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F73E0253-7394-C34A-9657-857800FB7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AD2EA4B0-2886-494D-BB26-370A4D432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DAD7C9E9-F11A-2F46-97B4-106747A09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F9499608-3AA0-C347-AFB5-D4B3B69C8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DCFBCD38-F371-8F4E-9FB5-6BC2B6BC5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9A16F412-EE6F-EE42-8E2D-59245CA9A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40E79351-30AA-3F4F-BEE8-AF27E268E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4D2B9628-8192-394E-BAA7-36DF4836E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B753A207-6125-8243-A100-4E334E1A1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06C6F70D-4D62-D641-8AE1-4B986B85C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A53F0091-1E43-7F4B-9662-14350FAD0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DE2AFE76-A1E8-AC4B-8505-673C3903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2FF588FF-97F0-D443-95AD-A6760FEEC7C4}"/>
              </a:ext>
            </a:extLst>
          </p:cNvPr>
          <p:cNvGrpSpPr/>
          <p:nvPr/>
        </p:nvGrpSpPr>
        <p:grpSpPr>
          <a:xfrm>
            <a:off x="4343230" y="2273672"/>
            <a:ext cx="545690" cy="176323"/>
            <a:chOff x="265471" y="487354"/>
            <a:chExt cx="545690" cy="176323"/>
          </a:xfrm>
        </p:grpSpPr>
        <p:sp>
          <p:nvSpPr>
            <p:cNvPr id="774" name="Freeform 773">
              <a:extLst>
                <a:ext uri="{FF2B5EF4-FFF2-40B4-BE49-F238E27FC236}">
                  <a16:creationId xmlns:a16="http://schemas.microsoft.com/office/drawing/2014/main" id="{DEA13AF7-E4C9-C746-A3F1-9D5F87229F00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380D275A-B677-D64F-BB03-E1F9D2F6D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2316B8F7-D94B-E644-9AE4-D9BA31A27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4682820F-E7A4-9747-918E-96E2A6084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12D34FB2-A204-4648-AC39-7BB079B24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>
              <a:extLst>
                <a:ext uri="{FF2B5EF4-FFF2-40B4-BE49-F238E27FC236}">
                  <a16:creationId xmlns:a16="http://schemas.microsoft.com/office/drawing/2014/main" id="{C92AEB57-8A95-C14E-BBDC-50708ECEC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969A525F-5483-914E-86CE-1260A8838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ED1EA8D0-1939-9748-8D70-471C1E326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15363371-9D7C-444B-BA22-31558B40B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EB6ADBC0-FE7D-EE42-A7AA-2D5C33128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F3FA09A3-BD25-874D-A228-235950CD2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80CD5E6B-EDF6-AA4A-BA63-DD84A8CA7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70A8440F-E8DC-2A45-B17F-DAF24A08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>
              <a:extLst>
                <a:ext uri="{FF2B5EF4-FFF2-40B4-BE49-F238E27FC236}">
                  <a16:creationId xmlns:a16="http://schemas.microsoft.com/office/drawing/2014/main" id="{DC08A43E-C3DF-2040-A41D-D75A9DA2B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E9AA5CC4-5B66-2A4B-B8BE-AD4FC71D5E3A}"/>
              </a:ext>
            </a:extLst>
          </p:cNvPr>
          <p:cNvGrpSpPr/>
          <p:nvPr/>
        </p:nvGrpSpPr>
        <p:grpSpPr>
          <a:xfrm>
            <a:off x="3011912" y="2658725"/>
            <a:ext cx="545690" cy="176323"/>
            <a:chOff x="265471" y="487354"/>
            <a:chExt cx="545690" cy="176323"/>
          </a:xfrm>
        </p:grpSpPr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5E702F2-BAB9-494F-8B2F-1C60F6E09742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0" name="Straight Connector 789">
              <a:extLst>
                <a:ext uri="{FF2B5EF4-FFF2-40B4-BE49-F238E27FC236}">
                  <a16:creationId xmlns:a16="http://schemas.microsoft.com/office/drawing/2014/main" id="{4A997F4E-6614-A144-9638-9580BE041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CED1D84F-CD15-EC48-8C90-AD4245C89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>
              <a:extLst>
                <a:ext uri="{FF2B5EF4-FFF2-40B4-BE49-F238E27FC236}">
                  <a16:creationId xmlns:a16="http://schemas.microsoft.com/office/drawing/2014/main" id="{A27D924F-B3F5-8F4C-BDCC-56A62AF82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12D0DA1D-9BA8-F240-B52D-1FD972CB5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8E4C0198-2D39-274C-9B0C-575068065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37C55FC0-5D07-2B42-B320-85901D3A1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14276D72-2670-0245-B464-E274B0198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>
              <a:extLst>
                <a:ext uri="{FF2B5EF4-FFF2-40B4-BE49-F238E27FC236}">
                  <a16:creationId xmlns:a16="http://schemas.microsoft.com/office/drawing/2014/main" id="{1B61CE3D-36DF-D649-B6C5-B8B0F759B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DC3BF469-1A60-B341-874C-6CC4664A4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>
              <a:extLst>
                <a:ext uri="{FF2B5EF4-FFF2-40B4-BE49-F238E27FC236}">
                  <a16:creationId xmlns:a16="http://schemas.microsoft.com/office/drawing/2014/main" id="{34739BAB-359D-284F-8B25-22A109419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>
              <a:extLst>
                <a:ext uri="{FF2B5EF4-FFF2-40B4-BE49-F238E27FC236}">
                  <a16:creationId xmlns:a16="http://schemas.microsoft.com/office/drawing/2014/main" id="{33F3A33D-1F4C-534C-ABF5-2558B8E44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64AB0439-9943-C849-85DE-55FDAAC53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D7F1A89B-3AAD-5C40-ABE8-055E49379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72FDAF73-B92A-0A44-8198-0964B4DB54E4}"/>
              </a:ext>
            </a:extLst>
          </p:cNvPr>
          <p:cNvGrpSpPr/>
          <p:nvPr/>
        </p:nvGrpSpPr>
        <p:grpSpPr>
          <a:xfrm>
            <a:off x="3821988" y="3040651"/>
            <a:ext cx="545690" cy="176323"/>
            <a:chOff x="265471" y="487354"/>
            <a:chExt cx="545690" cy="176323"/>
          </a:xfrm>
        </p:grpSpPr>
        <p:sp>
          <p:nvSpPr>
            <p:cNvPr id="804" name="Freeform 803">
              <a:extLst>
                <a:ext uri="{FF2B5EF4-FFF2-40B4-BE49-F238E27FC236}">
                  <a16:creationId xmlns:a16="http://schemas.microsoft.com/office/drawing/2014/main" id="{580E5B82-8A5E-8A46-9FE8-111A4ADA2B45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5" name="Straight Connector 804">
              <a:extLst>
                <a:ext uri="{FF2B5EF4-FFF2-40B4-BE49-F238E27FC236}">
                  <a16:creationId xmlns:a16="http://schemas.microsoft.com/office/drawing/2014/main" id="{BEF7AE5E-2AD2-0549-BB86-1E0A9DA6C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>
              <a:extLst>
                <a:ext uri="{FF2B5EF4-FFF2-40B4-BE49-F238E27FC236}">
                  <a16:creationId xmlns:a16="http://schemas.microsoft.com/office/drawing/2014/main" id="{4A390CB6-64B3-9644-8B51-65CD45D02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>
              <a:extLst>
                <a:ext uri="{FF2B5EF4-FFF2-40B4-BE49-F238E27FC236}">
                  <a16:creationId xmlns:a16="http://schemas.microsoft.com/office/drawing/2014/main" id="{8221D3B5-863B-BF44-8321-865BFC94C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06DD5433-E73B-6440-8144-11E08F234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>
              <a:extLst>
                <a:ext uri="{FF2B5EF4-FFF2-40B4-BE49-F238E27FC236}">
                  <a16:creationId xmlns:a16="http://schemas.microsoft.com/office/drawing/2014/main" id="{AB48806C-3A5C-F942-945A-E140DD916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>
              <a:extLst>
                <a:ext uri="{FF2B5EF4-FFF2-40B4-BE49-F238E27FC236}">
                  <a16:creationId xmlns:a16="http://schemas.microsoft.com/office/drawing/2014/main" id="{C3EC3FA0-BC94-2B44-A867-6B70B3D42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4D9C41F7-AC10-824B-ACDC-1467DF621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>
              <a:extLst>
                <a:ext uri="{FF2B5EF4-FFF2-40B4-BE49-F238E27FC236}">
                  <a16:creationId xmlns:a16="http://schemas.microsoft.com/office/drawing/2014/main" id="{DD5EF996-83F6-C140-856D-BBC97CDFD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585842D3-6BE3-A348-B432-62A652F46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>
              <a:extLst>
                <a:ext uri="{FF2B5EF4-FFF2-40B4-BE49-F238E27FC236}">
                  <a16:creationId xmlns:a16="http://schemas.microsoft.com/office/drawing/2014/main" id="{4EA62A78-AE5F-A44A-9EBD-B997AFD40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>
              <a:extLst>
                <a:ext uri="{FF2B5EF4-FFF2-40B4-BE49-F238E27FC236}">
                  <a16:creationId xmlns:a16="http://schemas.microsoft.com/office/drawing/2014/main" id="{0D5859E1-FF4E-D448-ACFE-385264841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87FA1007-4F2A-A44F-B5EE-E7BB3477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>
              <a:extLst>
                <a:ext uri="{FF2B5EF4-FFF2-40B4-BE49-F238E27FC236}">
                  <a16:creationId xmlns:a16="http://schemas.microsoft.com/office/drawing/2014/main" id="{C117564A-04B5-0F40-B9C1-659B7D26C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8" name="Group 817">
            <a:extLst>
              <a:ext uri="{FF2B5EF4-FFF2-40B4-BE49-F238E27FC236}">
                <a16:creationId xmlns:a16="http://schemas.microsoft.com/office/drawing/2014/main" id="{C7E78C65-8933-E442-A839-C57FE0A1D8A4}"/>
              </a:ext>
            </a:extLst>
          </p:cNvPr>
          <p:cNvGrpSpPr/>
          <p:nvPr/>
        </p:nvGrpSpPr>
        <p:grpSpPr>
          <a:xfrm>
            <a:off x="2916363" y="3082849"/>
            <a:ext cx="545690" cy="176323"/>
            <a:chOff x="265471" y="487354"/>
            <a:chExt cx="545690" cy="176323"/>
          </a:xfrm>
        </p:grpSpPr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03DB6C9D-576A-2441-AD59-EBA7A727FA60}"/>
                </a:ext>
              </a:extLst>
            </p:cNvPr>
            <p:cNvSpPr/>
            <p:nvPr/>
          </p:nvSpPr>
          <p:spPr>
            <a:xfrm>
              <a:off x="265471" y="545608"/>
              <a:ext cx="545690" cy="118069"/>
            </a:xfrm>
            <a:custGeom>
              <a:avLst/>
              <a:gdLst>
                <a:gd name="connsiteX0" fmla="*/ 0 w 545690"/>
                <a:gd name="connsiteY0" fmla="*/ 103321 h 118069"/>
                <a:gd name="connsiteX1" fmla="*/ 176981 w 545690"/>
                <a:gd name="connsiteY1" fmla="*/ 82 h 118069"/>
                <a:gd name="connsiteX2" fmla="*/ 324464 w 545690"/>
                <a:gd name="connsiteY2" fmla="*/ 118069 h 118069"/>
                <a:gd name="connsiteX3" fmla="*/ 545690 w 545690"/>
                <a:gd name="connsiteY3" fmla="*/ 82 h 11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690" h="118069">
                  <a:moveTo>
                    <a:pt x="0" y="103321"/>
                  </a:moveTo>
                  <a:cubicBezTo>
                    <a:pt x="61452" y="50472"/>
                    <a:pt x="122904" y="-2376"/>
                    <a:pt x="176981" y="82"/>
                  </a:cubicBezTo>
                  <a:cubicBezTo>
                    <a:pt x="231058" y="2540"/>
                    <a:pt x="263013" y="118069"/>
                    <a:pt x="324464" y="118069"/>
                  </a:cubicBezTo>
                  <a:cubicBezTo>
                    <a:pt x="385915" y="118069"/>
                    <a:pt x="465802" y="59075"/>
                    <a:pt x="545690" y="82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0" name="Straight Connector 819">
              <a:extLst>
                <a:ext uri="{FF2B5EF4-FFF2-40B4-BE49-F238E27FC236}">
                  <a16:creationId xmlns:a16="http://schemas.microsoft.com/office/drawing/2014/main" id="{1C5C0804-566D-5F45-919B-F19F2E4D2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71" y="583257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>
              <a:extLst>
                <a:ext uri="{FF2B5EF4-FFF2-40B4-BE49-F238E27FC236}">
                  <a16:creationId xmlns:a16="http://schemas.microsoft.com/office/drawing/2014/main" id="{31EE5822-378D-F743-805B-AF8E8B7A4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71" y="51648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>
              <a:extLst>
                <a:ext uri="{FF2B5EF4-FFF2-40B4-BE49-F238E27FC236}">
                  <a16:creationId xmlns:a16="http://schemas.microsoft.com/office/drawing/2014/main" id="{476E0652-5C8B-A246-A096-A90493217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21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1B7B138F-97A5-2A49-9D3F-08DF619F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96" y="545608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71C13C08-2741-CB41-95B8-6194B53E6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96" y="487354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D279FC2C-467D-8442-9DCE-928679CB0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96" y="51648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1D172567-07BF-D343-8D41-A3EDE4D56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87" y="570165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4A277156-BB6E-844A-874E-8EC32E0D4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1" y="599291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D17EE707-2EFF-EE46-943D-2295DD2D6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21" y="599290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>
              <a:extLst>
                <a:ext uri="{FF2B5EF4-FFF2-40B4-BE49-F238E27FC236}">
                  <a16:creationId xmlns:a16="http://schemas.microsoft.com/office/drawing/2014/main" id="{1AC93182-6D1A-444F-96E4-7DCFB3063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71" y="58247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80D1ED95-0746-A041-A2F1-DE77882A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71" y="55612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>
              <a:extLst>
                <a:ext uri="{FF2B5EF4-FFF2-40B4-BE49-F238E27FC236}">
                  <a16:creationId xmlns:a16="http://schemas.microsoft.com/office/drawing/2014/main" id="{BD9B4DAD-F80D-7941-BF00-B51368505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71" y="527002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>
              <a:extLst>
                <a:ext uri="{FF2B5EF4-FFF2-40B4-BE49-F238E27FC236}">
                  <a16:creationId xmlns:a16="http://schemas.microsoft.com/office/drawing/2014/main" id="{4B4CA2F4-58C4-1044-8C01-09CB1AF0C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2" y="487959"/>
              <a:ext cx="0" cy="58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3" name="TextBox 832">
            <a:extLst>
              <a:ext uri="{FF2B5EF4-FFF2-40B4-BE49-F238E27FC236}">
                <a16:creationId xmlns:a16="http://schemas.microsoft.com/office/drawing/2014/main" id="{0D085720-567E-8148-9334-AA0901A3380B}"/>
              </a:ext>
            </a:extLst>
          </p:cNvPr>
          <p:cNvSpPr txBox="1"/>
          <p:nvPr/>
        </p:nvSpPr>
        <p:spPr>
          <a:xfrm>
            <a:off x="6063452" y="3027165"/>
            <a:ext cx="8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5" name="Rectangle 834">
                <a:extLst>
                  <a:ext uri="{FF2B5EF4-FFF2-40B4-BE49-F238E27FC236}">
                    <a16:creationId xmlns:a16="http://schemas.microsoft.com/office/drawing/2014/main" id="{35234F98-A658-6C4B-B4CF-DFAA9EDFC7EF}"/>
                  </a:ext>
                </a:extLst>
              </p:cNvPr>
              <p:cNvSpPr/>
              <p:nvPr/>
            </p:nvSpPr>
            <p:spPr>
              <a:xfrm>
                <a:off x="9246854" y="3643197"/>
                <a:ext cx="1373020" cy="1146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35" name="Rectangle 834">
                <a:extLst>
                  <a:ext uri="{FF2B5EF4-FFF2-40B4-BE49-F238E27FC236}">
                    <a16:creationId xmlns:a16="http://schemas.microsoft.com/office/drawing/2014/main" id="{35234F98-A658-6C4B-B4CF-DFAA9EDFC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854" y="3643197"/>
                <a:ext cx="1373020" cy="1146596"/>
              </a:xfrm>
              <a:prstGeom prst="rect">
                <a:avLst/>
              </a:prstGeom>
              <a:blipFill>
                <a:blip r:embed="rId2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E615725F-E09D-3D47-8926-F28153BB45AF}"/>
                  </a:ext>
                </a:extLst>
              </p:cNvPr>
              <p:cNvSpPr/>
              <p:nvPr/>
            </p:nvSpPr>
            <p:spPr>
              <a:xfrm>
                <a:off x="8560344" y="2266153"/>
                <a:ext cx="1373020" cy="1146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E615725F-E09D-3D47-8926-F28153BB4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344" y="2266153"/>
                <a:ext cx="1373020" cy="1146596"/>
              </a:xfrm>
              <a:prstGeom prst="rect">
                <a:avLst/>
              </a:prstGeom>
              <a:blipFill>
                <a:blip r:embed="rId3"/>
                <a:stretch>
                  <a:fillRect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2D76FBC7-88C7-1F40-A76B-63BF79C3E1E4}"/>
              </a:ext>
            </a:extLst>
          </p:cNvPr>
          <p:cNvCxnSpPr>
            <a:cxnSpLocks/>
          </p:cNvCxnSpPr>
          <p:nvPr/>
        </p:nvCxnSpPr>
        <p:spPr>
          <a:xfrm flipV="1">
            <a:off x="8666885" y="3507781"/>
            <a:ext cx="2927895" cy="28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C7C1846B-1AC9-A74B-A66F-6BEE69C8F715}"/>
                  </a:ext>
                </a:extLst>
              </p:cNvPr>
              <p:cNvSpPr/>
              <p:nvPr/>
            </p:nvSpPr>
            <p:spPr>
              <a:xfrm>
                <a:off x="9636373" y="2171121"/>
                <a:ext cx="1373020" cy="1274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C7C1846B-1AC9-A74B-A66F-6BEE69C8F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373" y="2171121"/>
                <a:ext cx="1373020" cy="1274131"/>
              </a:xfrm>
              <a:prstGeom prst="rect">
                <a:avLst/>
              </a:prstGeom>
              <a:blipFill>
                <a:blip r:embed="rId4"/>
                <a:stretch>
                  <a:fillRect r="-37615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45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 animBg="1"/>
      <p:bldP spid="14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833" grpId="0"/>
      <p:bldP spid="833" grpId="1"/>
      <p:bldP spid="835" grpId="0"/>
      <p:bldP spid="836" grpId="0"/>
      <p:bldP spid="836" grpId="1"/>
      <p:bldP spid="839" grpId="0"/>
      <p:bldP spid="839" grpId="1"/>
      <p:bldP spid="839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amrit.singh@hli.ubc.ca</dc:creator>
  <cp:lastModifiedBy>amrit.singh@hli.ubc.ca</cp:lastModifiedBy>
  <cp:revision>6</cp:revision>
  <dcterms:created xsi:type="dcterms:W3CDTF">2020-02-21T23:15:58Z</dcterms:created>
  <dcterms:modified xsi:type="dcterms:W3CDTF">2020-02-22T00:42:53Z</dcterms:modified>
</cp:coreProperties>
</file>